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1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6"/>
    <a:srgbClr val="20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AEBE2-F1B7-4B71-B97B-D673C9AF5F1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921266-9A61-4A9E-B4AE-4A97161EB7D6}">
      <dgm:prSet phldrT="[Text]"/>
      <dgm:spPr/>
      <dgm:t>
        <a:bodyPr/>
        <a:lstStyle/>
        <a:p>
          <a:r>
            <a:rPr lang="en-US" dirty="0"/>
            <a:t>Classify each marked spot from image</a:t>
          </a:r>
        </a:p>
      </dgm:t>
    </dgm:pt>
    <dgm:pt modelId="{13D9DB81-5ACE-43B1-A765-ECCEE9BC79F9}" type="parTrans" cxnId="{8972167E-58B2-46CD-91CA-7033B98F7FCE}">
      <dgm:prSet/>
      <dgm:spPr/>
      <dgm:t>
        <a:bodyPr/>
        <a:lstStyle/>
        <a:p>
          <a:endParaRPr lang="en-US"/>
        </a:p>
      </dgm:t>
    </dgm:pt>
    <dgm:pt modelId="{67A4703E-84C6-4AEE-8F38-3EB2546168CE}" type="sibTrans" cxnId="{8972167E-58B2-46CD-91CA-7033B98F7FCE}">
      <dgm:prSet/>
      <dgm:spPr/>
      <dgm:t>
        <a:bodyPr/>
        <a:lstStyle/>
        <a:p>
          <a:endParaRPr lang="en-US"/>
        </a:p>
      </dgm:t>
    </dgm:pt>
    <dgm:pt modelId="{5238CC2C-EF4F-4661-9AC8-00821D150F91}">
      <dgm:prSet phldrT="[Text]"/>
      <dgm:spPr/>
      <dgm:t>
        <a:bodyPr/>
        <a:lstStyle/>
        <a:p>
          <a:r>
            <a:rPr lang="en-US" dirty="0"/>
            <a:t>Update DB with classification results</a:t>
          </a:r>
        </a:p>
      </dgm:t>
    </dgm:pt>
    <dgm:pt modelId="{A346CFDD-8BDF-49ED-8F48-ADAB91C91511}" type="parTrans" cxnId="{E630C4A2-0750-4A1E-A0DC-B979AD68DADA}">
      <dgm:prSet/>
      <dgm:spPr/>
      <dgm:t>
        <a:bodyPr/>
        <a:lstStyle/>
        <a:p>
          <a:endParaRPr lang="en-US"/>
        </a:p>
      </dgm:t>
    </dgm:pt>
    <dgm:pt modelId="{0C6CB7AA-F835-466E-9D2C-6E7D98572408}" type="sibTrans" cxnId="{E630C4A2-0750-4A1E-A0DC-B979AD68DADA}">
      <dgm:prSet/>
      <dgm:spPr/>
      <dgm:t>
        <a:bodyPr/>
        <a:lstStyle/>
        <a:p>
          <a:endParaRPr lang="en-US"/>
        </a:p>
      </dgm:t>
    </dgm:pt>
    <dgm:pt modelId="{A3F2CB67-7821-4A28-8528-A5E2ABBEB0B5}">
      <dgm:prSet phldrT="[Text]"/>
      <dgm:spPr/>
      <dgm:t>
        <a:bodyPr/>
        <a:lstStyle/>
        <a:p>
          <a:r>
            <a:rPr lang="en-US" dirty="0"/>
            <a:t>Image extraction from video stream</a:t>
          </a:r>
        </a:p>
      </dgm:t>
    </dgm:pt>
    <dgm:pt modelId="{A5303A82-9EBC-4601-8E41-55847ADDB53D}" type="parTrans" cxnId="{8A2ACAB0-A6A7-4E61-A70E-7F360F839D5A}">
      <dgm:prSet/>
      <dgm:spPr/>
      <dgm:t>
        <a:bodyPr/>
        <a:lstStyle/>
        <a:p>
          <a:endParaRPr lang="en-US"/>
        </a:p>
      </dgm:t>
    </dgm:pt>
    <dgm:pt modelId="{E9849994-A5D3-42BC-8619-FCDFF15921C5}" type="sibTrans" cxnId="{8A2ACAB0-A6A7-4E61-A70E-7F360F839D5A}">
      <dgm:prSet/>
      <dgm:spPr/>
      <dgm:t>
        <a:bodyPr/>
        <a:lstStyle/>
        <a:p>
          <a:endParaRPr lang="en-US"/>
        </a:p>
      </dgm:t>
    </dgm:pt>
    <dgm:pt modelId="{358D5CE3-BFB1-47C4-A28B-A0B64488EA96}">
      <dgm:prSet phldrT="[Text]"/>
      <dgm:spPr/>
      <dgm:t>
        <a:bodyPr/>
        <a:lstStyle/>
        <a:p>
          <a:r>
            <a:rPr lang="en-US" dirty="0"/>
            <a:t>Refresh information displayed to users</a:t>
          </a:r>
        </a:p>
      </dgm:t>
    </dgm:pt>
    <dgm:pt modelId="{0EB7A41A-8FE4-4EA6-A68A-1A7B0D0D162E}" type="parTrans" cxnId="{57AB2CF2-7A00-4C37-B86A-9A1DF26EF531}">
      <dgm:prSet/>
      <dgm:spPr/>
      <dgm:t>
        <a:bodyPr/>
        <a:lstStyle/>
        <a:p>
          <a:endParaRPr lang="en-US"/>
        </a:p>
      </dgm:t>
    </dgm:pt>
    <dgm:pt modelId="{C725F6C7-19C5-427D-954F-D943140F04FD}" type="sibTrans" cxnId="{57AB2CF2-7A00-4C37-B86A-9A1DF26EF531}">
      <dgm:prSet/>
      <dgm:spPr/>
      <dgm:t>
        <a:bodyPr/>
        <a:lstStyle/>
        <a:p>
          <a:endParaRPr lang="en-US"/>
        </a:p>
      </dgm:t>
    </dgm:pt>
    <dgm:pt modelId="{48EBF701-98C3-4851-A202-A048E15CABC2}">
      <dgm:prSet phldrT="[Text]"/>
      <dgm:spPr/>
      <dgm:t>
        <a:bodyPr/>
        <a:lstStyle/>
        <a:p>
          <a:r>
            <a:rPr lang="en-US" dirty="0"/>
            <a:t>Image preprocessing</a:t>
          </a:r>
        </a:p>
      </dgm:t>
    </dgm:pt>
    <dgm:pt modelId="{0304FC17-0FA5-4EC7-BEA0-6B5C79E69DAF}" type="parTrans" cxnId="{56C195FC-23CF-46FF-992B-01C720A6FBC0}">
      <dgm:prSet/>
      <dgm:spPr/>
      <dgm:t>
        <a:bodyPr/>
        <a:lstStyle/>
        <a:p>
          <a:endParaRPr lang="en-US"/>
        </a:p>
      </dgm:t>
    </dgm:pt>
    <dgm:pt modelId="{E93E0BBB-5722-4582-89DA-5A909F6ADD70}" type="sibTrans" cxnId="{56C195FC-23CF-46FF-992B-01C720A6FBC0}">
      <dgm:prSet/>
      <dgm:spPr/>
      <dgm:t>
        <a:bodyPr/>
        <a:lstStyle/>
        <a:p>
          <a:endParaRPr lang="en-US"/>
        </a:p>
      </dgm:t>
    </dgm:pt>
    <dgm:pt modelId="{421A16A1-D528-4E27-931C-C28D708BDACA}" type="pres">
      <dgm:prSet presAssocID="{77EAEBE2-F1B7-4B71-B97B-D673C9AF5F13}" presName="cycle" presStyleCnt="0">
        <dgm:presLayoutVars>
          <dgm:dir/>
          <dgm:resizeHandles val="exact"/>
        </dgm:presLayoutVars>
      </dgm:prSet>
      <dgm:spPr/>
    </dgm:pt>
    <dgm:pt modelId="{D5746FD3-DD6F-417D-BBCE-B3A6EB6A5725}" type="pres">
      <dgm:prSet presAssocID="{48EBF701-98C3-4851-A202-A048E15CABC2}" presName="dummy" presStyleCnt="0"/>
      <dgm:spPr/>
    </dgm:pt>
    <dgm:pt modelId="{3BD3A6D4-5FAC-4CB1-865A-5D6990962341}" type="pres">
      <dgm:prSet presAssocID="{48EBF701-98C3-4851-A202-A048E15CABC2}" presName="node" presStyleLbl="revTx" presStyleIdx="0" presStyleCnt="5">
        <dgm:presLayoutVars>
          <dgm:bulletEnabled val="1"/>
        </dgm:presLayoutVars>
      </dgm:prSet>
      <dgm:spPr/>
    </dgm:pt>
    <dgm:pt modelId="{36A82BA7-5A1A-43F6-9858-7DA60B26C0E2}" type="pres">
      <dgm:prSet presAssocID="{E93E0BBB-5722-4582-89DA-5A909F6ADD70}" presName="sibTrans" presStyleLbl="node1" presStyleIdx="0" presStyleCnt="5"/>
      <dgm:spPr/>
    </dgm:pt>
    <dgm:pt modelId="{F0DB7E78-1B7D-4506-9222-5F517BBE6B0C}" type="pres">
      <dgm:prSet presAssocID="{05921266-9A61-4A9E-B4AE-4A97161EB7D6}" presName="dummy" presStyleCnt="0"/>
      <dgm:spPr/>
    </dgm:pt>
    <dgm:pt modelId="{C286E904-EC3F-4D3A-B578-BE9949B81F89}" type="pres">
      <dgm:prSet presAssocID="{05921266-9A61-4A9E-B4AE-4A97161EB7D6}" presName="node" presStyleLbl="revTx" presStyleIdx="1" presStyleCnt="5">
        <dgm:presLayoutVars>
          <dgm:bulletEnabled val="1"/>
        </dgm:presLayoutVars>
      </dgm:prSet>
      <dgm:spPr/>
    </dgm:pt>
    <dgm:pt modelId="{29E62A65-0F90-44A0-854E-A35C0E490617}" type="pres">
      <dgm:prSet presAssocID="{67A4703E-84C6-4AEE-8F38-3EB2546168CE}" presName="sibTrans" presStyleLbl="node1" presStyleIdx="1" presStyleCnt="5"/>
      <dgm:spPr/>
    </dgm:pt>
    <dgm:pt modelId="{898D881F-D137-4599-8EE3-F157913C1FCA}" type="pres">
      <dgm:prSet presAssocID="{5238CC2C-EF4F-4661-9AC8-00821D150F91}" presName="dummy" presStyleCnt="0"/>
      <dgm:spPr/>
    </dgm:pt>
    <dgm:pt modelId="{6C748491-03CC-47E7-8F0C-6049588ED7D1}" type="pres">
      <dgm:prSet presAssocID="{5238CC2C-EF4F-4661-9AC8-00821D150F91}" presName="node" presStyleLbl="revTx" presStyleIdx="2" presStyleCnt="5">
        <dgm:presLayoutVars>
          <dgm:bulletEnabled val="1"/>
        </dgm:presLayoutVars>
      </dgm:prSet>
      <dgm:spPr/>
    </dgm:pt>
    <dgm:pt modelId="{26C7DAC3-DC4B-4B03-993C-B24DFF5E57BC}" type="pres">
      <dgm:prSet presAssocID="{0C6CB7AA-F835-466E-9D2C-6E7D98572408}" presName="sibTrans" presStyleLbl="node1" presStyleIdx="2" presStyleCnt="5"/>
      <dgm:spPr/>
    </dgm:pt>
    <dgm:pt modelId="{ACFF4007-9F7C-4473-8491-2F61B86864AE}" type="pres">
      <dgm:prSet presAssocID="{358D5CE3-BFB1-47C4-A28B-A0B64488EA96}" presName="dummy" presStyleCnt="0"/>
      <dgm:spPr/>
    </dgm:pt>
    <dgm:pt modelId="{B9EC0E5D-C5DC-442C-9E5E-8C12C3110AD3}" type="pres">
      <dgm:prSet presAssocID="{358D5CE3-BFB1-47C4-A28B-A0B64488EA96}" presName="node" presStyleLbl="revTx" presStyleIdx="3" presStyleCnt="5">
        <dgm:presLayoutVars>
          <dgm:bulletEnabled val="1"/>
        </dgm:presLayoutVars>
      </dgm:prSet>
      <dgm:spPr/>
    </dgm:pt>
    <dgm:pt modelId="{3DF4003F-EF54-403E-ABC4-76EC29181BA4}" type="pres">
      <dgm:prSet presAssocID="{C725F6C7-19C5-427D-954F-D943140F04FD}" presName="sibTrans" presStyleLbl="node1" presStyleIdx="3" presStyleCnt="5"/>
      <dgm:spPr/>
    </dgm:pt>
    <dgm:pt modelId="{5D56CB65-D2A0-44FE-B4E5-A6B2E673DB50}" type="pres">
      <dgm:prSet presAssocID="{A3F2CB67-7821-4A28-8528-A5E2ABBEB0B5}" presName="dummy" presStyleCnt="0"/>
      <dgm:spPr/>
    </dgm:pt>
    <dgm:pt modelId="{0DB64C20-1507-49C8-8EF6-8515EEB722D9}" type="pres">
      <dgm:prSet presAssocID="{A3F2CB67-7821-4A28-8528-A5E2ABBEB0B5}" presName="node" presStyleLbl="revTx" presStyleIdx="4" presStyleCnt="5">
        <dgm:presLayoutVars>
          <dgm:bulletEnabled val="1"/>
        </dgm:presLayoutVars>
      </dgm:prSet>
      <dgm:spPr/>
    </dgm:pt>
    <dgm:pt modelId="{515AF5B7-CAFD-486D-A1C2-29FF3E1F9756}" type="pres">
      <dgm:prSet presAssocID="{E9849994-A5D3-42BC-8619-FCDFF15921C5}" presName="sibTrans" presStyleLbl="node1" presStyleIdx="4" presStyleCnt="5"/>
      <dgm:spPr/>
    </dgm:pt>
  </dgm:ptLst>
  <dgm:cxnLst>
    <dgm:cxn modelId="{4DD23E17-AE1E-4932-9677-80888A124ACE}" type="presOf" srcId="{E9849994-A5D3-42BC-8619-FCDFF15921C5}" destId="{515AF5B7-CAFD-486D-A1C2-29FF3E1F9756}" srcOrd="0" destOrd="0" presId="urn:microsoft.com/office/officeart/2005/8/layout/cycle1"/>
    <dgm:cxn modelId="{CCCE3A25-51E3-48BE-B3C2-3F5AF3AB4340}" type="presOf" srcId="{0C6CB7AA-F835-466E-9D2C-6E7D98572408}" destId="{26C7DAC3-DC4B-4B03-993C-B24DFF5E57BC}" srcOrd="0" destOrd="0" presId="urn:microsoft.com/office/officeart/2005/8/layout/cycle1"/>
    <dgm:cxn modelId="{504FF333-987E-4F01-A7BB-F4A6B4F670E1}" type="presOf" srcId="{67A4703E-84C6-4AEE-8F38-3EB2546168CE}" destId="{29E62A65-0F90-44A0-854E-A35C0E490617}" srcOrd="0" destOrd="0" presId="urn:microsoft.com/office/officeart/2005/8/layout/cycle1"/>
    <dgm:cxn modelId="{DE7B2266-0B75-40F2-A942-54FACA0876A8}" type="presOf" srcId="{358D5CE3-BFB1-47C4-A28B-A0B64488EA96}" destId="{B9EC0E5D-C5DC-442C-9E5E-8C12C3110AD3}" srcOrd="0" destOrd="0" presId="urn:microsoft.com/office/officeart/2005/8/layout/cycle1"/>
    <dgm:cxn modelId="{AB091A70-6A4A-4D23-8D01-78B7EEB049BC}" type="presOf" srcId="{77EAEBE2-F1B7-4B71-B97B-D673C9AF5F13}" destId="{421A16A1-D528-4E27-931C-C28D708BDACA}" srcOrd="0" destOrd="0" presId="urn:microsoft.com/office/officeart/2005/8/layout/cycle1"/>
    <dgm:cxn modelId="{8972167E-58B2-46CD-91CA-7033B98F7FCE}" srcId="{77EAEBE2-F1B7-4B71-B97B-D673C9AF5F13}" destId="{05921266-9A61-4A9E-B4AE-4A97161EB7D6}" srcOrd="1" destOrd="0" parTransId="{13D9DB81-5ACE-43B1-A765-ECCEE9BC79F9}" sibTransId="{67A4703E-84C6-4AEE-8F38-3EB2546168CE}"/>
    <dgm:cxn modelId="{E630C4A2-0750-4A1E-A0DC-B979AD68DADA}" srcId="{77EAEBE2-F1B7-4B71-B97B-D673C9AF5F13}" destId="{5238CC2C-EF4F-4661-9AC8-00821D150F91}" srcOrd="2" destOrd="0" parTransId="{A346CFDD-8BDF-49ED-8F48-ADAB91C91511}" sibTransId="{0C6CB7AA-F835-466E-9D2C-6E7D98572408}"/>
    <dgm:cxn modelId="{8A2ACAB0-A6A7-4E61-A70E-7F360F839D5A}" srcId="{77EAEBE2-F1B7-4B71-B97B-D673C9AF5F13}" destId="{A3F2CB67-7821-4A28-8528-A5E2ABBEB0B5}" srcOrd="4" destOrd="0" parTransId="{A5303A82-9EBC-4601-8E41-55847ADDB53D}" sibTransId="{E9849994-A5D3-42BC-8619-FCDFF15921C5}"/>
    <dgm:cxn modelId="{864E3AB4-1DD5-49DA-BB96-6336F6F2C079}" type="presOf" srcId="{E93E0BBB-5722-4582-89DA-5A909F6ADD70}" destId="{36A82BA7-5A1A-43F6-9858-7DA60B26C0E2}" srcOrd="0" destOrd="0" presId="urn:microsoft.com/office/officeart/2005/8/layout/cycle1"/>
    <dgm:cxn modelId="{4857BBBB-5B03-4777-A413-EC83A35D9E22}" type="presOf" srcId="{05921266-9A61-4A9E-B4AE-4A97161EB7D6}" destId="{C286E904-EC3F-4D3A-B578-BE9949B81F89}" srcOrd="0" destOrd="0" presId="urn:microsoft.com/office/officeart/2005/8/layout/cycle1"/>
    <dgm:cxn modelId="{64260DC2-7DA8-4AA1-A4EA-A5A3E26F5C49}" type="presOf" srcId="{48EBF701-98C3-4851-A202-A048E15CABC2}" destId="{3BD3A6D4-5FAC-4CB1-865A-5D6990962341}" srcOrd="0" destOrd="0" presId="urn:microsoft.com/office/officeart/2005/8/layout/cycle1"/>
    <dgm:cxn modelId="{BE05BACB-DE67-4297-990B-8C1262B4F9F5}" type="presOf" srcId="{A3F2CB67-7821-4A28-8528-A5E2ABBEB0B5}" destId="{0DB64C20-1507-49C8-8EF6-8515EEB722D9}" srcOrd="0" destOrd="0" presId="urn:microsoft.com/office/officeart/2005/8/layout/cycle1"/>
    <dgm:cxn modelId="{329BADCF-0ECC-4EA6-9ADB-D4E5D7A00BE5}" type="presOf" srcId="{C725F6C7-19C5-427D-954F-D943140F04FD}" destId="{3DF4003F-EF54-403E-ABC4-76EC29181BA4}" srcOrd="0" destOrd="0" presId="urn:microsoft.com/office/officeart/2005/8/layout/cycle1"/>
    <dgm:cxn modelId="{2FDD14E0-70FE-44BF-A91A-E0867FE920C5}" type="presOf" srcId="{5238CC2C-EF4F-4661-9AC8-00821D150F91}" destId="{6C748491-03CC-47E7-8F0C-6049588ED7D1}" srcOrd="0" destOrd="0" presId="urn:microsoft.com/office/officeart/2005/8/layout/cycle1"/>
    <dgm:cxn modelId="{57AB2CF2-7A00-4C37-B86A-9A1DF26EF531}" srcId="{77EAEBE2-F1B7-4B71-B97B-D673C9AF5F13}" destId="{358D5CE3-BFB1-47C4-A28B-A0B64488EA96}" srcOrd="3" destOrd="0" parTransId="{0EB7A41A-8FE4-4EA6-A68A-1A7B0D0D162E}" sibTransId="{C725F6C7-19C5-427D-954F-D943140F04FD}"/>
    <dgm:cxn modelId="{56C195FC-23CF-46FF-992B-01C720A6FBC0}" srcId="{77EAEBE2-F1B7-4B71-B97B-D673C9AF5F13}" destId="{48EBF701-98C3-4851-A202-A048E15CABC2}" srcOrd="0" destOrd="0" parTransId="{0304FC17-0FA5-4EC7-BEA0-6B5C79E69DAF}" sibTransId="{E93E0BBB-5722-4582-89DA-5A909F6ADD70}"/>
    <dgm:cxn modelId="{E9B61568-7478-410A-AA4C-893ACA9BAF06}" type="presParOf" srcId="{421A16A1-D528-4E27-931C-C28D708BDACA}" destId="{D5746FD3-DD6F-417D-BBCE-B3A6EB6A5725}" srcOrd="0" destOrd="0" presId="urn:microsoft.com/office/officeart/2005/8/layout/cycle1"/>
    <dgm:cxn modelId="{6297AD51-BBC4-48C8-B739-CAA165FC0F53}" type="presParOf" srcId="{421A16A1-D528-4E27-931C-C28D708BDACA}" destId="{3BD3A6D4-5FAC-4CB1-865A-5D6990962341}" srcOrd="1" destOrd="0" presId="urn:microsoft.com/office/officeart/2005/8/layout/cycle1"/>
    <dgm:cxn modelId="{539A37F9-5622-478D-A741-9F45FEB29E52}" type="presParOf" srcId="{421A16A1-D528-4E27-931C-C28D708BDACA}" destId="{36A82BA7-5A1A-43F6-9858-7DA60B26C0E2}" srcOrd="2" destOrd="0" presId="urn:microsoft.com/office/officeart/2005/8/layout/cycle1"/>
    <dgm:cxn modelId="{34A18382-D263-4E47-99DF-4CCE43AF4EBE}" type="presParOf" srcId="{421A16A1-D528-4E27-931C-C28D708BDACA}" destId="{F0DB7E78-1B7D-4506-9222-5F517BBE6B0C}" srcOrd="3" destOrd="0" presId="urn:microsoft.com/office/officeart/2005/8/layout/cycle1"/>
    <dgm:cxn modelId="{1A8490C0-F1CF-4827-8494-137E3C1B16ED}" type="presParOf" srcId="{421A16A1-D528-4E27-931C-C28D708BDACA}" destId="{C286E904-EC3F-4D3A-B578-BE9949B81F89}" srcOrd="4" destOrd="0" presId="urn:microsoft.com/office/officeart/2005/8/layout/cycle1"/>
    <dgm:cxn modelId="{64B67636-4275-4841-AE18-979F15B3FED3}" type="presParOf" srcId="{421A16A1-D528-4E27-931C-C28D708BDACA}" destId="{29E62A65-0F90-44A0-854E-A35C0E490617}" srcOrd="5" destOrd="0" presId="urn:microsoft.com/office/officeart/2005/8/layout/cycle1"/>
    <dgm:cxn modelId="{CB680D7C-DB33-48AB-A7CE-1679BEE08B7C}" type="presParOf" srcId="{421A16A1-D528-4E27-931C-C28D708BDACA}" destId="{898D881F-D137-4599-8EE3-F157913C1FCA}" srcOrd="6" destOrd="0" presId="urn:microsoft.com/office/officeart/2005/8/layout/cycle1"/>
    <dgm:cxn modelId="{52048E56-EE1C-40CA-B31B-77699AF9925E}" type="presParOf" srcId="{421A16A1-D528-4E27-931C-C28D708BDACA}" destId="{6C748491-03CC-47E7-8F0C-6049588ED7D1}" srcOrd="7" destOrd="0" presId="urn:microsoft.com/office/officeart/2005/8/layout/cycle1"/>
    <dgm:cxn modelId="{15C9D269-B665-46C1-A218-A6896E29C4E3}" type="presParOf" srcId="{421A16A1-D528-4E27-931C-C28D708BDACA}" destId="{26C7DAC3-DC4B-4B03-993C-B24DFF5E57BC}" srcOrd="8" destOrd="0" presId="urn:microsoft.com/office/officeart/2005/8/layout/cycle1"/>
    <dgm:cxn modelId="{8D4789A6-12D0-4ED8-BC00-C21921221CED}" type="presParOf" srcId="{421A16A1-D528-4E27-931C-C28D708BDACA}" destId="{ACFF4007-9F7C-4473-8491-2F61B86864AE}" srcOrd="9" destOrd="0" presId="urn:microsoft.com/office/officeart/2005/8/layout/cycle1"/>
    <dgm:cxn modelId="{596E0BD3-37BD-4FC2-9958-C2D22EF9E990}" type="presParOf" srcId="{421A16A1-D528-4E27-931C-C28D708BDACA}" destId="{B9EC0E5D-C5DC-442C-9E5E-8C12C3110AD3}" srcOrd="10" destOrd="0" presId="urn:microsoft.com/office/officeart/2005/8/layout/cycle1"/>
    <dgm:cxn modelId="{1F0095A8-FA94-4660-A181-5789E67B470C}" type="presParOf" srcId="{421A16A1-D528-4E27-931C-C28D708BDACA}" destId="{3DF4003F-EF54-403E-ABC4-76EC29181BA4}" srcOrd="11" destOrd="0" presId="urn:microsoft.com/office/officeart/2005/8/layout/cycle1"/>
    <dgm:cxn modelId="{F4452F16-B6F1-4313-8A15-4142F37E582D}" type="presParOf" srcId="{421A16A1-D528-4E27-931C-C28D708BDACA}" destId="{5D56CB65-D2A0-44FE-B4E5-A6B2E673DB50}" srcOrd="12" destOrd="0" presId="urn:microsoft.com/office/officeart/2005/8/layout/cycle1"/>
    <dgm:cxn modelId="{9421760C-8161-4B98-9F34-9D8C6FDAB7BE}" type="presParOf" srcId="{421A16A1-D528-4E27-931C-C28D708BDACA}" destId="{0DB64C20-1507-49C8-8EF6-8515EEB722D9}" srcOrd="13" destOrd="0" presId="urn:microsoft.com/office/officeart/2005/8/layout/cycle1"/>
    <dgm:cxn modelId="{4ADC2474-ABB1-451B-A82E-875976ABB5EA}" type="presParOf" srcId="{421A16A1-D528-4E27-931C-C28D708BDACA}" destId="{515AF5B7-CAFD-486D-A1C2-29FF3E1F975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8A55C-015A-4B63-BF16-86EA6243DEAB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4951A-91CC-4FAB-B567-2406EAEE2A56}">
      <dgm:prSet phldrT="[Text]"/>
      <dgm:spPr/>
      <dgm:t>
        <a:bodyPr/>
        <a:lstStyle/>
        <a:p>
          <a:r>
            <a:rPr lang="en-US" dirty="0"/>
            <a:t>What we learned?</a:t>
          </a:r>
        </a:p>
      </dgm:t>
    </dgm:pt>
    <dgm:pt modelId="{10AA9870-D57E-42EE-B2A3-C8C1257B9164}" type="parTrans" cxnId="{9FA3F53D-6445-4D2F-B4B2-9FB025B65F5A}">
      <dgm:prSet/>
      <dgm:spPr/>
      <dgm:t>
        <a:bodyPr/>
        <a:lstStyle/>
        <a:p>
          <a:endParaRPr lang="en-US"/>
        </a:p>
      </dgm:t>
    </dgm:pt>
    <dgm:pt modelId="{1696E1B9-4D2E-4AC3-9723-B632249092E4}" type="sibTrans" cxnId="{9FA3F53D-6445-4D2F-B4B2-9FB025B65F5A}">
      <dgm:prSet/>
      <dgm:spPr/>
      <dgm:t>
        <a:bodyPr/>
        <a:lstStyle/>
        <a:p>
          <a:endParaRPr lang="en-US"/>
        </a:p>
      </dgm:t>
    </dgm:pt>
    <dgm:pt modelId="{D768C390-1DF7-4C91-A008-B1C27E7E2294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10000"/>
                </a:schemeClr>
              </a:solidFill>
            </a:rPr>
            <a:t>Basics of image processing</a:t>
          </a:r>
        </a:p>
      </dgm:t>
    </dgm:pt>
    <dgm:pt modelId="{A549342F-1E9D-48D3-AD08-11D4D7E2ABED}" type="parTrans" cxnId="{E291FDAB-86F9-4AD1-9AB9-71EDEE07EFFB}">
      <dgm:prSet/>
      <dgm:spPr/>
      <dgm:t>
        <a:bodyPr/>
        <a:lstStyle/>
        <a:p>
          <a:endParaRPr lang="en-US"/>
        </a:p>
      </dgm:t>
    </dgm:pt>
    <dgm:pt modelId="{39CA1430-CBBF-4970-A76A-448A7957EEFD}" type="sibTrans" cxnId="{E291FDAB-86F9-4AD1-9AB9-71EDEE07EFFB}">
      <dgm:prSet/>
      <dgm:spPr/>
      <dgm:t>
        <a:bodyPr/>
        <a:lstStyle/>
        <a:p>
          <a:endParaRPr lang="en-US"/>
        </a:p>
      </dgm:t>
    </dgm:pt>
    <dgm:pt modelId="{4653C687-8D1A-447E-8100-5A6ADAB174D1}">
      <dgm:prSet phldrT="[Text]"/>
      <dgm:spPr/>
      <dgm:t>
        <a:bodyPr/>
        <a:lstStyle/>
        <a:p>
          <a:r>
            <a:rPr lang="en-US" dirty="0"/>
            <a:t>What we achieved?</a:t>
          </a:r>
        </a:p>
      </dgm:t>
    </dgm:pt>
    <dgm:pt modelId="{8C0F9E31-CD56-43DF-9931-03D466C0427F}" type="parTrans" cxnId="{49BE0ADB-1685-41ED-9C4B-0FB0FC6F7125}">
      <dgm:prSet/>
      <dgm:spPr/>
      <dgm:t>
        <a:bodyPr/>
        <a:lstStyle/>
        <a:p>
          <a:endParaRPr lang="en-US"/>
        </a:p>
      </dgm:t>
    </dgm:pt>
    <dgm:pt modelId="{3E46F886-289B-4115-A6C6-A1B100A4B36F}" type="sibTrans" cxnId="{49BE0ADB-1685-41ED-9C4B-0FB0FC6F7125}">
      <dgm:prSet/>
      <dgm:spPr/>
      <dgm:t>
        <a:bodyPr/>
        <a:lstStyle/>
        <a:p>
          <a:endParaRPr lang="en-US"/>
        </a:p>
      </dgm:t>
    </dgm:pt>
    <dgm:pt modelId="{C9738763-BB48-4312-B3A3-E49FE485CD7C}">
      <dgm:prSet phldrT="[Text]" custT="1"/>
      <dgm:spPr/>
      <dgm:t>
        <a:bodyPr/>
        <a:lstStyle/>
        <a:p>
          <a:pPr algn="r"/>
          <a:r>
            <a:rPr lang="en-US" sz="1400" dirty="0">
              <a:solidFill>
                <a:schemeClr val="bg1">
                  <a:lumMod val="10000"/>
                </a:schemeClr>
              </a:solidFill>
            </a:rPr>
            <a:t>Proof of Concept application</a:t>
          </a:r>
        </a:p>
      </dgm:t>
    </dgm:pt>
    <dgm:pt modelId="{C1A4C78C-FABA-4EF6-A2CA-498B37D63B8C}" type="parTrans" cxnId="{1132F6A6-5D60-4858-827A-D495FB327557}">
      <dgm:prSet/>
      <dgm:spPr/>
      <dgm:t>
        <a:bodyPr/>
        <a:lstStyle/>
        <a:p>
          <a:endParaRPr lang="en-US"/>
        </a:p>
      </dgm:t>
    </dgm:pt>
    <dgm:pt modelId="{2EC6F908-5F52-4FD4-B6A0-56BD94136BD6}" type="sibTrans" cxnId="{1132F6A6-5D60-4858-827A-D495FB327557}">
      <dgm:prSet/>
      <dgm:spPr/>
      <dgm:t>
        <a:bodyPr/>
        <a:lstStyle/>
        <a:p>
          <a:endParaRPr lang="en-US"/>
        </a:p>
      </dgm:t>
    </dgm:pt>
    <dgm:pt modelId="{4F8E8974-B07D-4360-BA95-230ABDB9A58D}">
      <dgm:prSet phldrT="[Text]"/>
      <dgm:spPr/>
      <dgm:t>
        <a:bodyPr/>
        <a:lstStyle/>
        <a:p>
          <a:r>
            <a:rPr lang="en-US" dirty="0"/>
            <a:t>Limitations</a:t>
          </a:r>
        </a:p>
      </dgm:t>
    </dgm:pt>
    <dgm:pt modelId="{C46407AF-27FB-4035-81CC-E7D7F27E2826}" type="parTrans" cxnId="{824A3875-B8E6-4AC4-AEDB-F0B0BC8AEA7F}">
      <dgm:prSet/>
      <dgm:spPr/>
      <dgm:t>
        <a:bodyPr/>
        <a:lstStyle/>
        <a:p>
          <a:endParaRPr lang="en-US"/>
        </a:p>
      </dgm:t>
    </dgm:pt>
    <dgm:pt modelId="{340FD459-03FB-4BD2-890D-DF3A008A3866}" type="sibTrans" cxnId="{824A3875-B8E6-4AC4-AEDB-F0B0BC8AEA7F}">
      <dgm:prSet/>
      <dgm:spPr/>
      <dgm:t>
        <a:bodyPr/>
        <a:lstStyle/>
        <a:p>
          <a:endParaRPr lang="en-US"/>
        </a:p>
      </dgm:t>
    </dgm:pt>
    <dgm:pt modelId="{14CB20B8-AAC1-49DE-90AF-AD442B68F866}">
      <dgm:prSet phldrT="[Text]"/>
      <dgm:spPr/>
      <dgm:t>
        <a:bodyPr/>
        <a:lstStyle/>
        <a:p>
          <a:r>
            <a:rPr lang="en-US" dirty="0"/>
            <a:t>Future ideas</a:t>
          </a:r>
        </a:p>
      </dgm:t>
    </dgm:pt>
    <dgm:pt modelId="{029A8286-7573-437E-BEB7-72EF349688AE}" type="parTrans" cxnId="{EABD62F6-3BD8-4684-8001-C59A91894A20}">
      <dgm:prSet/>
      <dgm:spPr/>
      <dgm:t>
        <a:bodyPr/>
        <a:lstStyle/>
        <a:p>
          <a:endParaRPr lang="en-US"/>
        </a:p>
      </dgm:t>
    </dgm:pt>
    <dgm:pt modelId="{6220022D-EBFE-4006-A44B-8FE99B2285C4}" type="sibTrans" cxnId="{EABD62F6-3BD8-4684-8001-C59A91894A20}">
      <dgm:prSet/>
      <dgm:spPr/>
      <dgm:t>
        <a:bodyPr/>
        <a:lstStyle/>
        <a:p>
          <a:endParaRPr lang="en-US"/>
        </a:p>
      </dgm:t>
    </dgm:pt>
    <dgm:pt modelId="{09A39E64-489E-46B6-9563-E325D1853BB2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>
                  <a:lumMod val="10000"/>
                </a:schemeClr>
              </a:solidFill>
            </a:rPr>
            <a:t>Tensorlow</a:t>
          </a:r>
          <a:r>
            <a:rPr lang="en-US" sz="1600" dirty="0">
              <a:solidFill>
                <a:schemeClr val="bg1">
                  <a:lumMod val="10000"/>
                </a:schemeClr>
              </a:solidFill>
            </a:rPr>
            <a:t> &amp; </a:t>
          </a:r>
          <a:r>
            <a:rPr lang="en-US" sz="1600" dirty="0" err="1">
              <a:solidFill>
                <a:schemeClr val="bg1">
                  <a:lumMod val="10000"/>
                </a:schemeClr>
              </a:solidFill>
            </a:rPr>
            <a:t>Keras</a:t>
          </a:r>
          <a:endParaRPr lang="en-US" sz="1600" dirty="0">
            <a:solidFill>
              <a:schemeClr val="bg1">
                <a:lumMod val="10000"/>
              </a:schemeClr>
            </a:solidFill>
          </a:endParaRPr>
        </a:p>
      </dgm:t>
    </dgm:pt>
    <dgm:pt modelId="{1846D059-3E0A-4A40-BB75-704E261C4C36}" type="parTrans" cxnId="{1A7CA494-012F-48DF-ACFE-FF9442E89CB3}">
      <dgm:prSet/>
      <dgm:spPr/>
      <dgm:t>
        <a:bodyPr/>
        <a:lstStyle/>
        <a:p>
          <a:endParaRPr lang="en-US"/>
        </a:p>
      </dgm:t>
    </dgm:pt>
    <dgm:pt modelId="{22B19B04-AA55-4AB1-82D7-0EFC735FC15A}" type="sibTrans" cxnId="{1A7CA494-012F-48DF-ACFE-FF9442E89CB3}">
      <dgm:prSet/>
      <dgm:spPr/>
      <dgm:t>
        <a:bodyPr/>
        <a:lstStyle/>
        <a:p>
          <a:endParaRPr lang="en-US"/>
        </a:p>
      </dgm:t>
    </dgm:pt>
    <dgm:pt modelId="{D28AF7CB-4EF4-4E35-AE0B-8E046385E249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10000"/>
                </a:schemeClr>
              </a:solidFill>
            </a:rPr>
            <a:t>Writing a research paper</a:t>
          </a:r>
        </a:p>
      </dgm:t>
    </dgm:pt>
    <dgm:pt modelId="{8BD73677-65E9-4576-AB81-1A553F714500}" type="parTrans" cxnId="{64C3A83B-5284-413A-82DC-81EB011EC705}">
      <dgm:prSet/>
      <dgm:spPr/>
      <dgm:t>
        <a:bodyPr/>
        <a:lstStyle/>
        <a:p>
          <a:endParaRPr lang="en-US"/>
        </a:p>
      </dgm:t>
    </dgm:pt>
    <dgm:pt modelId="{BE7F67AB-2B08-410C-B335-F56BBCF4E89F}" type="sibTrans" cxnId="{64C3A83B-5284-413A-82DC-81EB011EC705}">
      <dgm:prSet/>
      <dgm:spPr/>
      <dgm:t>
        <a:bodyPr/>
        <a:lstStyle/>
        <a:p>
          <a:endParaRPr lang="en-US"/>
        </a:p>
      </dgm:t>
    </dgm:pt>
    <dgm:pt modelId="{1C8B42DE-9473-4920-9B72-F57B34788452}">
      <dgm:prSet phldrT="[Text]" custT="1"/>
      <dgm:spPr/>
      <dgm:t>
        <a:bodyPr/>
        <a:lstStyle/>
        <a:p>
          <a:pPr algn="r"/>
          <a:r>
            <a:rPr lang="en-US" sz="1400" dirty="0">
              <a:solidFill>
                <a:schemeClr val="bg1">
                  <a:lumMod val="10000"/>
                </a:schemeClr>
              </a:solidFill>
            </a:rPr>
            <a:t>High accuracy on slots classification</a:t>
          </a:r>
        </a:p>
      </dgm:t>
    </dgm:pt>
    <dgm:pt modelId="{736E4669-41C0-4115-88D3-AC637DC20FC0}" type="parTrans" cxnId="{D3DC84BB-09FC-4B16-A587-CDA83173FE45}">
      <dgm:prSet/>
      <dgm:spPr/>
      <dgm:t>
        <a:bodyPr/>
        <a:lstStyle/>
        <a:p>
          <a:endParaRPr lang="en-US"/>
        </a:p>
      </dgm:t>
    </dgm:pt>
    <dgm:pt modelId="{F2909F35-F8E4-40B7-AD51-1DF3B0788919}" type="sibTrans" cxnId="{D3DC84BB-09FC-4B16-A587-CDA83173FE45}">
      <dgm:prSet/>
      <dgm:spPr/>
      <dgm:t>
        <a:bodyPr/>
        <a:lstStyle/>
        <a:p>
          <a:endParaRPr lang="en-US"/>
        </a:p>
      </dgm:t>
    </dgm:pt>
    <dgm:pt modelId="{299A8651-4EB6-4A10-B2F9-266F1C1B5A40}">
      <dgm:prSet phldrT="[Text]" custT="1"/>
      <dgm:spPr/>
      <dgm:t>
        <a:bodyPr/>
        <a:lstStyle/>
        <a:p>
          <a:pPr algn="r"/>
          <a:r>
            <a:rPr lang="en-US" sz="1400" dirty="0">
              <a:solidFill>
                <a:schemeClr val="bg1">
                  <a:lumMod val="10000"/>
                </a:schemeClr>
              </a:solidFill>
            </a:rPr>
            <a:t>Comparable results with alternative solutions</a:t>
          </a:r>
        </a:p>
      </dgm:t>
    </dgm:pt>
    <dgm:pt modelId="{43C0B2CC-22DE-4854-B87E-52C2796150B6}" type="parTrans" cxnId="{76037F43-3347-43F5-8947-F1D1C11265F8}">
      <dgm:prSet/>
      <dgm:spPr/>
      <dgm:t>
        <a:bodyPr/>
        <a:lstStyle/>
        <a:p>
          <a:endParaRPr lang="en-US"/>
        </a:p>
      </dgm:t>
    </dgm:pt>
    <dgm:pt modelId="{69C6C5A2-DFA0-48AF-B305-01150429ABA4}" type="sibTrans" cxnId="{76037F43-3347-43F5-8947-F1D1C11265F8}">
      <dgm:prSet/>
      <dgm:spPr/>
      <dgm:t>
        <a:bodyPr/>
        <a:lstStyle/>
        <a:p>
          <a:endParaRPr lang="en-US"/>
        </a:p>
      </dgm:t>
    </dgm:pt>
    <dgm:pt modelId="{5F04FBBA-F82C-442B-A415-74BE73FE8FCB}">
      <dgm:prSet phldrT="[Text]" custT="1"/>
      <dgm:spPr/>
      <dgm:t>
        <a:bodyPr/>
        <a:lstStyle/>
        <a:p>
          <a:pPr algn="r"/>
          <a:r>
            <a:rPr lang="en-US" sz="1400" dirty="0">
              <a:solidFill>
                <a:schemeClr val="bg1">
                  <a:lumMod val="10000"/>
                </a:schemeClr>
              </a:solidFill>
            </a:rPr>
            <a:t>Lightweight application</a:t>
          </a:r>
        </a:p>
      </dgm:t>
    </dgm:pt>
    <dgm:pt modelId="{6CCB0AE2-7138-403D-96B5-A02D3B6BEC98}" type="parTrans" cxnId="{FF02D031-0846-4735-A4A0-D625991D481E}">
      <dgm:prSet/>
      <dgm:spPr/>
      <dgm:t>
        <a:bodyPr/>
        <a:lstStyle/>
        <a:p>
          <a:endParaRPr lang="en-US"/>
        </a:p>
      </dgm:t>
    </dgm:pt>
    <dgm:pt modelId="{8307D135-F3F1-45C7-8633-33EE2D69B3DC}" type="sibTrans" cxnId="{FF02D031-0846-4735-A4A0-D625991D481E}">
      <dgm:prSet/>
      <dgm:spPr/>
      <dgm:t>
        <a:bodyPr/>
        <a:lstStyle/>
        <a:p>
          <a:endParaRPr lang="en-US"/>
        </a:p>
      </dgm:t>
    </dgm:pt>
    <dgm:pt modelId="{DCA2992C-467F-4617-BE92-0D3FD3A396E1}">
      <dgm:prSet phldrT="[Text]" custScaleX="153283" custLinFactNeighborX="-33312"/>
      <dgm:spPr/>
    </dgm:pt>
    <dgm:pt modelId="{B0067762-D0C0-4FD8-ACEB-E52D896F1B8F}" type="parTrans" cxnId="{E8F2124E-BF25-41CC-9550-A485745AEC2C}">
      <dgm:prSet/>
      <dgm:spPr/>
      <dgm:t>
        <a:bodyPr/>
        <a:lstStyle/>
        <a:p>
          <a:endParaRPr lang="en-US"/>
        </a:p>
      </dgm:t>
    </dgm:pt>
    <dgm:pt modelId="{69605E1D-25C1-4F0C-8ABE-D7143B692AFC}" type="sibTrans" cxnId="{E8F2124E-BF25-41CC-9550-A485745AEC2C}">
      <dgm:prSet/>
      <dgm:spPr/>
      <dgm:t>
        <a:bodyPr/>
        <a:lstStyle/>
        <a:p>
          <a:endParaRPr lang="en-US"/>
        </a:p>
      </dgm:t>
    </dgm:pt>
    <dgm:pt modelId="{224F3A6F-4E56-48C1-9F2F-DD78BC00E063}">
      <dgm:prSet phldrT="[Text]" custScaleX="153283" custLinFactNeighborX="-33312"/>
      <dgm:spPr/>
    </dgm:pt>
    <dgm:pt modelId="{703872D3-71AC-49AB-B290-A826E0E966CD}" type="parTrans" cxnId="{AF276FAE-28E9-41D9-A43E-D33F89794E60}">
      <dgm:prSet/>
      <dgm:spPr/>
      <dgm:t>
        <a:bodyPr/>
        <a:lstStyle/>
        <a:p>
          <a:endParaRPr lang="en-US"/>
        </a:p>
      </dgm:t>
    </dgm:pt>
    <dgm:pt modelId="{EB61377E-94AE-43CA-8B74-8C5A4D7CD3BB}" type="sibTrans" cxnId="{AF276FAE-28E9-41D9-A43E-D33F89794E60}">
      <dgm:prSet/>
      <dgm:spPr/>
      <dgm:t>
        <a:bodyPr/>
        <a:lstStyle/>
        <a:p>
          <a:endParaRPr lang="en-US"/>
        </a:p>
      </dgm:t>
    </dgm:pt>
    <dgm:pt modelId="{7BCA817C-6AC8-4271-A043-003D3C4172E7}">
      <dgm:prSet phldrT="[Text]" custScaleX="153283" custLinFactNeighborX="-33312"/>
      <dgm:spPr/>
    </dgm:pt>
    <dgm:pt modelId="{045848D3-BE20-4911-9952-5868B82D7926}" type="parTrans" cxnId="{BB95D845-4B99-4EFD-B4A7-0468949C5386}">
      <dgm:prSet/>
      <dgm:spPr/>
      <dgm:t>
        <a:bodyPr/>
        <a:lstStyle/>
        <a:p>
          <a:endParaRPr lang="en-US"/>
        </a:p>
      </dgm:t>
    </dgm:pt>
    <dgm:pt modelId="{49B0D148-1D42-4516-886B-E0A1D8663EB7}" type="sibTrans" cxnId="{BB95D845-4B99-4EFD-B4A7-0468949C5386}">
      <dgm:prSet/>
      <dgm:spPr/>
      <dgm:t>
        <a:bodyPr/>
        <a:lstStyle/>
        <a:p>
          <a:endParaRPr lang="en-US"/>
        </a:p>
      </dgm:t>
    </dgm:pt>
    <dgm:pt modelId="{68DE370C-F03F-45AC-B429-7B1BFC2A1F20}" type="pres">
      <dgm:prSet presAssocID="{BC38A55C-015A-4B63-BF16-86EA6243DEA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462D9A4-408B-49B3-A373-98168CAF2D9F}" type="pres">
      <dgm:prSet presAssocID="{BC38A55C-015A-4B63-BF16-86EA6243DEAB}" presName="children" presStyleCnt="0"/>
      <dgm:spPr/>
    </dgm:pt>
    <dgm:pt modelId="{71D6D4A2-4EE5-4201-BAC4-1FB30079E1F8}" type="pres">
      <dgm:prSet presAssocID="{BC38A55C-015A-4B63-BF16-86EA6243DEAB}" presName="child1group" presStyleCnt="0"/>
      <dgm:spPr/>
    </dgm:pt>
    <dgm:pt modelId="{CE61EEE9-70F1-446D-9323-AA3DE1988C6D}" type="pres">
      <dgm:prSet presAssocID="{BC38A55C-015A-4B63-BF16-86EA6243DEAB}" presName="child1" presStyleLbl="bgAcc1" presStyleIdx="0" presStyleCnt="2" custScaleX="186857" custScaleY="117865" custLinFactNeighborX="-45893" custLinFactNeighborY="3220"/>
      <dgm:spPr/>
    </dgm:pt>
    <dgm:pt modelId="{9A07A420-71CD-43B3-A0F7-A1F5ACEC968A}" type="pres">
      <dgm:prSet presAssocID="{BC38A55C-015A-4B63-BF16-86EA6243DEAB}" presName="child1Text" presStyleLbl="bgAcc1" presStyleIdx="0" presStyleCnt="2">
        <dgm:presLayoutVars>
          <dgm:bulletEnabled val="1"/>
        </dgm:presLayoutVars>
      </dgm:prSet>
      <dgm:spPr/>
    </dgm:pt>
    <dgm:pt modelId="{DA168D84-85DD-4BFD-87BC-AAA54F26F75A}" type="pres">
      <dgm:prSet presAssocID="{BC38A55C-015A-4B63-BF16-86EA6243DEAB}" presName="child2group" presStyleCnt="0"/>
      <dgm:spPr/>
    </dgm:pt>
    <dgm:pt modelId="{7330A623-ADFE-4C4F-A6D2-5C1E091741ED}" type="pres">
      <dgm:prSet presAssocID="{BC38A55C-015A-4B63-BF16-86EA6243DEAB}" presName="child2" presStyleLbl="bgAcc1" presStyleIdx="1" presStyleCnt="2" custScaleX="186877" custScaleY="118006" custLinFactNeighborX="42754" custLinFactNeighborY="2806"/>
      <dgm:spPr/>
    </dgm:pt>
    <dgm:pt modelId="{5DE4C0C1-5F60-4877-9EF3-8ECD28BC1710}" type="pres">
      <dgm:prSet presAssocID="{BC38A55C-015A-4B63-BF16-86EA6243DEAB}" presName="child2Text" presStyleLbl="bgAcc1" presStyleIdx="1" presStyleCnt="2">
        <dgm:presLayoutVars>
          <dgm:bulletEnabled val="1"/>
        </dgm:presLayoutVars>
      </dgm:prSet>
      <dgm:spPr/>
    </dgm:pt>
    <dgm:pt modelId="{289BFCCE-3327-4838-8C05-66F8EE7E65F1}" type="pres">
      <dgm:prSet presAssocID="{BC38A55C-015A-4B63-BF16-86EA6243DEAB}" presName="childPlaceholder" presStyleCnt="0"/>
      <dgm:spPr/>
    </dgm:pt>
    <dgm:pt modelId="{6731B5D1-8DB7-44DB-A76F-EC39E41B191D}" type="pres">
      <dgm:prSet presAssocID="{BC38A55C-015A-4B63-BF16-86EA6243DEAB}" presName="circle" presStyleCnt="0"/>
      <dgm:spPr/>
    </dgm:pt>
    <dgm:pt modelId="{7B5FEC07-6BF6-4066-A1A3-02711A3D0BE8}" type="pres">
      <dgm:prSet presAssocID="{BC38A55C-015A-4B63-BF16-86EA6243DEA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D450A60E-5A4B-4802-8D09-303D83DB8115}" type="pres">
      <dgm:prSet presAssocID="{BC38A55C-015A-4B63-BF16-86EA6243DEA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442F4B5-D73C-4D47-A7EA-FBDD2CC19B97}" type="pres">
      <dgm:prSet presAssocID="{BC38A55C-015A-4B63-BF16-86EA6243DEA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8E8F368-BFBC-4D50-8F8F-CE59A10E94E1}" type="pres">
      <dgm:prSet presAssocID="{BC38A55C-015A-4B63-BF16-86EA6243DEA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429D060-971E-48B3-BC09-A72C255A3DDB}" type="pres">
      <dgm:prSet presAssocID="{BC38A55C-015A-4B63-BF16-86EA6243DEAB}" presName="quadrantPlaceholder" presStyleCnt="0"/>
      <dgm:spPr/>
    </dgm:pt>
    <dgm:pt modelId="{D4EAFB7F-B04C-4CBA-A26C-9E34917FFD98}" type="pres">
      <dgm:prSet presAssocID="{BC38A55C-015A-4B63-BF16-86EA6243DEAB}" presName="center1" presStyleLbl="fgShp" presStyleIdx="0" presStyleCnt="2" custLinFactX="300000" custLinFactNeighborX="372933" custLinFactNeighborY="74193"/>
      <dgm:spPr>
        <a:solidFill>
          <a:srgbClr val="202833"/>
        </a:solidFill>
        <a:ln>
          <a:solidFill>
            <a:srgbClr val="202833"/>
          </a:solidFill>
        </a:ln>
      </dgm:spPr>
    </dgm:pt>
    <dgm:pt modelId="{DC6AC42C-5B02-4B4B-BCF6-2B5510AA6D3C}" type="pres">
      <dgm:prSet presAssocID="{BC38A55C-015A-4B63-BF16-86EA6243DEAB}" presName="center2" presStyleLbl="fgShp" presStyleIdx="1" presStyleCnt="2" custLinFactX="302556" custLinFactNeighborX="400000" custLinFactNeighborY="-56736"/>
      <dgm:spPr>
        <a:solidFill>
          <a:srgbClr val="202833"/>
        </a:solidFill>
        <a:ln>
          <a:solidFill>
            <a:srgbClr val="202833"/>
          </a:solidFill>
        </a:ln>
      </dgm:spPr>
    </dgm:pt>
  </dgm:ptLst>
  <dgm:cxnLst>
    <dgm:cxn modelId="{48A27401-CE9C-4437-AE51-D6AEA5831C4E}" type="presOf" srcId="{D28AF7CB-4EF4-4E35-AE0B-8E046385E249}" destId="{CE61EEE9-70F1-446D-9323-AA3DE1988C6D}" srcOrd="0" destOrd="2" presId="urn:microsoft.com/office/officeart/2005/8/layout/cycle4"/>
    <dgm:cxn modelId="{0DECD702-06C8-459B-838E-7DA94583BBBF}" type="presOf" srcId="{4653C687-8D1A-447E-8100-5A6ADAB174D1}" destId="{D450A60E-5A4B-4802-8D09-303D83DB8115}" srcOrd="0" destOrd="0" presId="urn:microsoft.com/office/officeart/2005/8/layout/cycle4"/>
    <dgm:cxn modelId="{12B88F12-4E05-4089-9CD0-0F9E02D18EC5}" type="presOf" srcId="{C9738763-BB48-4312-B3A3-E49FE485CD7C}" destId="{7330A623-ADFE-4C4F-A6D2-5C1E091741ED}" srcOrd="0" destOrd="0" presId="urn:microsoft.com/office/officeart/2005/8/layout/cycle4"/>
    <dgm:cxn modelId="{CAB5DD17-3B8C-4C4B-ABA5-402A97AF1D80}" type="presOf" srcId="{D768C390-1DF7-4C91-A008-B1C27E7E2294}" destId="{CE61EEE9-70F1-446D-9323-AA3DE1988C6D}" srcOrd="0" destOrd="0" presId="urn:microsoft.com/office/officeart/2005/8/layout/cycle4"/>
    <dgm:cxn modelId="{44379E1A-AD40-4E9B-B3F7-F22C801E86CD}" type="presOf" srcId="{299A8651-4EB6-4A10-B2F9-266F1C1B5A40}" destId="{5DE4C0C1-5F60-4877-9EF3-8ECD28BC1710}" srcOrd="1" destOrd="2" presId="urn:microsoft.com/office/officeart/2005/8/layout/cycle4"/>
    <dgm:cxn modelId="{B0C5AB2C-7F82-4146-8557-99A0B35FE0BC}" type="presOf" srcId="{D28AF7CB-4EF4-4E35-AE0B-8E046385E249}" destId="{9A07A420-71CD-43B3-A0F7-A1F5ACEC968A}" srcOrd="1" destOrd="2" presId="urn:microsoft.com/office/officeart/2005/8/layout/cycle4"/>
    <dgm:cxn modelId="{FF02D031-0846-4735-A4A0-D625991D481E}" srcId="{4653C687-8D1A-447E-8100-5A6ADAB174D1}" destId="{5F04FBBA-F82C-442B-A415-74BE73FE8FCB}" srcOrd="3" destOrd="0" parTransId="{6CCB0AE2-7138-403D-96B5-A02D3B6BEC98}" sibTransId="{8307D135-F3F1-45C7-8633-33EE2D69B3DC}"/>
    <dgm:cxn modelId="{5641223B-EDA5-4222-ACF2-30DCC7B3DB8C}" type="presOf" srcId="{09A39E64-489E-46B6-9563-E325D1853BB2}" destId="{CE61EEE9-70F1-446D-9323-AA3DE1988C6D}" srcOrd="0" destOrd="1" presId="urn:microsoft.com/office/officeart/2005/8/layout/cycle4"/>
    <dgm:cxn modelId="{64C3A83B-5284-413A-82DC-81EB011EC705}" srcId="{0EF4951A-91CC-4FAB-B567-2406EAEE2A56}" destId="{D28AF7CB-4EF4-4E35-AE0B-8E046385E249}" srcOrd="2" destOrd="0" parTransId="{8BD73677-65E9-4576-AB81-1A553F714500}" sibTransId="{BE7F67AB-2B08-410C-B335-F56BBCF4E89F}"/>
    <dgm:cxn modelId="{9FA3F53D-6445-4D2F-B4B2-9FB025B65F5A}" srcId="{BC38A55C-015A-4B63-BF16-86EA6243DEAB}" destId="{0EF4951A-91CC-4FAB-B567-2406EAEE2A56}" srcOrd="0" destOrd="0" parTransId="{10AA9870-D57E-42EE-B2A3-C8C1257B9164}" sibTransId="{1696E1B9-4D2E-4AC3-9723-B632249092E4}"/>
    <dgm:cxn modelId="{43FC6361-66C4-4E3F-AB46-80B14E17F788}" type="presOf" srcId="{1C8B42DE-9473-4920-9B72-F57B34788452}" destId="{7330A623-ADFE-4C4F-A6D2-5C1E091741ED}" srcOrd="0" destOrd="1" presId="urn:microsoft.com/office/officeart/2005/8/layout/cycle4"/>
    <dgm:cxn modelId="{76037F43-3347-43F5-8947-F1D1C11265F8}" srcId="{4653C687-8D1A-447E-8100-5A6ADAB174D1}" destId="{299A8651-4EB6-4A10-B2F9-266F1C1B5A40}" srcOrd="2" destOrd="0" parTransId="{43C0B2CC-22DE-4854-B87E-52C2796150B6}" sibTransId="{69C6C5A2-DFA0-48AF-B305-01150429ABA4}"/>
    <dgm:cxn modelId="{A8BBEF43-7D2D-4974-BF09-41D776A4A186}" type="presOf" srcId="{1C8B42DE-9473-4920-9B72-F57B34788452}" destId="{5DE4C0C1-5F60-4877-9EF3-8ECD28BC1710}" srcOrd="1" destOrd="1" presId="urn:microsoft.com/office/officeart/2005/8/layout/cycle4"/>
    <dgm:cxn modelId="{E1CE6464-CF4F-4DE8-92B3-47FE5110256A}" type="presOf" srcId="{D768C390-1DF7-4C91-A008-B1C27E7E2294}" destId="{9A07A420-71CD-43B3-A0F7-A1F5ACEC968A}" srcOrd="1" destOrd="0" presId="urn:microsoft.com/office/officeart/2005/8/layout/cycle4"/>
    <dgm:cxn modelId="{BB95D845-4B99-4EFD-B4A7-0468949C5386}" srcId="{BC38A55C-015A-4B63-BF16-86EA6243DEAB}" destId="{7BCA817C-6AC8-4271-A043-003D3C4172E7}" srcOrd="6" destOrd="0" parTransId="{045848D3-BE20-4911-9952-5868B82D7926}" sibTransId="{49B0D148-1D42-4516-886B-E0A1D8663EB7}"/>
    <dgm:cxn modelId="{E8F2124E-BF25-41CC-9550-A485745AEC2C}" srcId="{BC38A55C-015A-4B63-BF16-86EA6243DEAB}" destId="{DCA2992C-467F-4617-BE92-0D3FD3A396E1}" srcOrd="4" destOrd="0" parTransId="{B0067762-D0C0-4FD8-ACEB-E52D896F1B8F}" sibTransId="{69605E1D-25C1-4F0C-8ABE-D7143B692AFC}"/>
    <dgm:cxn modelId="{824A3875-B8E6-4AC4-AEDB-F0B0BC8AEA7F}" srcId="{BC38A55C-015A-4B63-BF16-86EA6243DEAB}" destId="{4F8E8974-B07D-4360-BA95-230ABDB9A58D}" srcOrd="2" destOrd="0" parTransId="{C46407AF-27FB-4035-81CC-E7D7F27E2826}" sibTransId="{340FD459-03FB-4BD2-890D-DF3A008A3866}"/>
    <dgm:cxn modelId="{076F057D-E45F-4327-A614-6D5FB86EB18C}" type="presOf" srcId="{4F8E8974-B07D-4360-BA95-230ABDB9A58D}" destId="{4442F4B5-D73C-4D47-A7EA-FBDD2CC19B97}" srcOrd="0" destOrd="0" presId="urn:microsoft.com/office/officeart/2005/8/layout/cycle4"/>
    <dgm:cxn modelId="{8CBEFF88-BEFC-4804-938C-C88ABB7B8E45}" type="presOf" srcId="{299A8651-4EB6-4A10-B2F9-266F1C1B5A40}" destId="{7330A623-ADFE-4C4F-A6D2-5C1E091741ED}" srcOrd="0" destOrd="2" presId="urn:microsoft.com/office/officeart/2005/8/layout/cycle4"/>
    <dgm:cxn modelId="{1A7CA494-012F-48DF-ACFE-FF9442E89CB3}" srcId="{0EF4951A-91CC-4FAB-B567-2406EAEE2A56}" destId="{09A39E64-489E-46B6-9563-E325D1853BB2}" srcOrd="1" destOrd="0" parTransId="{1846D059-3E0A-4A40-BB75-704E261C4C36}" sibTransId="{22B19B04-AA55-4AB1-82D7-0EFC735FC15A}"/>
    <dgm:cxn modelId="{1132F6A6-5D60-4858-827A-D495FB327557}" srcId="{4653C687-8D1A-447E-8100-5A6ADAB174D1}" destId="{C9738763-BB48-4312-B3A3-E49FE485CD7C}" srcOrd="0" destOrd="0" parTransId="{C1A4C78C-FABA-4EF6-A2CA-498B37D63B8C}" sibTransId="{2EC6F908-5F52-4FD4-B6A0-56BD94136BD6}"/>
    <dgm:cxn modelId="{E8B6CCA8-5FB7-4C5D-BF0D-262177046B80}" type="presOf" srcId="{14CB20B8-AAC1-49DE-90AF-AD442B68F866}" destId="{08E8F368-BFBC-4D50-8F8F-CE59A10E94E1}" srcOrd="0" destOrd="0" presId="urn:microsoft.com/office/officeart/2005/8/layout/cycle4"/>
    <dgm:cxn modelId="{E291FDAB-86F9-4AD1-9AB9-71EDEE07EFFB}" srcId="{0EF4951A-91CC-4FAB-B567-2406EAEE2A56}" destId="{D768C390-1DF7-4C91-A008-B1C27E7E2294}" srcOrd="0" destOrd="0" parTransId="{A549342F-1E9D-48D3-AD08-11D4D7E2ABED}" sibTransId="{39CA1430-CBBF-4970-A76A-448A7957EEFD}"/>
    <dgm:cxn modelId="{AF276FAE-28E9-41D9-A43E-D33F89794E60}" srcId="{BC38A55C-015A-4B63-BF16-86EA6243DEAB}" destId="{224F3A6F-4E56-48C1-9F2F-DD78BC00E063}" srcOrd="5" destOrd="0" parTransId="{703872D3-71AC-49AB-B290-A826E0E966CD}" sibTransId="{EB61377E-94AE-43CA-8B74-8C5A4D7CD3BB}"/>
    <dgm:cxn modelId="{476F03B3-FF7E-4D94-B481-4C3B13AA5C96}" type="presOf" srcId="{5F04FBBA-F82C-442B-A415-74BE73FE8FCB}" destId="{7330A623-ADFE-4C4F-A6D2-5C1E091741ED}" srcOrd="0" destOrd="3" presId="urn:microsoft.com/office/officeart/2005/8/layout/cycle4"/>
    <dgm:cxn modelId="{F5AC47B7-04D7-4B8C-BBAB-ADB51E048A6C}" type="presOf" srcId="{0EF4951A-91CC-4FAB-B567-2406EAEE2A56}" destId="{7B5FEC07-6BF6-4066-A1A3-02711A3D0BE8}" srcOrd="0" destOrd="0" presId="urn:microsoft.com/office/officeart/2005/8/layout/cycle4"/>
    <dgm:cxn modelId="{D3DC84BB-09FC-4B16-A587-CDA83173FE45}" srcId="{4653C687-8D1A-447E-8100-5A6ADAB174D1}" destId="{1C8B42DE-9473-4920-9B72-F57B34788452}" srcOrd="1" destOrd="0" parTransId="{736E4669-41C0-4115-88D3-AC637DC20FC0}" sibTransId="{F2909F35-F8E4-40B7-AD51-1DF3B0788919}"/>
    <dgm:cxn modelId="{0EC43CC3-C6F3-4549-8E23-B644206139AA}" type="presOf" srcId="{09A39E64-489E-46B6-9563-E325D1853BB2}" destId="{9A07A420-71CD-43B3-A0F7-A1F5ACEC968A}" srcOrd="1" destOrd="1" presId="urn:microsoft.com/office/officeart/2005/8/layout/cycle4"/>
    <dgm:cxn modelId="{FA26A4CD-4E41-4D1F-9568-B9FA576C37FF}" type="presOf" srcId="{5F04FBBA-F82C-442B-A415-74BE73FE8FCB}" destId="{5DE4C0C1-5F60-4877-9EF3-8ECD28BC1710}" srcOrd="1" destOrd="3" presId="urn:microsoft.com/office/officeart/2005/8/layout/cycle4"/>
    <dgm:cxn modelId="{A0285BD8-9049-45C6-9D3F-EE63936BBE88}" type="presOf" srcId="{BC38A55C-015A-4B63-BF16-86EA6243DEAB}" destId="{68DE370C-F03F-45AC-B429-7B1BFC2A1F20}" srcOrd="0" destOrd="0" presId="urn:microsoft.com/office/officeart/2005/8/layout/cycle4"/>
    <dgm:cxn modelId="{49BE0ADB-1685-41ED-9C4B-0FB0FC6F7125}" srcId="{BC38A55C-015A-4B63-BF16-86EA6243DEAB}" destId="{4653C687-8D1A-447E-8100-5A6ADAB174D1}" srcOrd="1" destOrd="0" parTransId="{8C0F9E31-CD56-43DF-9931-03D466C0427F}" sibTransId="{3E46F886-289B-4115-A6C6-A1B100A4B36F}"/>
    <dgm:cxn modelId="{EABD62F6-3BD8-4684-8001-C59A91894A20}" srcId="{BC38A55C-015A-4B63-BF16-86EA6243DEAB}" destId="{14CB20B8-AAC1-49DE-90AF-AD442B68F866}" srcOrd="3" destOrd="0" parTransId="{029A8286-7573-437E-BEB7-72EF349688AE}" sibTransId="{6220022D-EBFE-4006-A44B-8FE99B2285C4}"/>
    <dgm:cxn modelId="{B71107FE-4B07-436A-93AF-0C29B3352ECE}" type="presOf" srcId="{C9738763-BB48-4312-B3A3-E49FE485CD7C}" destId="{5DE4C0C1-5F60-4877-9EF3-8ECD28BC1710}" srcOrd="1" destOrd="0" presId="urn:microsoft.com/office/officeart/2005/8/layout/cycle4"/>
    <dgm:cxn modelId="{D0D8E586-F272-429F-A6CD-8C7D8AF8EB9A}" type="presParOf" srcId="{68DE370C-F03F-45AC-B429-7B1BFC2A1F20}" destId="{2462D9A4-408B-49B3-A373-98168CAF2D9F}" srcOrd="0" destOrd="0" presId="urn:microsoft.com/office/officeart/2005/8/layout/cycle4"/>
    <dgm:cxn modelId="{99979722-9821-4F1D-A252-DE1E539A9B68}" type="presParOf" srcId="{2462D9A4-408B-49B3-A373-98168CAF2D9F}" destId="{71D6D4A2-4EE5-4201-BAC4-1FB30079E1F8}" srcOrd="0" destOrd="0" presId="urn:microsoft.com/office/officeart/2005/8/layout/cycle4"/>
    <dgm:cxn modelId="{FA80DCCA-E819-417F-AA02-7DEABAFA8C57}" type="presParOf" srcId="{71D6D4A2-4EE5-4201-BAC4-1FB30079E1F8}" destId="{CE61EEE9-70F1-446D-9323-AA3DE1988C6D}" srcOrd="0" destOrd="0" presId="urn:microsoft.com/office/officeart/2005/8/layout/cycle4"/>
    <dgm:cxn modelId="{FEFB963E-F127-4052-AF6E-A8D64F3D4C9F}" type="presParOf" srcId="{71D6D4A2-4EE5-4201-BAC4-1FB30079E1F8}" destId="{9A07A420-71CD-43B3-A0F7-A1F5ACEC968A}" srcOrd="1" destOrd="0" presId="urn:microsoft.com/office/officeart/2005/8/layout/cycle4"/>
    <dgm:cxn modelId="{17FB156E-3B08-4A04-B44A-4E87E6FE3B77}" type="presParOf" srcId="{2462D9A4-408B-49B3-A373-98168CAF2D9F}" destId="{DA168D84-85DD-4BFD-87BC-AAA54F26F75A}" srcOrd="1" destOrd="0" presId="urn:microsoft.com/office/officeart/2005/8/layout/cycle4"/>
    <dgm:cxn modelId="{5800DFFB-5AD8-45CD-B44C-BFC5DEBABB0D}" type="presParOf" srcId="{DA168D84-85DD-4BFD-87BC-AAA54F26F75A}" destId="{7330A623-ADFE-4C4F-A6D2-5C1E091741ED}" srcOrd="0" destOrd="0" presId="urn:microsoft.com/office/officeart/2005/8/layout/cycle4"/>
    <dgm:cxn modelId="{2E31D36C-6E91-4399-8CB9-CC744BA1C22F}" type="presParOf" srcId="{DA168D84-85DD-4BFD-87BC-AAA54F26F75A}" destId="{5DE4C0C1-5F60-4877-9EF3-8ECD28BC1710}" srcOrd="1" destOrd="0" presId="urn:microsoft.com/office/officeart/2005/8/layout/cycle4"/>
    <dgm:cxn modelId="{CDFC6F92-C619-4A63-9C58-A25D2DE9D706}" type="presParOf" srcId="{2462D9A4-408B-49B3-A373-98168CAF2D9F}" destId="{289BFCCE-3327-4838-8C05-66F8EE7E65F1}" srcOrd="2" destOrd="0" presId="urn:microsoft.com/office/officeart/2005/8/layout/cycle4"/>
    <dgm:cxn modelId="{51456751-8D17-4EF6-8701-96248B0CC14A}" type="presParOf" srcId="{68DE370C-F03F-45AC-B429-7B1BFC2A1F20}" destId="{6731B5D1-8DB7-44DB-A76F-EC39E41B191D}" srcOrd="1" destOrd="0" presId="urn:microsoft.com/office/officeart/2005/8/layout/cycle4"/>
    <dgm:cxn modelId="{6D008D8A-584B-4F15-94FC-7B1168FFD119}" type="presParOf" srcId="{6731B5D1-8DB7-44DB-A76F-EC39E41B191D}" destId="{7B5FEC07-6BF6-4066-A1A3-02711A3D0BE8}" srcOrd="0" destOrd="0" presId="urn:microsoft.com/office/officeart/2005/8/layout/cycle4"/>
    <dgm:cxn modelId="{C1ACD8DB-76D6-493D-B4AB-137F279A6619}" type="presParOf" srcId="{6731B5D1-8DB7-44DB-A76F-EC39E41B191D}" destId="{D450A60E-5A4B-4802-8D09-303D83DB8115}" srcOrd="1" destOrd="0" presId="urn:microsoft.com/office/officeart/2005/8/layout/cycle4"/>
    <dgm:cxn modelId="{64676DA8-8387-4289-BC40-A22F2A06C673}" type="presParOf" srcId="{6731B5D1-8DB7-44DB-A76F-EC39E41B191D}" destId="{4442F4B5-D73C-4D47-A7EA-FBDD2CC19B97}" srcOrd="2" destOrd="0" presId="urn:microsoft.com/office/officeart/2005/8/layout/cycle4"/>
    <dgm:cxn modelId="{152C969E-D6B3-473D-9438-D266D7B8B429}" type="presParOf" srcId="{6731B5D1-8DB7-44DB-A76F-EC39E41B191D}" destId="{08E8F368-BFBC-4D50-8F8F-CE59A10E94E1}" srcOrd="3" destOrd="0" presId="urn:microsoft.com/office/officeart/2005/8/layout/cycle4"/>
    <dgm:cxn modelId="{DB7E8C9C-4C8D-4335-BCA8-CD29435712E2}" type="presParOf" srcId="{6731B5D1-8DB7-44DB-A76F-EC39E41B191D}" destId="{3429D060-971E-48B3-BC09-A72C255A3DDB}" srcOrd="4" destOrd="0" presId="urn:microsoft.com/office/officeart/2005/8/layout/cycle4"/>
    <dgm:cxn modelId="{3038F871-3194-45D9-AF95-9717868FD247}" type="presParOf" srcId="{68DE370C-F03F-45AC-B429-7B1BFC2A1F20}" destId="{D4EAFB7F-B04C-4CBA-A26C-9E34917FFD98}" srcOrd="2" destOrd="0" presId="urn:microsoft.com/office/officeart/2005/8/layout/cycle4"/>
    <dgm:cxn modelId="{2242C660-B262-4C13-B9F8-4527A952F51A}" type="presParOf" srcId="{68DE370C-F03F-45AC-B429-7B1BFC2A1F20}" destId="{DC6AC42C-5B02-4B4B-BCF6-2B5510AA6D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3A6D4-5FAC-4CB1-865A-5D6990962341}">
      <dsp:nvSpPr>
        <dsp:cNvPr id="0" name=""/>
        <dsp:cNvSpPr/>
      </dsp:nvSpPr>
      <dsp:spPr>
        <a:xfrm>
          <a:off x="4160476" y="31727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Image preprocessing</a:t>
          </a:r>
        </a:p>
      </dsp:txBody>
      <dsp:txXfrm>
        <a:off x="4160476" y="31727"/>
        <a:ext cx="1078493" cy="1078493"/>
      </dsp:txXfrm>
    </dsp:sp>
    <dsp:sp modelId="{36A82BA7-5A1A-43F6-9858-7DA60B26C0E2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21293581"/>
            <a:gd name="adj4" fmla="val 19765941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6E904-EC3F-4D3A-B578-BE9949B81F89}">
      <dsp:nvSpPr>
        <dsp:cNvPr id="0" name=""/>
        <dsp:cNvSpPr/>
      </dsp:nvSpPr>
      <dsp:spPr>
        <a:xfrm>
          <a:off x="4812448" y="2038292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Classify each marked spot from image</a:t>
          </a:r>
        </a:p>
      </dsp:txBody>
      <dsp:txXfrm>
        <a:off x="4812448" y="2038292"/>
        <a:ext cx="1078493" cy="1078493"/>
      </dsp:txXfrm>
    </dsp:sp>
    <dsp:sp modelId="{29E62A65-0F90-44A0-854E-A35C0E490617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4015050"/>
            <a:gd name="adj4" fmla="val 2253109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8491-03CC-47E7-8F0C-6049588ED7D1}">
      <dsp:nvSpPr>
        <dsp:cNvPr id="0" name=""/>
        <dsp:cNvSpPr/>
      </dsp:nvSpPr>
      <dsp:spPr>
        <a:xfrm>
          <a:off x="3105562" y="3278418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DB with classification results</a:t>
          </a:r>
        </a:p>
      </dsp:txBody>
      <dsp:txXfrm>
        <a:off x="3105562" y="3278418"/>
        <a:ext cx="1078493" cy="1078493"/>
      </dsp:txXfrm>
    </dsp:sp>
    <dsp:sp modelId="{26C7DAC3-DC4B-4B03-993C-B24DFF5E57BC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8211061"/>
            <a:gd name="adj4" fmla="val 6449120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C0E5D-C5DC-442C-9E5E-8C12C3110AD3}">
      <dsp:nvSpPr>
        <dsp:cNvPr id="0" name=""/>
        <dsp:cNvSpPr/>
      </dsp:nvSpPr>
      <dsp:spPr>
        <a:xfrm>
          <a:off x="1398675" y="2038292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Refresh information displayed to users</a:t>
          </a:r>
        </a:p>
      </dsp:txBody>
      <dsp:txXfrm>
        <a:off x="1398675" y="2038292"/>
        <a:ext cx="1078493" cy="1078493"/>
      </dsp:txXfrm>
    </dsp:sp>
    <dsp:sp modelId="{3DF4003F-EF54-403E-ABC4-76EC29181BA4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12298229"/>
            <a:gd name="adj4" fmla="val 10770589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64C20-1507-49C8-8EF6-8515EEB722D9}">
      <dsp:nvSpPr>
        <dsp:cNvPr id="0" name=""/>
        <dsp:cNvSpPr/>
      </dsp:nvSpPr>
      <dsp:spPr>
        <a:xfrm>
          <a:off x="2050648" y="31727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Image extraction from video stream</a:t>
          </a:r>
        </a:p>
      </dsp:txBody>
      <dsp:txXfrm>
        <a:off x="2050648" y="31727"/>
        <a:ext cx="1078493" cy="1078493"/>
      </dsp:txXfrm>
    </dsp:sp>
    <dsp:sp modelId="{515AF5B7-CAFD-486D-A1C2-29FF3E1F9756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16866037"/>
            <a:gd name="adj4" fmla="val 15198133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0A623-ADFE-4C4F-A6D2-5C1E091741ED}">
      <dsp:nvSpPr>
        <dsp:cNvPr id="0" name=""/>
        <dsp:cNvSpPr/>
      </dsp:nvSpPr>
      <dsp:spPr>
        <a:xfrm>
          <a:off x="5912358" y="7621"/>
          <a:ext cx="3959992" cy="1619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10000"/>
                </a:schemeClr>
              </a:solidFill>
            </a:rPr>
            <a:t>Proof of Concept application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10000"/>
                </a:schemeClr>
              </a:solidFill>
            </a:rPr>
            <a:t>High accuracy on slots classification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10000"/>
                </a:schemeClr>
              </a:solidFill>
            </a:rPr>
            <a:t>Comparable results with alternative solutions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10000"/>
                </a:schemeClr>
              </a:solidFill>
            </a:rPr>
            <a:t>Lightweight application</a:t>
          </a:r>
        </a:p>
      </dsp:txBody>
      <dsp:txXfrm>
        <a:off x="7135938" y="43203"/>
        <a:ext cx="2700830" cy="1143697"/>
      </dsp:txXfrm>
    </dsp:sp>
    <dsp:sp modelId="{CE61EEE9-70F1-446D-9323-AA3DE1988C6D}">
      <dsp:nvSpPr>
        <dsp:cNvPr id="0" name=""/>
        <dsp:cNvSpPr/>
      </dsp:nvSpPr>
      <dsp:spPr>
        <a:xfrm>
          <a:off x="576732" y="14272"/>
          <a:ext cx="3959568" cy="1617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Basics of image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1">
                  <a:lumMod val="10000"/>
                </a:schemeClr>
              </a:solidFill>
            </a:rPr>
            <a:t>Tensorlow</a:t>
          </a: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 &amp; </a:t>
          </a:r>
          <a:r>
            <a:rPr lang="en-US" sz="1600" kern="1200" dirty="0" err="1">
              <a:solidFill>
                <a:schemeClr val="bg1">
                  <a:lumMod val="10000"/>
                </a:schemeClr>
              </a:solidFill>
            </a:rPr>
            <a:t>Keras</a:t>
          </a:r>
          <a:endParaRPr lang="en-US" sz="1600" kern="1200" dirty="0">
            <a:solidFill>
              <a:schemeClr val="bg1">
                <a:lumMod val="1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Writing a research paper</a:t>
          </a:r>
        </a:p>
      </dsp:txBody>
      <dsp:txXfrm>
        <a:off x="612272" y="49812"/>
        <a:ext cx="2700617" cy="1142330"/>
      </dsp:txXfrm>
    </dsp:sp>
    <dsp:sp modelId="{7B5FEC07-6BF6-4066-A1A3-02711A3D0BE8}">
      <dsp:nvSpPr>
        <dsp:cNvPr id="0" name=""/>
        <dsp:cNvSpPr/>
      </dsp:nvSpPr>
      <dsp:spPr>
        <a:xfrm>
          <a:off x="3357530" y="275399"/>
          <a:ext cx="1857374" cy="185737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we learned?</a:t>
          </a:r>
        </a:p>
      </dsp:txBody>
      <dsp:txXfrm>
        <a:off x="3901542" y="819411"/>
        <a:ext cx="1313362" cy="1313362"/>
      </dsp:txXfrm>
    </dsp:sp>
    <dsp:sp modelId="{D450A60E-5A4B-4802-8D09-303D83DB8115}">
      <dsp:nvSpPr>
        <dsp:cNvPr id="0" name=""/>
        <dsp:cNvSpPr/>
      </dsp:nvSpPr>
      <dsp:spPr>
        <a:xfrm rot="5400000">
          <a:off x="5300695" y="275399"/>
          <a:ext cx="1857374" cy="185737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we achieved?</a:t>
          </a:r>
        </a:p>
      </dsp:txBody>
      <dsp:txXfrm rot="-5400000">
        <a:off x="5300695" y="819411"/>
        <a:ext cx="1313362" cy="1313362"/>
      </dsp:txXfrm>
    </dsp:sp>
    <dsp:sp modelId="{4442F4B5-D73C-4D47-A7EA-FBDD2CC19B97}">
      <dsp:nvSpPr>
        <dsp:cNvPr id="0" name=""/>
        <dsp:cNvSpPr/>
      </dsp:nvSpPr>
      <dsp:spPr>
        <a:xfrm rot="10800000">
          <a:off x="5300695" y="2218564"/>
          <a:ext cx="1857374" cy="185737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Limitations</a:t>
          </a:r>
        </a:p>
      </dsp:txBody>
      <dsp:txXfrm rot="10800000">
        <a:off x="5300695" y="2218564"/>
        <a:ext cx="1313362" cy="1313362"/>
      </dsp:txXfrm>
    </dsp:sp>
    <dsp:sp modelId="{08E8F368-BFBC-4D50-8F8F-CE59A10E94E1}">
      <dsp:nvSpPr>
        <dsp:cNvPr id="0" name=""/>
        <dsp:cNvSpPr/>
      </dsp:nvSpPr>
      <dsp:spPr>
        <a:xfrm rot="16200000">
          <a:off x="3357530" y="2218564"/>
          <a:ext cx="1857374" cy="185737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ideas</a:t>
          </a:r>
        </a:p>
      </dsp:txBody>
      <dsp:txXfrm rot="5400000">
        <a:off x="3901542" y="2218564"/>
        <a:ext cx="1313362" cy="1313362"/>
      </dsp:txXfrm>
    </dsp:sp>
    <dsp:sp modelId="{D4EAFB7F-B04C-4CBA-A26C-9E34917FFD98}">
      <dsp:nvSpPr>
        <dsp:cNvPr id="0" name=""/>
        <dsp:cNvSpPr/>
      </dsp:nvSpPr>
      <dsp:spPr>
        <a:xfrm>
          <a:off x="9252590" y="2203340"/>
          <a:ext cx="641287" cy="557641"/>
        </a:xfrm>
        <a:prstGeom prst="circularArrow">
          <a:avLst/>
        </a:prstGeom>
        <a:solidFill>
          <a:srgbClr val="202833"/>
        </a:solidFill>
        <a:ln w="12700" cap="flat" cmpd="sng" algn="ctr">
          <a:solidFill>
            <a:srgbClr val="2028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C42C-5B02-4B4B-BCF6-2B5510AA6D3C}">
      <dsp:nvSpPr>
        <dsp:cNvPr id="0" name=""/>
        <dsp:cNvSpPr/>
      </dsp:nvSpPr>
      <dsp:spPr>
        <a:xfrm rot="10800000">
          <a:off x="9442559" y="1687703"/>
          <a:ext cx="641287" cy="557641"/>
        </a:xfrm>
        <a:prstGeom prst="circularArrow">
          <a:avLst/>
        </a:prstGeom>
        <a:solidFill>
          <a:srgbClr val="202833"/>
        </a:solidFill>
        <a:ln w="12700" cap="flat" cmpd="sng" algn="ctr">
          <a:solidFill>
            <a:srgbClr val="2028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9EB82-AB57-4EE6-9621-F522EB9FCD00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DE79E-B8A4-41CA-BE50-1C73FA4C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6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3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0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F7CE-6360-4C1E-85F4-FFF252CF0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2443-4840-4D42-A04C-852CD29F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EC7A-41B4-45BB-B464-EC1572B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B47B-AF52-4A6D-90B3-2E760B03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2566-9028-4A49-B9E8-E9C608E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488-F21A-41D4-ACC8-3C629225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6341-A355-4C4C-9B91-8BB768D3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824F-0A83-4A91-A1D0-4E39A873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7BFC-9DD1-4A40-84E0-BF2D421C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B4B-93BA-4564-975D-1079188E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715A9-37CE-4E8F-A2FC-B27C9AD44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26F56-ECB1-429D-AE22-FC4D3BFC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0F2D-B1C0-4F4F-BC2F-F04FED04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4770-7E92-4098-84A1-AAEF01E4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D8F0-C644-46B5-B588-9CEDDE97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250D-5955-43CE-86EA-14523EF1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56C0-4030-4B73-A3F4-BDC4AE2F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3474-1AF1-4789-BB57-28D76316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757B-CACB-45C3-AF69-DAAA9B2F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712F-2496-4110-A341-7481C4B7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C3CD-4E0A-4038-8A15-994695A0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2A45-8185-4556-AFEC-A0E5B771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F25D-A964-40E0-8D06-7BBCDD00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A703-72D1-42F9-AB91-66001F7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2751-03B4-42A4-8978-80EB8D14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B227-77F1-40FE-A701-0060B113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E17-9D2A-45DE-B55A-DB2D00D9C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12B82-FCD5-4B83-9B5F-EDDD26D6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A73B-30F9-4EDF-9BBB-4FE0DE6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FC5A7-AF28-4F29-B5FF-D04075B1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23166-D0D5-413E-B6B1-1207F614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891C-CE78-4EE0-B026-ABE20337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C534-FEC1-46A3-9C58-7B4E7E3C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367D-37E8-4929-9A7A-FA4DEE63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98DF9-C18B-46B8-A9CE-74D82479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C2D89-8030-4133-999B-7A9444939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3291E-1125-4F33-A992-EC0C067B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D95DF-5C21-48BE-83BA-D53C6A3B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3EA2B-74FB-4E78-B379-648F213F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1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0740-4AD0-4672-A57D-345D6FE1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3292D-D379-4FAA-AEB6-26A48B8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E8AF-9747-47D0-A763-4D2B8D6A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3D59A-D891-4468-97B6-F7D36F5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8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0B93F-1DD7-4CDB-8C2D-5FB4FC37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FFEB-63B8-4B42-8526-CB3BBA69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20319-50C9-4298-8E9C-3B3D6774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F2F6-BC3B-4D8A-A91B-8E031234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0CD9-5057-480A-A55A-B2A1812C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03207-7536-4C21-A400-F53EDD07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CCB8-E95B-489F-8322-6EEB075C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31AED-D7B8-485D-8905-30D0830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ABAF3-1E45-4618-9519-F2641B5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7C15-CDC4-42FE-9909-A0A58C5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601BB-2029-4056-B0CF-CADC510FC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773AA-D96F-49C8-9F6E-2F50CBB6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C476-D0FE-49FB-AEAD-DFC969DE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13FD-3FCF-4A4C-84D7-4B7B038C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3C59-43BA-4ACF-A6C7-A3B3D666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7C019-5A16-4020-8C82-18846BE4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A222-F4FF-410D-B000-B57D8C6A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F804-8FF8-4789-8D6B-5C922614F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732E-CB8A-4C10-A5B2-817ED30D3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2FA-44EF-4C81-ABEC-4C8C92B9E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jpe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eur-ws.org/Vol-2087/paper5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fs.semanticscholar.org/5632/4d6f5174fc902f4e623c0dcddab83a00695d.pdf" TargetMode="External"/><Relationship Id="rId4" Type="http://schemas.openxmlformats.org/officeDocument/2006/relationships/hyperlink" Target="https://www.ini.rub.de/upload/file/1470692848_232b7133d00f0473c0d4/tschentscherneuhausen_parking_space_fbi2012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://cnrpark.it/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8C29DA-6D14-4ED2-ABCF-5C24B43BB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149" y="4800600"/>
            <a:ext cx="4276725" cy="193357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Teammembers</a:t>
            </a:r>
            <a:endParaRPr lang="en-US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Olga </a:t>
            </a:r>
            <a:r>
              <a:rPr lang="ro-RO" sz="1800" i="1" dirty="0">
                <a:solidFill>
                  <a:schemeClr val="bg1">
                    <a:lumMod val="75000"/>
                  </a:schemeClr>
                </a:solidFill>
              </a:rPr>
              <a:t>Ț</a:t>
            </a:r>
            <a:r>
              <a:rPr lang="en-US" sz="1800" i="1" dirty="0" err="1">
                <a:solidFill>
                  <a:schemeClr val="bg1">
                    <a:lumMod val="75000"/>
                  </a:schemeClr>
                </a:solidFill>
              </a:rPr>
              <a:t>urcan</a:t>
            </a:r>
            <a:r>
              <a:rPr lang="ro-RO" sz="1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4682B6"/>
                </a:solidFill>
              </a:rPr>
              <a:t>&lt;</a:t>
            </a:r>
            <a:r>
              <a:rPr lang="en-US" sz="1600" dirty="0">
                <a:solidFill>
                  <a:srgbClr val="4682B6"/>
                </a:solidFill>
              </a:rPr>
              <a:t>@</a:t>
            </a:r>
            <a:r>
              <a:rPr lang="en-US" sz="1600" dirty="0" err="1">
                <a:solidFill>
                  <a:srgbClr val="4682B6"/>
                </a:solidFill>
              </a:rPr>
              <a:t>cherryDevBomb</a:t>
            </a:r>
            <a:r>
              <a:rPr lang="en-US" sz="1600" dirty="0">
                <a:solidFill>
                  <a:srgbClr val="4682B6"/>
                </a:solidFill>
              </a:rPr>
              <a:t>&gt;</a:t>
            </a:r>
            <a:endParaRPr lang="ro-RO" sz="1800" i="1" dirty="0">
              <a:solidFill>
                <a:srgbClr val="4682B6"/>
              </a:solidFill>
            </a:endParaRPr>
          </a:p>
          <a:p>
            <a:pPr algn="r"/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Viorel </a:t>
            </a:r>
            <a:r>
              <a:rPr lang="en-US" sz="1800" i="1" dirty="0" err="1">
                <a:solidFill>
                  <a:schemeClr val="bg1">
                    <a:lumMod val="75000"/>
                  </a:schemeClr>
                </a:solidFill>
              </a:rPr>
              <a:t>Gurdi</a:t>
            </a:r>
            <a:r>
              <a:rPr lang="ro-RO" sz="1800" i="1" dirty="0">
                <a:solidFill>
                  <a:schemeClr val="bg1">
                    <a:lumMod val="75000"/>
                  </a:schemeClr>
                </a:solidFill>
              </a:rPr>
              <a:t>ș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4682B6"/>
                </a:solidFill>
              </a:rPr>
              <a:t>&lt;</a:t>
            </a:r>
            <a:r>
              <a:rPr lang="en-US" sz="1600" dirty="0">
                <a:solidFill>
                  <a:srgbClr val="4682B6"/>
                </a:solidFill>
              </a:rPr>
              <a:t>@</a:t>
            </a:r>
            <a:r>
              <a:rPr lang="en-US" sz="1600" dirty="0" err="1">
                <a:solidFill>
                  <a:srgbClr val="4682B6"/>
                </a:solidFill>
              </a:rPr>
              <a:t>viorelyo</a:t>
            </a:r>
            <a:r>
              <a:rPr lang="en-US" sz="1600" dirty="0">
                <a:solidFill>
                  <a:srgbClr val="4682B6"/>
                </a:solidFill>
              </a:rPr>
              <a:t>&gt;</a:t>
            </a:r>
            <a:endParaRPr lang="ro-RO" sz="1600" i="1" dirty="0">
              <a:solidFill>
                <a:srgbClr val="4682B6"/>
              </a:solidFill>
            </a:endParaRPr>
          </a:p>
          <a:p>
            <a:pPr algn="r"/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Raul-Robert </a:t>
            </a:r>
            <a:r>
              <a:rPr lang="en-US" sz="1800" i="1" dirty="0" err="1">
                <a:solidFill>
                  <a:schemeClr val="bg1">
                    <a:lumMod val="75000"/>
                  </a:schemeClr>
                </a:solidFill>
              </a:rPr>
              <a:t>Zavaczki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4682B6"/>
                </a:solidFill>
              </a:rPr>
              <a:t>&lt;@zraul123&gt;</a:t>
            </a:r>
            <a:endParaRPr lang="en-US" sz="1800" i="1" dirty="0">
              <a:solidFill>
                <a:srgbClr val="4682B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456A2-1EE7-45D7-9F1C-CD3C4E456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70" y="123825"/>
            <a:ext cx="9355660" cy="2971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9C347-303E-4A89-A092-11F6364E5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7471"/>
            <a:ext cx="9144000" cy="13573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Video-based parking spot detection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4702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02833"/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028" name="Picture 4" descr="Imagini pentru python png">
            <a:extLst>
              <a:ext uri="{FF2B5EF4-FFF2-40B4-BE49-F238E27FC236}">
                <a16:creationId xmlns:a16="http://schemas.microsoft.com/office/drawing/2014/main" id="{CB6106CD-38AA-405B-9146-F1B33DDC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00" y="2811651"/>
            <a:ext cx="1239521" cy="123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ini pentru tensorflow png">
            <a:extLst>
              <a:ext uri="{FF2B5EF4-FFF2-40B4-BE49-F238E27FC236}">
                <a16:creationId xmlns:a16="http://schemas.microsoft.com/office/drawing/2014/main" id="{9B1EAA9C-8161-4FF2-BA89-ACF2BF25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35" y="1777728"/>
            <a:ext cx="871661" cy="9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keras png">
            <a:extLst>
              <a:ext uri="{FF2B5EF4-FFF2-40B4-BE49-F238E27FC236}">
                <a16:creationId xmlns:a16="http://schemas.microsoft.com/office/drawing/2014/main" id="{94F18DE1-7EA4-41AD-8890-16CF16F3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10" y="1069500"/>
            <a:ext cx="932304" cy="9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ini pentru opencv png">
            <a:extLst>
              <a:ext uri="{FF2B5EF4-FFF2-40B4-BE49-F238E27FC236}">
                <a16:creationId xmlns:a16="http://schemas.microsoft.com/office/drawing/2014/main" id="{6E659033-431E-4B4F-B759-FA9EFB92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28" y="1339022"/>
            <a:ext cx="1075916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ini pentru python pillow">
            <a:extLst>
              <a:ext uri="{FF2B5EF4-FFF2-40B4-BE49-F238E27FC236}">
                <a16:creationId xmlns:a16="http://schemas.microsoft.com/office/drawing/2014/main" id="{479C6A11-E585-449A-93C1-0CF17AD5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87" b="89819" l="9955" r="89819">
                        <a14:foregroundMark x1="40724" y1="34615" x2="40724" y2="34615"/>
                        <a14:foregroundMark x1="33258" y1="16063" x2="34615" y2="15385"/>
                        <a14:foregroundMark x1="22851" y1="50905" x2="24661" y2="38462"/>
                        <a14:foregroundMark x1="42986" y1="34615" x2="54299" y2="34615"/>
                        <a14:foregroundMark x1="34615" y1="9955" x2="49774" y2="6787"/>
                        <a14:foregroundMark x1="49774" y1="6787" x2="53620" y2="10407"/>
                        <a14:foregroundMark x1="62670" y1="12896" x2="56787" y2="38235"/>
                        <a14:foregroundMark x1="66742" y1="28959" x2="64706" y2="38462"/>
                        <a14:foregroundMark x1="53394" y1="32353" x2="62896" y2="35747"/>
                        <a14:foregroundMark x1="21946" y1="34163" x2="39367" y2="33937"/>
                        <a14:foregroundMark x1="39367" y1="33937" x2="48190" y2="3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89" y="294023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DB0777-2F21-40D3-BE77-BEDDA4C98400}"/>
              </a:ext>
            </a:extLst>
          </p:cNvPr>
          <p:cNvSpPr txBox="1"/>
          <p:nvPr/>
        </p:nvSpPr>
        <p:spPr>
          <a:xfrm>
            <a:off x="2567868" y="4081130"/>
            <a:ext cx="7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D6AC03-3E7B-494F-8D07-B272CAA155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69" b="92567" l="9753" r="89973">
                        <a14:foregroundMark x1="21154" y1="32404" x2="24588" y2="76190"/>
                        <a14:foregroundMark x1="24588" y1="76190" x2="32280" y2="78862"/>
                        <a14:foregroundMark x1="32280" y1="78862" x2="61951" y2="79443"/>
                        <a14:foregroundMark x1="61951" y1="79443" x2="70467" y2="82346"/>
                        <a14:foregroundMark x1="70467" y1="82346" x2="65934" y2="88966"/>
                        <a14:foregroundMark x1="65934" y1="88966" x2="57143" y2="92567"/>
                        <a14:foregroundMark x1="57143" y1="92567" x2="36401" y2="90825"/>
                        <a14:foregroundMark x1="36401" y1="90825" x2="36401" y2="90825"/>
                        <a14:foregroundMark x1="19231" y1="66667" x2="19643" y2="51103"/>
                        <a14:foregroundMark x1="26648" y1="73635" x2="27610" y2="61789"/>
                        <a14:foregroundMark x1="27610" y1="61789" x2="39011" y2="47851"/>
                        <a14:foregroundMark x1="39011" y1="47851" x2="43681" y2="44251"/>
                        <a14:foregroundMark x1="57692" y1="70267" x2="42445" y2="31940"/>
                        <a14:foregroundMark x1="42445" y1="31940" x2="28984" y2="21138"/>
                        <a14:foregroundMark x1="33516" y1="53891" x2="40385" y2="31475"/>
                        <a14:foregroundMark x1="40385" y1="31475" x2="39148" y2="30081"/>
                        <a14:foregroundMark x1="55632" y1="63995" x2="45055" y2="69338"/>
                        <a14:foregroundMark x1="45055" y1="69338" x2="35440" y2="64460"/>
                        <a14:foregroundMark x1="35577" y1="56794" x2="66071" y2="63182"/>
                        <a14:foregroundMark x1="66071" y1="63182" x2="66071" y2="70732"/>
                        <a14:foregroundMark x1="66071" y1="70732" x2="44505" y2="74448"/>
                        <a14:foregroundMark x1="44505" y1="74448" x2="49725" y2="83275"/>
                        <a14:foregroundMark x1="49725" y1="83275" x2="59753" y2="81417"/>
                        <a14:foregroundMark x1="59753" y1="81417" x2="43544" y2="78746"/>
                        <a14:foregroundMark x1="43544" y1="78746" x2="34066" y2="80488"/>
                        <a14:foregroundMark x1="34066" y1="80488" x2="42170" y2="82695"/>
                        <a14:foregroundMark x1="42170" y1="82695" x2="52198" y2="81998"/>
                        <a14:foregroundMark x1="52198" y1="81998" x2="34753" y2="82927"/>
                        <a14:foregroundMark x1="34753" y1="82927" x2="49176" y2="87573"/>
                        <a14:foregroundMark x1="49176" y1="87573" x2="64148" y2="86411"/>
                        <a14:foregroundMark x1="66621" y1="76539" x2="32143" y2="81069"/>
                        <a14:foregroundMark x1="32143" y1="81069" x2="57280" y2="86992"/>
                        <a14:foregroundMark x1="57280" y1="86992" x2="65934" y2="87456"/>
                        <a14:foregroundMark x1="65934" y1="87456" x2="67857" y2="87108"/>
                        <a14:foregroundMark x1="60989" y1="84437" x2="48077" y2="80023"/>
                        <a14:foregroundMark x1="22665" y1="82811" x2="46291" y2="78049"/>
                        <a14:foregroundMark x1="42995" y1="74681" x2="16071" y2="82114"/>
                        <a14:foregroundMark x1="29121" y1="84204" x2="45055" y2="86063"/>
                        <a14:foregroundMark x1="40522" y1="86527" x2="22115" y2="83740"/>
                        <a14:foregroundMark x1="22115" y1="83740" x2="21291" y2="83275"/>
                        <a14:foregroundMark x1="66621" y1="61092" x2="69093" y2="26597"/>
                        <a14:foregroundMark x1="69093" y1="26597" x2="64698" y2="20209"/>
                        <a14:foregroundMark x1="64698" y1="20209" x2="41071" y2="17770"/>
                        <a14:foregroundMark x1="16896" y1="67364" x2="18819" y2="15563"/>
                        <a14:foregroundMark x1="18819" y1="15563" x2="21978" y2="8827"/>
                        <a14:foregroundMark x1="21978" y1="8827" x2="50000" y2="5459"/>
                        <a14:foregroundMark x1="50000" y1="5459" x2="77473" y2="9408"/>
                        <a14:foregroundMark x1="77473" y1="9408" x2="83654" y2="30894"/>
                        <a14:foregroundMark x1="83654" y1="30894" x2="80907" y2="45877"/>
                        <a14:foregroundMark x1="80907" y1="45877" x2="82143" y2="67944"/>
                        <a14:foregroundMark x1="82143" y1="67944" x2="80632" y2="74100"/>
                        <a14:foregroundMark x1="68269" y1="30662" x2="60714" y2="38444"/>
                        <a14:foregroundMark x1="60714" y1="38444" x2="50962" y2="41928"/>
                        <a14:foregroundMark x1="50962" y1="41928" x2="42445" y2="42276"/>
                        <a14:foregroundMark x1="42445" y1="42276" x2="37363" y2="34611"/>
                        <a14:foregroundMark x1="31319" y1="51220" x2="28846" y2="40883"/>
                        <a14:foregroundMark x1="28846" y1="40883" x2="29808" y2="33798"/>
                        <a14:foregroundMark x1="27198" y1="40767" x2="26374" y2="30430"/>
                        <a14:foregroundMark x1="26374" y1="30430" x2="29670" y2="21487"/>
                        <a14:foregroundMark x1="15522" y1="17770" x2="16071" y2="10685"/>
                        <a14:foregroundMark x1="16071" y1="10685" x2="20920" y2="7847"/>
                        <a14:foregroundMark x1="24788" y1="6397" x2="48764" y2="4762"/>
                        <a14:foregroundMark x1="48764" y1="4762" x2="74451" y2="6969"/>
                        <a14:foregroundMark x1="74451" y1="6969" x2="82692" y2="9524"/>
                        <a14:foregroundMark x1="82692" y1="9524" x2="84341" y2="22184"/>
                        <a14:foregroundMark x1="83516" y1="11150" x2="83791" y2="10221"/>
                        <a14:backgroundMark x1="84753" y1="7666" x2="82555" y2="6504"/>
                        <a14:backgroundMark x1="78159" y1="5226" x2="74313" y2="4646"/>
                        <a14:backgroundMark x1="14560" y1="7666" x2="25824" y2="47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8891" y="3029139"/>
            <a:ext cx="1239522" cy="1465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523C05-954C-4824-B007-2ADC5CE5EE8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9566" b="24469"/>
          <a:stretch/>
        </p:blipFill>
        <p:spPr>
          <a:xfrm>
            <a:off x="2090838" y="5068060"/>
            <a:ext cx="1750859" cy="580784"/>
          </a:xfrm>
          <a:prstGeom prst="rect">
            <a:avLst/>
          </a:prstGeom>
        </p:spPr>
      </p:pic>
      <p:pic>
        <p:nvPicPr>
          <p:cNvPr id="1042" name="Picture 18" descr="Imagini pentru matplotlib png">
            <a:extLst>
              <a:ext uri="{FF2B5EF4-FFF2-40B4-BE49-F238E27FC236}">
                <a16:creationId xmlns:a16="http://schemas.microsoft.com/office/drawing/2014/main" id="{C2968788-4536-47A3-A2D9-7DCFE376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11" y="5126284"/>
            <a:ext cx="2573595" cy="4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ini pentru colab png">
            <a:extLst>
              <a:ext uri="{FF2B5EF4-FFF2-40B4-BE49-F238E27FC236}">
                <a16:creationId xmlns:a16="http://schemas.microsoft.com/office/drawing/2014/main" id="{7E094926-7A7F-442E-82A8-9C17688B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36" y="4461995"/>
            <a:ext cx="2109236" cy="9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8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66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0C0CCC2-3839-4E0E-84C5-A0952FE6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5" y="1102677"/>
            <a:ext cx="10206842" cy="4912043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539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ini pentru thinking face emoji">
            <a:extLst>
              <a:ext uri="{FF2B5EF4-FFF2-40B4-BE49-F238E27FC236}">
                <a16:creationId xmlns:a16="http://schemas.microsoft.com/office/drawing/2014/main" id="{D07E946E-4917-43CA-890B-0C70FC20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70" y="2325370"/>
            <a:ext cx="2207260" cy="220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08"/>
            <a:ext cx="10515600" cy="1325563"/>
          </a:xfrm>
        </p:spPr>
        <p:txBody>
          <a:bodyPr/>
          <a:lstStyle/>
          <a:p>
            <a:r>
              <a:rPr lang="en-US" dirty="0"/>
              <a:t>Faced challenges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478DA6EC-4F2C-4A02-B0D9-E634F21EE744}"/>
              </a:ext>
            </a:extLst>
          </p:cNvPr>
          <p:cNvSpPr/>
          <p:nvPr/>
        </p:nvSpPr>
        <p:spPr>
          <a:xfrm>
            <a:off x="1200194" y="1476868"/>
            <a:ext cx="2905760" cy="1300480"/>
          </a:xfrm>
          <a:prstGeom prst="cloudCallout">
            <a:avLst>
              <a:gd name="adj1" fmla="val 73678"/>
              <a:gd name="adj2" fmla="val 585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Choosing the fittest approach for our problem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996F414D-52A9-4750-84F3-AD77161262CB}"/>
              </a:ext>
            </a:extLst>
          </p:cNvPr>
          <p:cNvSpPr/>
          <p:nvPr/>
        </p:nvSpPr>
        <p:spPr>
          <a:xfrm>
            <a:off x="6572093" y="377666"/>
            <a:ext cx="2905760" cy="1300480"/>
          </a:xfrm>
          <a:prstGeom prst="cloudCallout">
            <a:avLst>
              <a:gd name="adj1" fmla="val -41357"/>
              <a:gd name="adj2" fmla="val 1023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Finding the right information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B160E5D7-5B80-42B4-8250-EC4FC94C19B0}"/>
              </a:ext>
            </a:extLst>
          </p:cNvPr>
          <p:cNvSpPr/>
          <p:nvPr/>
        </p:nvSpPr>
        <p:spPr>
          <a:xfrm>
            <a:off x="9021717" y="1698007"/>
            <a:ext cx="2418443" cy="1300480"/>
          </a:xfrm>
          <a:prstGeom prst="cloudCallout">
            <a:avLst>
              <a:gd name="adj1" fmla="val -113941"/>
              <a:gd name="adj2" fmla="val 398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Understanding the framework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E963B99B-971D-43B4-B6A2-3C3255BFDF85}"/>
              </a:ext>
            </a:extLst>
          </p:cNvPr>
          <p:cNvSpPr/>
          <p:nvPr/>
        </p:nvSpPr>
        <p:spPr>
          <a:xfrm>
            <a:off x="9477853" y="3744738"/>
            <a:ext cx="1695716" cy="1097246"/>
          </a:xfrm>
          <a:prstGeom prst="cloudCallout">
            <a:avLst>
              <a:gd name="adj1" fmla="val -167604"/>
              <a:gd name="adj2" fmla="val -432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Hardware limitation</a:t>
            </a:r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E6EEDBA1-B873-46E8-9721-91B98A6835B5}"/>
              </a:ext>
            </a:extLst>
          </p:cNvPr>
          <p:cNvSpPr/>
          <p:nvPr/>
        </p:nvSpPr>
        <p:spPr>
          <a:xfrm>
            <a:off x="6729330" y="4861845"/>
            <a:ext cx="2207259" cy="1097246"/>
          </a:xfrm>
          <a:prstGeom prst="cloudCallout">
            <a:avLst>
              <a:gd name="adj1" fmla="val -65580"/>
              <a:gd name="adj2" fmla="val -831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Algorithm improvement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BE675579-53D7-4BF8-A0BD-FDD150C4D474}"/>
              </a:ext>
            </a:extLst>
          </p:cNvPr>
          <p:cNvSpPr/>
          <p:nvPr/>
        </p:nvSpPr>
        <p:spPr>
          <a:xfrm>
            <a:off x="321969" y="4394977"/>
            <a:ext cx="3091791" cy="1325563"/>
          </a:xfrm>
          <a:prstGeom prst="cloudCallout">
            <a:avLst>
              <a:gd name="adj1" fmla="val 96461"/>
              <a:gd name="adj2" fmla="val -789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Finding open source video stream for demo</a:t>
            </a:r>
          </a:p>
        </p:txBody>
      </p:sp>
    </p:spTree>
    <p:extLst>
      <p:ext uri="{BB962C8B-B14F-4D97-AF65-F5344CB8AC3E}">
        <p14:creationId xmlns:p14="http://schemas.microsoft.com/office/powerpoint/2010/main" val="163520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Conclusion &amp; Future improvements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Conclusion &amp; improvements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F93B02-3670-4F0F-86A0-86EC4BFC8A76}"/>
              </a:ext>
            </a:extLst>
          </p:cNvPr>
          <p:cNvGrpSpPr/>
          <p:nvPr/>
        </p:nvGrpSpPr>
        <p:grpSpPr>
          <a:xfrm>
            <a:off x="1472554" y="4074712"/>
            <a:ext cx="3960000" cy="1620000"/>
            <a:chOff x="915014" y="-3"/>
            <a:chExt cx="3723017" cy="13421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9650F66-E8C1-4056-B6ED-BEFD4578A252}"/>
                </a:ext>
              </a:extLst>
            </p:cNvPr>
            <p:cNvSpPr/>
            <p:nvPr/>
          </p:nvSpPr>
          <p:spPr>
            <a:xfrm>
              <a:off x="915014" y="-3"/>
              <a:ext cx="3723017" cy="13421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D3280DE-48FE-41DA-A980-5094179CE6D9}"/>
                </a:ext>
              </a:extLst>
            </p:cNvPr>
            <p:cNvSpPr txBox="1"/>
            <p:nvPr/>
          </p:nvSpPr>
          <p:spPr>
            <a:xfrm>
              <a:off x="944497" y="29480"/>
              <a:ext cx="2547146" cy="9476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Automatic spots detection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Extending the training dataset for other weather &amp; light conditions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Finetuning of the model &amp; image preprocessing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5882E9-E278-4509-98DF-2005859474A1}"/>
              </a:ext>
            </a:extLst>
          </p:cNvPr>
          <p:cNvGrpSpPr/>
          <p:nvPr/>
        </p:nvGrpSpPr>
        <p:grpSpPr>
          <a:xfrm>
            <a:off x="6759447" y="4074712"/>
            <a:ext cx="3960000" cy="1620000"/>
            <a:chOff x="755168" y="83183"/>
            <a:chExt cx="3860051" cy="139158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3BB90B5-8CC9-4B9E-B2CE-69B630CA8D57}"/>
                </a:ext>
              </a:extLst>
            </p:cNvPr>
            <p:cNvSpPr/>
            <p:nvPr/>
          </p:nvSpPr>
          <p:spPr>
            <a:xfrm>
              <a:off x="755168" y="83183"/>
              <a:ext cx="3860051" cy="13915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5AD659A4-3B41-474A-913F-68FF54E19611}"/>
                </a:ext>
              </a:extLst>
            </p:cNvPr>
            <p:cNvSpPr txBox="1"/>
            <p:nvPr/>
          </p:nvSpPr>
          <p:spPr>
            <a:xfrm>
              <a:off x="1845100" y="158899"/>
              <a:ext cx="2640898" cy="982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171450" lvl="1" indent="-17145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Accuracy based on image quality</a:t>
              </a:r>
            </a:p>
            <a:p>
              <a:pPr marL="171450" lvl="1" indent="-17145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Spots are manually marked</a:t>
              </a:r>
            </a:p>
            <a:p>
              <a:pPr marL="171450" lvl="1" indent="-17145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Limited by weather &amp; light conditions</a:t>
              </a:r>
            </a:p>
          </p:txBody>
        </p:sp>
      </p:grp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9409011-3A5F-4EF2-87EE-FFF27E97A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3943"/>
              </p:ext>
            </p:extLst>
          </p:nvPr>
        </p:nvGraphicFramePr>
        <p:xfrm>
          <a:off x="895822" y="99028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13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840" y="2656840"/>
            <a:ext cx="3830320" cy="1544320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58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1AEE-6109-4D0E-B434-FE2D02A2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1FB-9035-4B88-90AA-62892FF2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682B6"/>
                </a:solidFill>
              </a:rPr>
              <a:t>Why is it important?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Average search time for parking spot == </a:t>
            </a: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7.8 min.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Traffic!!! </a:t>
            </a:r>
          </a:p>
          <a:p>
            <a:pPr marL="457200" lvl="1" indent="0">
              <a:buNone/>
            </a:pP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rgbClr val="4682B6"/>
                </a:solidFill>
              </a:rPr>
              <a:t>Existing solutions?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Counter-based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Sensor-based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Image recognition - based</a:t>
            </a:r>
          </a:p>
          <a:p>
            <a:endParaRPr lang="en-US" dirty="0">
              <a:solidFill>
                <a:srgbClr val="4682B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682B6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3B14C-2F8B-4B9E-8DB1-CF7F2527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6" y="3429000"/>
            <a:ext cx="4115428" cy="2349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7970C-AB5B-41EE-A1F7-6B63D22A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380" y="1027906"/>
            <a:ext cx="4115428" cy="2164715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799154D-B027-4C39-9B6D-93902E6F3000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  <a:solidFill>
            <a:srgbClr val="4682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Problem definition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CAE29D5-A808-4816-86EF-B1B04A2EF364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854C8DA-A5F0-4428-B217-F0CAEEEE12E2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0C4230C-31D7-432F-A78D-4DB47960E90F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E9E326-9463-4FCE-AA66-08C4DDB27216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31EFDD6-377F-48CA-9755-58092CDB7FF4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DF9728B-2903-4954-B7BA-48CCDB4D7788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FD56BFA7-2769-4C77-AE17-021F0FF034EC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FCF8A9C4-58FD-4519-A033-D59A9E4DEB3D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C3EFA025-7191-4CCA-9374-03862B412E3E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0502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082A-3774-4B8A-903E-F27106F2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183"/>
            <a:ext cx="10515600" cy="4632643"/>
          </a:xfrm>
        </p:spPr>
        <p:txBody>
          <a:bodyPr>
            <a:normAutofit/>
          </a:bodyPr>
          <a:lstStyle/>
          <a:p>
            <a:r>
              <a:rPr lang="en-US" sz="2400" i="1" dirty="0"/>
              <a:t>Acharya, D., Yan, W., and </a:t>
            </a:r>
            <a:r>
              <a:rPr lang="en-US" sz="2400" i="1" dirty="0" err="1"/>
              <a:t>Khoshelham</a:t>
            </a:r>
            <a:r>
              <a:rPr lang="en-US" sz="2400" i="1" dirty="0"/>
              <a:t>, K. (2018). </a:t>
            </a:r>
            <a:r>
              <a:rPr lang="en-US" sz="2400" b="1" dirty="0"/>
              <a:t>Real-time image-based parking occupancy detection using deep learning</a:t>
            </a:r>
            <a:r>
              <a:rPr lang="en-US" sz="2400" dirty="0"/>
              <a:t>. </a:t>
            </a:r>
            <a:r>
              <a:rPr lang="en-US" sz="2400" dirty="0">
                <a:hlinkClick r:id="rId3"/>
              </a:rPr>
              <a:t>[ref]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Pre-trained CNN to extract features </a:t>
            </a:r>
            <a:r>
              <a:rPr lang="en-US" sz="1400" dirty="0">
                <a:solidFill>
                  <a:schemeClr val="bg1"/>
                </a:solidFill>
              </a:rPr>
              <a:t>→ </a:t>
            </a:r>
            <a:r>
              <a:rPr lang="en-US" sz="1800" dirty="0"/>
              <a:t>Support Vector Machine classifier</a:t>
            </a:r>
          </a:p>
          <a:p>
            <a:pPr marL="457200" lvl="1" indent="0">
              <a:buNone/>
            </a:pPr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2400" i="1" dirty="0" err="1"/>
              <a:t>Tschentscher</a:t>
            </a:r>
            <a:r>
              <a:rPr lang="en-US" sz="2400" i="1" dirty="0"/>
              <a:t>, M. and </a:t>
            </a:r>
            <a:r>
              <a:rPr lang="en-US" sz="2400" i="1" dirty="0" err="1"/>
              <a:t>Neuhausen</a:t>
            </a:r>
            <a:r>
              <a:rPr lang="en-US" sz="2400" i="1" dirty="0"/>
              <a:t>, M. (2012). </a:t>
            </a:r>
            <a:r>
              <a:rPr lang="en-US" sz="2400" b="1" dirty="0" err="1"/>
              <a:t>Videobased</a:t>
            </a:r>
            <a:r>
              <a:rPr lang="en-US" sz="2400" b="1" dirty="0"/>
              <a:t> parking space detection</a:t>
            </a:r>
            <a:r>
              <a:rPr lang="en-US" sz="2400" dirty="0"/>
              <a:t>. </a:t>
            </a:r>
            <a:r>
              <a:rPr lang="en-US" sz="2400" dirty="0">
                <a:hlinkClick r:id="rId4"/>
              </a:rPr>
              <a:t>[ref]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HSV color histogram </a:t>
            </a:r>
            <a:r>
              <a:rPr lang="en-US" sz="1400" dirty="0">
                <a:solidFill>
                  <a:schemeClr val="bg1"/>
                </a:solidFill>
              </a:rPr>
              <a:t>→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Support Vector Machine classifier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i="1" dirty="0" err="1"/>
              <a:t>Števanák</a:t>
            </a:r>
            <a:r>
              <a:rPr lang="en-US" sz="2400" i="1" dirty="0"/>
              <a:t>, R., </a:t>
            </a:r>
            <a:r>
              <a:rPr lang="en-US" sz="2400" i="1" dirty="0" err="1"/>
              <a:t>Matejov</a:t>
            </a:r>
            <a:r>
              <a:rPr lang="en-US" sz="2400" i="1" dirty="0"/>
              <a:t>, A., </a:t>
            </a:r>
            <a:r>
              <a:rPr lang="en-US" sz="2400" i="1" dirty="0" err="1"/>
              <a:t>Šuppa</a:t>
            </a:r>
            <a:r>
              <a:rPr lang="en-US" sz="2400" i="1" dirty="0"/>
              <a:t>, M., and </a:t>
            </a:r>
            <a:r>
              <a:rPr lang="en-US" sz="2400" i="1" dirty="0" err="1"/>
              <a:t>Jariabka</a:t>
            </a:r>
            <a:r>
              <a:rPr lang="en-US" sz="2400" i="1" dirty="0"/>
              <a:t>, O. (2017). </a:t>
            </a:r>
            <a:r>
              <a:rPr lang="en-US" sz="2400" b="1" dirty="0" err="1"/>
              <a:t>Pkspace</a:t>
            </a:r>
            <a:r>
              <a:rPr lang="en-US" sz="2400" b="1" dirty="0"/>
              <a:t>: An open-source solution for parking space occupancy detection</a:t>
            </a:r>
            <a:r>
              <a:rPr lang="en-US" sz="2400" dirty="0"/>
              <a:t>. </a:t>
            </a:r>
            <a:r>
              <a:rPr lang="en-US" sz="2400" dirty="0">
                <a:hlinkClick r:id="rId5"/>
              </a:rPr>
              <a:t>[ref]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Multi-Layer Perceptron classifier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790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DE2A45A-55D7-4106-B19A-5129ABA54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039335"/>
              </p:ext>
            </p:extLst>
          </p:nvPr>
        </p:nvGraphicFramePr>
        <p:xfrm>
          <a:off x="3122955" y="1554480"/>
          <a:ext cx="7289618" cy="4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44B62C-F23B-40FF-A4DD-D7A00A83BCCD}"/>
              </a:ext>
            </a:extLst>
          </p:cNvPr>
          <p:cNvSpPr/>
          <p:nvPr/>
        </p:nvSpPr>
        <p:spPr>
          <a:xfrm>
            <a:off x="2882683" y="1856958"/>
            <a:ext cx="1531416" cy="44958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F7B20-28F1-4965-B10B-7BE0721DC717}"/>
              </a:ext>
            </a:extLst>
          </p:cNvPr>
          <p:cNvSpPr txBox="1"/>
          <p:nvPr/>
        </p:nvSpPr>
        <p:spPr>
          <a:xfrm>
            <a:off x="958383" y="1881695"/>
            <a:ext cx="164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Video Stream</a:t>
            </a:r>
          </a:p>
        </p:txBody>
      </p:sp>
    </p:spTree>
    <p:extLst>
      <p:ext uri="{BB962C8B-B14F-4D97-AF65-F5344CB8AC3E}">
        <p14:creationId xmlns:p14="http://schemas.microsoft.com/office/powerpoint/2010/main" val="41963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19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AA66F15-13E2-4F84-9114-22922D0F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731928"/>
            <a:ext cx="5624206" cy="3612232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8EC6CBC7-FCD7-4147-9878-958C83944F27}"/>
              </a:ext>
            </a:extLst>
          </p:cNvPr>
          <p:cNvSpPr txBox="1">
            <a:spLocks/>
          </p:cNvSpPr>
          <p:nvPr/>
        </p:nvSpPr>
        <p:spPr>
          <a:xfrm>
            <a:off x="6417595" y="1598355"/>
            <a:ext cx="5208244" cy="444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4682B6"/>
                </a:solidFill>
              </a:rPr>
              <a:t>Custom CNN</a:t>
            </a:r>
          </a:p>
          <a:p>
            <a:r>
              <a:rPr lang="en-US" dirty="0">
                <a:solidFill>
                  <a:schemeClr val="bg1"/>
                </a:solidFill>
              </a:rPr>
              <a:t>Adam gradient-based optimizer</a:t>
            </a:r>
          </a:p>
          <a:p>
            <a:r>
              <a:rPr lang="en-US" dirty="0">
                <a:solidFill>
                  <a:schemeClr val="bg1"/>
                </a:solidFill>
              </a:rPr>
              <a:t>Sparse-categorical cross-entropy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6488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8342AB-5396-44E4-A7C8-4693EFC0D4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/>
          <a:stretch/>
        </p:blipFill>
        <p:spPr>
          <a:xfrm>
            <a:off x="921461" y="1286443"/>
            <a:ext cx="9257432" cy="319188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758DA65-3A51-4EF7-BEF6-FB7E8420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19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92F873AD-5913-47DF-BE71-877E29264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617699"/>
            <a:ext cx="10515600" cy="142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4682B6"/>
                </a:solidFill>
              </a:rPr>
              <a:t>VGG-16</a:t>
            </a:r>
          </a:p>
          <a:p>
            <a:r>
              <a:rPr lang="en-US" dirty="0">
                <a:solidFill>
                  <a:schemeClr val="bg1"/>
                </a:solidFill>
              </a:rPr>
              <a:t>Stochastic gradient descent optimizer</a:t>
            </a:r>
          </a:p>
          <a:p>
            <a:r>
              <a:rPr lang="en-US" dirty="0">
                <a:solidFill>
                  <a:schemeClr val="bg1"/>
                </a:solidFill>
              </a:rPr>
              <a:t>Sparse-categorical cross-entropy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4523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/>
              <a:t>Dataset &amp; results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B512BCD-5D31-4AD6-82A8-4F8CDFBE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80" y="2666048"/>
            <a:ext cx="1428750" cy="14287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54C75B-ACCA-48E3-AEB8-0AB528892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5" y="2666048"/>
            <a:ext cx="14287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D540EE-1F54-4CA2-A5BD-95FFD6B844A9}"/>
              </a:ext>
            </a:extLst>
          </p:cNvPr>
          <p:cNvSpPr txBox="1"/>
          <p:nvPr/>
        </p:nvSpPr>
        <p:spPr>
          <a:xfrm>
            <a:off x="1199693" y="4129148"/>
            <a:ext cx="2356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150x150 px </a:t>
            </a:r>
            <a:r>
              <a:rPr lang="en-US" sz="1600" dirty="0"/>
              <a:t>patches, free and occupied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F070-BC8D-44B0-A371-FEEEF72DB7C6}"/>
              </a:ext>
            </a:extLst>
          </p:cNvPr>
          <p:cNvSpPr txBox="1"/>
          <p:nvPr/>
        </p:nvSpPr>
        <p:spPr>
          <a:xfrm>
            <a:off x="745635" y="2072698"/>
            <a:ext cx="284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4682B6"/>
                </a:solidFill>
              </a:rPr>
              <a:t>CNRPark+EXT</a:t>
            </a:r>
            <a:r>
              <a:rPr lang="en-US" sz="2800" b="1" dirty="0">
                <a:solidFill>
                  <a:srgbClr val="4682B6"/>
                </a:solidFill>
              </a:rPr>
              <a:t> </a:t>
            </a:r>
            <a:r>
              <a:rPr lang="en-US" sz="2400" b="1" dirty="0">
                <a:solidFill>
                  <a:srgbClr val="4682B6"/>
                </a:solidFill>
                <a:hlinkClick r:id="rId5"/>
              </a:rPr>
              <a:t>[ref]</a:t>
            </a:r>
            <a:endParaRPr lang="en-US" sz="2800" b="1" dirty="0">
              <a:solidFill>
                <a:srgbClr val="4682B6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73A55B-42C7-4CB3-8152-AAF932683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09" y="1564698"/>
            <a:ext cx="5142435" cy="3856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BFBF7CA-5C77-417D-8897-3FAF856E1C36}"/>
              </a:ext>
            </a:extLst>
          </p:cNvPr>
          <p:cNvSpPr txBox="1"/>
          <p:nvPr/>
        </p:nvSpPr>
        <p:spPr>
          <a:xfrm flipH="1">
            <a:off x="1251680" y="4892378"/>
            <a:ext cx="20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682B6"/>
                </a:solidFill>
              </a:rPr>
              <a:t>8000 images</a:t>
            </a:r>
          </a:p>
        </p:txBody>
      </p:sp>
    </p:spTree>
    <p:extLst>
      <p:ext uri="{BB962C8B-B14F-4D97-AF65-F5344CB8AC3E}">
        <p14:creationId xmlns:p14="http://schemas.microsoft.com/office/powerpoint/2010/main" val="212985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/>
              <a:t>Dataset &amp; results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graphicFrame>
        <p:nvGraphicFramePr>
          <p:cNvPr id="37" name="Table 13">
            <a:extLst>
              <a:ext uri="{FF2B5EF4-FFF2-40B4-BE49-F238E27FC236}">
                <a16:creationId xmlns:a16="http://schemas.microsoft.com/office/drawing/2014/main" id="{20463310-A3FA-4A26-8759-03FF75252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459276"/>
              </p:ext>
            </p:extLst>
          </p:nvPr>
        </p:nvGraphicFramePr>
        <p:xfrm>
          <a:off x="2543860" y="3379152"/>
          <a:ext cx="6780375" cy="154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395">
                  <a:extLst>
                    <a:ext uri="{9D8B030D-6E8A-4147-A177-3AD203B41FA5}">
                      <a16:colId xmlns:a16="http://schemas.microsoft.com/office/drawing/2014/main" val="2299394238"/>
                    </a:ext>
                  </a:extLst>
                </a:gridCol>
                <a:gridCol w="2114490">
                  <a:extLst>
                    <a:ext uri="{9D8B030D-6E8A-4147-A177-3AD203B41FA5}">
                      <a16:colId xmlns:a16="http://schemas.microsoft.com/office/drawing/2014/main" val="2241482873"/>
                    </a:ext>
                  </a:extLst>
                </a:gridCol>
                <a:gridCol w="2114490">
                  <a:extLst>
                    <a:ext uri="{9D8B030D-6E8A-4147-A177-3AD203B41FA5}">
                      <a16:colId xmlns:a16="http://schemas.microsoft.com/office/drawing/2014/main" val="1356247292"/>
                    </a:ext>
                  </a:extLst>
                </a:gridCol>
              </a:tblGrid>
              <a:tr h="8007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7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Custom CNN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VGG-16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2934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D0D73AA-C8E9-4B84-9936-B29709C6F31E}"/>
              </a:ext>
            </a:extLst>
          </p:cNvPr>
          <p:cNvSpPr txBox="1"/>
          <p:nvPr/>
        </p:nvSpPr>
        <p:spPr>
          <a:xfrm flipH="1">
            <a:off x="1031238" y="1747520"/>
            <a:ext cx="767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Validation split for training dataset: </a:t>
            </a:r>
            <a:r>
              <a:rPr lang="en-US" sz="2400" b="1" dirty="0">
                <a:solidFill>
                  <a:srgbClr val="4682B6"/>
                </a:solidFill>
              </a:rPr>
              <a:t>33% (2666 images)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Tested on </a:t>
            </a:r>
            <a:r>
              <a:rPr lang="en-US" sz="2400" b="1" dirty="0">
                <a:solidFill>
                  <a:srgbClr val="4682B6"/>
                </a:solidFill>
              </a:rPr>
              <a:t>920 images</a:t>
            </a:r>
          </a:p>
        </p:txBody>
      </p:sp>
    </p:spTree>
    <p:extLst>
      <p:ext uri="{BB962C8B-B14F-4D97-AF65-F5344CB8AC3E}">
        <p14:creationId xmlns:p14="http://schemas.microsoft.com/office/powerpoint/2010/main" val="60420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450FD31E-DAAD-4491-A5E7-1DCD3BF06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25787"/>
              </p:ext>
            </p:extLst>
          </p:nvPr>
        </p:nvGraphicFramePr>
        <p:xfrm>
          <a:off x="704900" y="2807652"/>
          <a:ext cx="10782200" cy="191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638">
                  <a:extLst>
                    <a:ext uri="{9D8B030D-6E8A-4147-A177-3AD203B41FA5}">
                      <a16:colId xmlns:a16="http://schemas.microsoft.com/office/drawing/2014/main" val="2299394238"/>
                    </a:ext>
                  </a:extLst>
                </a:gridCol>
                <a:gridCol w="1339132">
                  <a:extLst>
                    <a:ext uri="{9D8B030D-6E8A-4147-A177-3AD203B41FA5}">
                      <a16:colId xmlns:a16="http://schemas.microsoft.com/office/drawing/2014/main" val="3449960868"/>
                    </a:ext>
                  </a:extLst>
                </a:gridCol>
                <a:gridCol w="1577892">
                  <a:extLst>
                    <a:ext uri="{9D8B030D-6E8A-4147-A177-3AD203B41FA5}">
                      <a16:colId xmlns:a16="http://schemas.microsoft.com/office/drawing/2014/main" val="2241482873"/>
                    </a:ext>
                  </a:extLst>
                </a:gridCol>
                <a:gridCol w="1494845">
                  <a:extLst>
                    <a:ext uri="{9D8B030D-6E8A-4147-A177-3AD203B41FA5}">
                      <a16:colId xmlns:a16="http://schemas.microsoft.com/office/drawing/2014/main" val="3763156459"/>
                    </a:ext>
                  </a:extLst>
                </a:gridCol>
                <a:gridCol w="1256085">
                  <a:extLst>
                    <a:ext uri="{9D8B030D-6E8A-4147-A177-3AD203B41FA5}">
                      <a16:colId xmlns:a16="http://schemas.microsoft.com/office/drawing/2014/main" val="233386666"/>
                    </a:ext>
                  </a:extLst>
                </a:gridCol>
                <a:gridCol w="1406608">
                  <a:extLst>
                    <a:ext uri="{9D8B030D-6E8A-4147-A177-3AD203B41FA5}">
                      <a16:colId xmlns:a16="http://schemas.microsoft.com/office/drawing/2014/main" val="1476569240"/>
                    </a:ext>
                  </a:extLst>
                </a:gridCol>
              </a:tblGrid>
              <a:tr h="42989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975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5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Custom CNN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VGG-16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2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Custom CNN model (+improvements)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4531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C135ED6-83EE-4F94-B9C4-44639E83F446}"/>
              </a:ext>
            </a:extLst>
          </p:cNvPr>
          <p:cNvSpPr txBox="1"/>
          <p:nvPr/>
        </p:nvSpPr>
        <p:spPr>
          <a:xfrm flipH="1">
            <a:off x="1031238" y="1879600"/>
            <a:ext cx="767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Tested on </a:t>
            </a:r>
            <a:r>
              <a:rPr lang="en-US" sz="2400" b="1" dirty="0">
                <a:solidFill>
                  <a:srgbClr val="4682B6"/>
                </a:solidFill>
              </a:rPr>
              <a:t>920 images</a:t>
            </a:r>
          </a:p>
        </p:txBody>
      </p:sp>
    </p:spTree>
    <p:extLst>
      <p:ext uri="{BB962C8B-B14F-4D97-AF65-F5344CB8AC3E}">
        <p14:creationId xmlns:p14="http://schemas.microsoft.com/office/powerpoint/2010/main" val="340577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E7E6E6"/>
      </a:dk1>
      <a:lt1>
        <a:srgbClr val="E7E6E6"/>
      </a:lt1>
      <a:dk2>
        <a:srgbClr val="E7E6E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673</Words>
  <Application>Microsoft Office PowerPoint</Application>
  <PresentationFormat>Widescreen</PresentationFormat>
  <Paragraphs>257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Source Sans Pro</vt:lpstr>
      <vt:lpstr>Office Theme</vt:lpstr>
      <vt:lpstr>Video-based parking spot detection using machine learning</vt:lpstr>
      <vt:lpstr>Problem definition</vt:lpstr>
      <vt:lpstr>Related work</vt:lpstr>
      <vt:lpstr>Proposed approach</vt:lpstr>
      <vt:lpstr>Methodology</vt:lpstr>
      <vt:lpstr>Methodology</vt:lpstr>
      <vt:lpstr>Dataset &amp; results</vt:lpstr>
      <vt:lpstr>Dataset &amp; results</vt:lpstr>
      <vt:lpstr>Experimental results</vt:lpstr>
      <vt:lpstr>Used Tools</vt:lpstr>
      <vt:lpstr>Demo</vt:lpstr>
      <vt:lpstr>Faced challenges</vt:lpstr>
      <vt:lpstr>Conclusion &amp; Future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Video-based parking spot detection using machine learning</dc:title>
  <dc:creator>Viorel Gurdis</dc:creator>
  <cp:lastModifiedBy>Viorel Gurdis</cp:lastModifiedBy>
  <cp:revision>56</cp:revision>
  <dcterms:created xsi:type="dcterms:W3CDTF">2020-01-12T13:03:18Z</dcterms:created>
  <dcterms:modified xsi:type="dcterms:W3CDTF">2020-01-12T17:35:48Z</dcterms:modified>
</cp:coreProperties>
</file>