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48C7F-4520-05C0-30D4-B6116436F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FF888E-0118-8074-6C90-368A3B36F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6FA36-4B70-3D86-114B-73BA6D9AA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E803-4F40-42B0-A87D-856FE93788F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35F05-1046-F0CA-569D-DBC68C6A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8F679-FF5B-5E2D-F03F-18D9ABFC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6751-F05E-43C9-A712-80C550D40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68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C7518-82B4-CBFD-EEC3-B00DF23D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EE1D4A-8C3D-FDEE-D7D3-65E9141DF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E4441-FE1D-BB52-FA79-47EFCE5B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E803-4F40-42B0-A87D-856FE93788F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D8D30-817B-45BF-CF94-D302214FA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E7A8C-FD6F-282D-D976-7C5BCED2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6751-F05E-43C9-A712-80C550D40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45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F3DA4C-0C56-626A-4C8F-22996A49D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07E8D-8E6E-3C0A-7929-1371AC339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2A8ED-A1B1-D0AE-CA84-D768010A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E803-4F40-42B0-A87D-856FE93788F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7B126-3164-FC30-72CB-99829CF9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E7617A-89D5-E30D-6B1B-B989F3DF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6751-F05E-43C9-A712-80C550D40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4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0CAB7-F743-8E80-E0C2-CFFB44ABB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ED2DE-BE61-582A-A374-2CC55B86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3958A-1C92-F369-FD2F-0DFA4091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E803-4F40-42B0-A87D-856FE93788F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8D326-81D9-3A39-0B89-572FE12A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291B1-4EC1-F6BF-E539-DA2538E0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6751-F05E-43C9-A712-80C550D40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98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59710-89C7-708D-7D22-07A8CFD8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FC7B4A-DA0F-EBB3-8734-25ED28FDF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D5E24-73EF-209B-55AD-B8741FA9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E803-4F40-42B0-A87D-856FE93788F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FDA2D-02D4-B926-CC7D-80BC1732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E2FFE3-3C94-9A04-A959-9432AE0F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6751-F05E-43C9-A712-80C550D40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6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DA43C-B151-DE2C-3C25-6E441D2A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CCA4B-A281-6DD9-A51B-8E0664A89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D716F7-95FA-A46E-39DA-F47921202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952EC0-DDF6-9DA1-F810-51442095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E803-4F40-42B0-A87D-856FE93788F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3E3BF-20FA-C3B6-A105-4D288E46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16F897-D43F-EF17-734B-A6A55EE5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6751-F05E-43C9-A712-80C550D40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31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B4963-3319-FC38-8867-BD094E02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14F3EC-EBD1-0981-AD70-F6931FCC7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E36AB0-579A-CF9F-F2D4-2B1E903F4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452068-AD0F-4A16-157D-8B7038B8E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E1FA2E-1C54-9B11-6060-CD484B7B7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E5A13C-7484-3184-23B1-4EE006C5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E803-4F40-42B0-A87D-856FE93788F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65CCC9-0FA5-4CD1-8FF1-ECE2687C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722CEA-005D-47D7-BF44-5FE1D134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6751-F05E-43C9-A712-80C550D40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01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65063-BBFD-9E0C-41E3-C0EAEB93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98C4CB-0AD7-F395-EFCE-0EB0B233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E803-4F40-42B0-A87D-856FE93788F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7D74EB-5107-562C-B45D-137838DF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B4FCA4-B7EC-2B24-392C-DD3D4166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6751-F05E-43C9-A712-80C550D40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17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1CAF2-829D-E1A5-384F-3E86C734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E803-4F40-42B0-A87D-856FE93788F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041E-F3E5-E5E2-D455-82E6F9B2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F6B7A3-E6E5-52A1-96DC-B6EAFC78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6751-F05E-43C9-A712-80C550D40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4686E-40FF-031A-E505-9050F503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AB756-EB28-5E1A-C1FE-BE698459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D6860-4D59-0703-4D3F-935B40072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3A1B0-F3E0-7ECF-FDC2-2715BE56E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E803-4F40-42B0-A87D-856FE93788F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3D649-7BDB-826A-5D68-33609BF9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B501FC-BEE7-2946-F8B5-62903158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6751-F05E-43C9-A712-80C550D40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1FCB1-D32A-0377-33BD-A03C01FB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25A0E2-876B-D225-6E47-E31E25C4D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29216-686E-6734-FA1E-1E18A2A3F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A29B99-35D1-54A8-BA71-99E671FD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5E803-4F40-42B0-A87D-856FE93788F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7A6200-F832-D0C7-B4DC-BB7C833C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B7A6D-7121-7F75-8F5A-1D625CF2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6751-F05E-43C9-A712-80C550D40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2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281AFE-AF04-44E5-04BC-10773A40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EFC52-ACB1-5135-9BFE-494CD80C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6DE68-7237-A7F8-D28B-0686F6619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85E803-4F40-42B0-A87D-856FE93788FD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D364D-95B7-DEAE-2D33-ACFB601CF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3501C-E2C7-54AA-BF8C-4037E88FE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86751-F05E-43C9-A712-80C550D405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1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32A27B-568D-EC8C-2F00-8E1E12D74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6860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5546941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7845483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4691179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24109906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8621326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lt"/>
                        </a:rPr>
                        <a:t>OSI MODEL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lt"/>
                        </a:rPr>
                        <a:t>Layer Number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lt"/>
                        </a:rPr>
                        <a:t>TCP/IP Layer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+mn-lt"/>
                        </a:rPr>
                        <a:t>Other Protocol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0080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Alligator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Application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L7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HTTP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HTTPS, FTP, SFTP, Telnet, SSH, DNS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8047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Pet 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Presentation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412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Steve‘s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Session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4654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Touch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Transport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L4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TCP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UDP, SCTP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8721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Not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Network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L3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IP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IPv6, ARP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92905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Do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Data Link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L2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Ethernet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Frame Relay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07797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Please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</a:rPr>
                        <a:t>Physical</a:t>
                      </a:r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949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467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54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상민 이</dc:creator>
  <cp:lastModifiedBy>상민 이</cp:lastModifiedBy>
  <cp:revision>2</cp:revision>
  <dcterms:created xsi:type="dcterms:W3CDTF">2024-03-12T02:35:36Z</dcterms:created>
  <dcterms:modified xsi:type="dcterms:W3CDTF">2024-03-12T04:54:25Z</dcterms:modified>
</cp:coreProperties>
</file>