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F852-8339-41D9-9014-24FA1E1EECBE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B360-E31B-4466-8E94-BA8BD5999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1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B360-E31B-4466-8E94-BA8BD5999B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2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8BB-C2F8-4934-8D1F-408EA1368201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100D-2362-42FF-8C04-E27D5DBFB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8BB-C2F8-4934-8D1F-408EA1368201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100D-2362-42FF-8C04-E27D5DBFB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7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8BB-C2F8-4934-8D1F-408EA1368201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100D-2362-42FF-8C04-E27D5DBFB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7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8BB-C2F8-4934-8D1F-408EA1368201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100D-2362-42FF-8C04-E27D5DBFB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7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8BB-C2F8-4934-8D1F-408EA1368201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100D-2362-42FF-8C04-E27D5DBFB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7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8BB-C2F8-4934-8D1F-408EA1368201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100D-2362-42FF-8C04-E27D5DBFB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0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8BB-C2F8-4934-8D1F-408EA1368201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100D-2362-42FF-8C04-E27D5DBFB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21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8BB-C2F8-4934-8D1F-408EA1368201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100D-2362-42FF-8C04-E27D5DBFB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2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8BB-C2F8-4934-8D1F-408EA1368201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100D-2362-42FF-8C04-E27D5DBFB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4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8BB-C2F8-4934-8D1F-408EA1368201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100D-2362-42FF-8C04-E27D5DBFB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4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8BB-C2F8-4934-8D1F-408EA1368201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100D-2362-42FF-8C04-E27D5DBFB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2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098BB-C2F8-4934-8D1F-408EA1368201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100D-2362-42FF-8C04-E27D5DBFB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0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472" y="843630"/>
            <a:ext cx="5575501" cy="4186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70396" y="1136630"/>
            <a:ext cx="4794984" cy="3600000"/>
            <a:chOff x="6460316" y="1816379"/>
            <a:chExt cx="4794984" cy="3600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0316" y="1816379"/>
              <a:ext cx="4794984" cy="3600000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8841182" y="2061556"/>
              <a:ext cx="0" cy="631768"/>
            </a:xfrm>
            <a:prstGeom prst="line">
              <a:avLst/>
            </a:prstGeom>
            <a:ln w="12700" cap="flat" cmpd="sng" algn="ctr">
              <a:solidFill>
                <a:srgbClr val="187FC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010206" y="2205643"/>
              <a:ext cx="9103" cy="620684"/>
            </a:xfrm>
            <a:prstGeom prst="line">
              <a:avLst/>
            </a:prstGeom>
            <a:ln w="12700" cap="flat" cmpd="sng" algn="ctr">
              <a:solidFill>
                <a:srgbClr val="D95319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>
            <a:off x="8584222" y="1136630"/>
            <a:ext cx="0" cy="631768"/>
          </a:xfrm>
          <a:prstGeom prst="line">
            <a:avLst/>
          </a:prstGeom>
          <a:ln w="19050" cap="flat" cmpd="sng" algn="ctr">
            <a:solidFill>
              <a:srgbClr val="187FC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14063" y="1525894"/>
            <a:ext cx="9103" cy="620684"/>
          </a:xfrm>
          <a:prstGeom prst="line">
            <a:avLst/>
          </a:prstGeom>
          <a:ln w="19050" cap="flat" cmpd="sng" algn="ctr">
            <a:solidFill>
              <a:srgbClr val="D95319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0185" y="5117123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Air walking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77510" y="511712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Ground walking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3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37" y="3258000"/>
            <a:ext cx="7192475" cy="36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92475" cy="36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4562" y="1521069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Air walking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6874" y="502525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Ground walking</a:t>
            </a:r>
            <a:endParaRPr lang="zh-CN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8662" y="5213838"/>
            <a:ext cx="108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297615" y="1705735"/>
            <a:ext cx="1230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08931" y="22860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- 0.1 Nm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61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715" y="0"/>
            <a:ext cx="7192475" cy="36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4562" y="1521069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Air walking</a:t>
            </a:r>
            <a:endParaRPr lang="zh-CN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297615" y="1705735"/>
            <a:ext cx="1230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8931" y="22860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 = 0.05 Nm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08" y="3176544"/>
            <a:ext cx="7192475" cy="36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6874" y="502525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Ground walking</a:t>
            </a:r>
            <a:endParaRPr lang="zh-CN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8662" y="5213838"/>
            <a:ext cx="108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32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9</cp:revision>
  <dcterms:created xsi:type="dcterms:W3CDTF">2022-02-03T23:49:22Z</dcterms:created>
  <dcterms:modified xsi:type="dcterms:W3CDTF">2022-02-04T04:26:16Z</dcterms:modified>
</cp:coreProperties>
</file>