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608A-FDA9-47E4-A53A-E17900378DC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BA2B5-FDC6-4671-9522-F4AE8B59B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8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BA2B5-FDC6-4671-9522-F4AE8B59B0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9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1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4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7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0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9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0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5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B6BF-BE3D-4EC3-8C91-0C3FD8ADA988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74AB5-8241-4231-99A2-CAA17062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9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5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67.png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3" Type="http://schemas.openxmlformats.org/officeDocument/2006/relationships/image" Target="../media/image78.png"/><Relationship Id="rId12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image" Target="../media/image83.png"/><Relationship Id="rId15" Type="http://schemas.openxmlformats.org/officeDocument/2006/relationships/image" Target="../media/image22.emf"/><Relationship Id="rId10" Type="http://schemas.openxmlformats.org/officeDocument/2006/relationships/image" Target="../media/image92.png"/><Relationship Id="rId1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446" y="179294"/>
            <a:ext cx="7920000" cy="6480000"/>
            <a:chOff x="689610" y="0"/>
            <a:chExt cx="9517051" cy="8063456"/>
          </a:xfrm>
        </p:grpSpPr>
        <p:grpSp>
          <p:nvGrpSpPr>
            <p:cNvPr id="93" name="Group 92"/>
            <p:cNvGrpSpPr/>
            <p:nvPr/>
          </p:nvGrpSpPr>
          <p:grpSpPr>
            <a:xfrm>
              <a:off x="689610" y="0"/>
              <a:ext cx="9517051" cy="8063456"/>
              <a:chOff x="689610" y="0"/>
              <a:chExt cx="9517051" cy="8063456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689610" y="0"/>
                <a:ext cx="9517051" cy="8063456"/>
                <a:chOff x="689610" y="0"/>
                <a:chExt cx="9517051" cy="806345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689610" y="0"/>
                  <a:ext cx="9517051" cy="2880000"/>
                  <a:chOff x="670560" y="430099"/>
                  <a:chExt cx="9517051" cy="299000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670560" y="602080"/>
                    <a:ext cx="3543300" cy="2818019"/>
                    <a:chOff x="6886019" y="1192226"/>
                    <a:chExt cx="3543300" cy="2818019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6886019" y="1400395"/>
                      <a:ext cx="3543300" cy="2609850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8374199" y="2076636"/>
                          <a:ext cx="309597" cy="2462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eorgia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74199" y="2076636"/>
                          <a:ext cx="309597" cy="24625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1569" r="-7843" b="-307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8374199" y="1192226"/>
                          <a:ext cx="22313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eorgia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74199" y="1192226"/>
                          <a:ext cx="223138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1622" r="-21622" b="-136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Arrow Connector 21"/>
                    <p:cNvCxnSpPr>
                      <a:stCxn id="10" idx="0"/>
                    </p:cNvCxnSpPr>
                    <p:nvPr/>
                  </p:nvCxnSpPr>
                  <p:spPr>
                    <a:xfrm>
                      <a:off x="8657669" y="1400395"/>
                      <a:ext cx="747588" cy="50678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H="1">
                      <a:off x="7633609" y="1400395"/>
                      <a:ext cx="623599" cy="50678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213860" y="430099"/>
                    <a:ext cx="5973751" cy="2990000"/>
                    <a:chOff x="4213860" y="430099"/>
                    <a:chExt cx="5973751" cy="2990000"/>
                  </a:xfrm>
                </p:grpSpPr>
                <p:pic>
                  <p:nvPicPr>
                    <p:cNvPr id="34" name="Picture 33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13860" y="430099"/>
                      <a:ext cx="5973751" cy="2990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4684147" y="2168636"/>
                      <a:ext cx="5438692" cy="0"/>
                    </a:xfrm>
                    <a:prstGeom prst="line">
                      <a:avLst/>
                    </a:prstGeom>
                    <a:ln w="317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5762785" y="2166164"/>
                      <a:ext cx="128" cy="829303"/>
                    </a:xfrm>
                    <a:prstGeom prst="line">
                      <a:avLst/>
                    </a:prstGeom>
                    <a:ln w="317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6994427" y="2162967"/>
                      <a:ext cx="0" cy="829303"/>
                    </a:xfrm>
                    <a:prstGeom prst="line">
                      <a:avLst/>
                    </a:prstGeom>
                    <a:ln w="317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>
                      <a:off x="7877175" y="2162967"/>
                      <a:ext cx="1" cy="829303"/>
                    </a:xfrm>
                    <a:prstGeom prst="line">
                      <a:avLst/>
                    </a:prstGeom>
                    <a:ln w="317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5427031" y="1961761"/>
                      <a:ext cx="527332" cy="23856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1.9824</a:t>
                      </a:r>
                      <a:endParaRPr kumimoji="0" lang="zh-CN" altLang="en-US" sz="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Historic" panose="020B0502040204020203" pitchFamily="34" charset="0"/>
                        <a:ea typeface="宋体" panose="02010600030101010101" pitchFamily="2" charset="-122"/>
                        <a:cs typeface="Segoe UI Historic" panose="020B0502040204020203" pitchFamily="34" charset="0"/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672110" y="1961762"/>
                      <a:ext cx="487513" cy="1917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4.2399</a:t>
                      </a:r>
                      <a:endParaRPr kumimoji="0" lang="zh-CN" altLang="en-US" sz="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Historic" panose="020B0502040204020203" pitchFamily="34" charset="0"/>
                        <a:ea typeface="宋体" panose="02010600030101010101" pitchFamily="2" charset="-122"/>
                        <a:cs typeface="Segoe UI Historic" panose="020B0502040204020203" pitchFamily="34" charset="0"/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950383" y="1961760"/>
                      <a:ext cx="617461" cy="23856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5.8619</a:t>
                      </a:r>
                      <a:endParaRPr kumimoji="0" lang="zh-CN" altLang="en-US" sz="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Historic" panose="020B0502040204020203" pitchFamily="34" charset="0"/>
                        <a:ea typeface="宋体" panose="02010600030101010101" pitchFamily="2" charset="-122"/>
                        <a:cs typeface="Segoe UI Historic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9610" y="5183456"/>
                  <a:ext cx="9517051" cy="2880000"/>
                  <a:chOff x="689610" y="5183456"/>
                  <a:chExt cx="9517051" cy="3513672"/>
                </a:xfrm>
              </p:grpSpPr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9610" y="5183456"/>
                    <a:ext cx="4680000" cy="3513672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26661" y="5183456"/>
                    <a:ext cx="4680000" cy="351367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795530" y="202941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A.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999395" y="20294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B.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95530" y="272310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Georgia" panose="02040502050405020303" pitchFamily="18" charset="0"/>
                  </a:rPr>
                  <a:t>C</a:t>
                </a:r>
                <a:r>
                  <a:rPr lang="en-US" altLang="zh-CN" b="1" dirty="0" smtClean="0">
                    <a:latin typeface="Georgia" panose="02040502050405020303" pitchFamily="18" charset="0"/>
                  </a:rPr>
                  <a:t>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21047" y="272310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D.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5529" y="4805653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E.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534672" y="4805652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F.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26661" y="3040173"/>
              <a:ext cx="4680000" cy="197463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610" y="3040173"/>
              <a:ext cx="4680000" cy="197463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8210264" y="1520639"/>
            <a:ext cx="3981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(A)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rhythm generator network. D is the external drives simulate a descending command from the midbrain locomotor region (MLR);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synaptic conductance of the weak excitation between the oscillators.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oscillation frequencies of rhythm generator by varying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D. There are infinite solutions for a rhythm generator with a desired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frequency. 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Neuron activations for RG driven by external drive at 1 Hz.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self-oscillates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 Hz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RG driven by external drive at 1 Hz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RG self-oscillates at 1 Hz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43283" y="699099"/>
            <a:ext cx="8636534" cy="4680000"/>
            <a:chOff x="900317" y="138815"/>
            <a:chExt cx="9520626" cy="5904595"/>
          </a:xfrm>
        </p:grpSpPr>
        <p:grpSp>
          <p:nvGrpSpPr>
            <p:cNvPr id="8" name="Group 7"/>
            <p:cNvGrpSpPr/>
            <p:nvPr/>
          </p:nvGrpSpPr>
          <p:grpSpPr>
            <a:xfrm>
              <a:off x="900317" y="138815"/>
              <a:ext cx="9520626" cy="5904595"/>
              <a:chOff x="900317" y="138815"/>
              <a:chExt cx="9520626" cy="590459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900317" y="138815"/>
                <a:ext cx="9520626" cy="3190470"/>
                <a:chOff x="900317" y="138815"/>
                <a:chExt cx="9520626" cy="319047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900317" y="138815"/>
                  <a:ext cx="5189698" cy="3190470"/>
                  <a:chOff x="4808" y="-163653"/>
                  <a:chExt cx="6530876" cy="3553510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808" y="-163653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 smtClean="0">
                        <a:latin typeface="Georgia" panose="02040502050405020303" pitchFamily="18" charset="0"/>
                      </a:rPr>
                      <a:t>A.</a:t>
                    </a:r>
                    <a:endParaRPr lang="zh-CN" altLang="en-US" b="1" dirty="0"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988600" y="-88987"/>
                    <a:ext cx="547084" cy="4113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b="1" dirty="0" smtClean="0">
                        <a:latin typeface="Georgia" panose="02040502050405020303" pitchFamily="18" charset="0"/>
                      </a:rPr>
                      <a:t>B.</a:t>
                    </a:r>
                    <a:endParaRPr lang="zh-CN" altLang="en-US" b="1" dirty="0"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808" y="2978498"/>
                    <a:ext cx="547084" cy="4113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 smtClean="0">
                        <a:latin typeface="Georgia" panose="02040502050405020303" pitchFamily="18" charset="0"/>
                      </a:rPr>
                      <a:t>C.</a:t>
                    </a:r>
                    <a:endParaRPr lang="zh-CN" altLang="en-US" b="1" dirty="0"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988600" y="3020524"/>
                    <a:ext cx="452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 smtClean="0">
                        <a:latin typeface="Georgia" panose="02040502050405020303" pitchFamily="18" charset="0"/>
                      </a:rPr>
                      <a:t>D.</a:t>
                    </a:r>
                    <a:endParaRPr lang="zh-CN" altLang="en-US" b="1" dirty="0">
                      <a:latin typeface="Georgia" panose="02040502050405020303" pitchFamily="18" charset="0"/>
                    </a:endParaRPr>
                  </a:p>
                </p:txBody>
              </p:sp>
            </p:grp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2355" y="575336"/>
                  <a:ext cx="4572925" cy="2588223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48943" y="575186"/>
                  <a:ext cx="4572000" cy="2588525"/>
                </a:xfrm>
                <a:prstGeom prst="rect">
                  <a:avLst/>
                </a:prstGeom>
              </p:spPr>
            </p:pic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280" y="3452846"/>
                <a:ext cx="4572000" cy="2590564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8943" y="3452846"/>
              <a:ext cx="4572000" cy="259056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9965" y="5379099"/>
                <a:ext cx="107031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9875" marR="269875" algn="just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Figure 2. (A)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oscillation frequency can be predicted 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in bifurcation parameter </a:t>
                </a:r>
                <a14:m>
                  <m:oMath xmlns:m="http://schemas.openxmlformats.org/officeDocument/2006/math">
                    <m:r>
                      <a:rPr lang="en-US" altLang="zh-CN" sz="1600" i="1"/>
                      <m:t>𝛿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done through proportional change in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 response curves (PRCs) for various values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perturbed by inhibitory stimuli. (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PRCs for various values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perturbed by excitatory stimuli.</a:t>
                </a:r>
                <a:endParaRPr lang="zh-CN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65" y="5379099"/>
                <a:ext cx="10703170" cy="830997"/>
              </a:xfrm>
              <a:prstGeom prst="rect">
                <a:avLst/>
              </a:prstGeom>
              <a:blipFill>
                <a:blip r:embed="rId7"/>
                <a:stretch>
                  <a:fillRect t="-2190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31302" y="761920"/>
            <a:ext cx="8640000" cy="4500000"/>
            <a:chOff x="818752" y="177490"/>
            <a:chExt cx="9649697" cy="5689980"/>
          </a:xfrm>
        </p:grpSpPr>
        <p:grpSp>
          <p:nvGrpSpPr>
            <p:cNvPr id="3" name="Group 2"/>
            <p:cNvGrpSpPr/>
            <p:nvPr/>
          </p:nvGrpSpPr>
          <p:grpSpPr>
            <a:xfrm>
              <a:off x="818752" y="177490"/>
              <a:ext cx="5277216" cy="3249331"/>
              <a:chOff x="818752" y="177490"/>
              <a:chExt cx="5277216" cy="324933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18752" y="177490"/>
                <a:ext cx="339300" cy="29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A.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557148" y="177490"/>
                <a:ext cx="339300" cy="294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B.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8752" y="3057489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C.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43600" y="3057489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Georgia" panose="02040502050405020303" pitchFamily="18" charset="0"/>
                  </a:rPr>
                  <a:t>D.</a:t>
                </a:r>
                <a:endParaRPr lang="zh-CN" altLang="en-US" b="1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68720" y="430889"/>
              <a:ext cx="9399729" cy="5436581"/>
              <a:chOff x="1068720" y="430889"/>
              <a:chExt cx="9399729" cy="543658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8720" y="430889"/>
                <a:ext cx="4574880" cy="259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568" y="430889"/>
                <a:ext cx="4574880" cy="259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720" y="3275470"/>
                <a:ext cx="4574880" cy="259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3569" y="3275470"/>
                <a:ext cx="4574880" cy="2592000"/>
              </a:xfrm>
              <a:prstGeom prst="rect">
                <a:avLst/>
              </a:prstGeom>
            </p:spPr>
          </p:pic>
        </p:grpSp>
      </p:grpSp>
      <p:sp>
        <p:nvSpPr>
          <p:cNvPr id="2" name="Rectangle 1"/>
          <p:cNvSpPr/>
          <p:nvPr/>
        </p:nvSpPr>
        <p:spPr>
          <a:xfrm>
            <a:off x="805962" y="5376182"/>
            <a:ext cx="1043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PRCs for varies D and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1 Hz, when perturbed by inhibitory stimuli. (B) PRCs for varies D and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1 Hz, when perturbed by excitatory stimuli. (C) PRCs for varies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1 Hz, when perturbed by inhibitory stimuli. (D) PRCs for varies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1 Hz, when perturbed by excitatory stimuli.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3192" y="2303585"/>
            <a:ext cx="861646" cy="465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RG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3192" y="3192841"/>
            <a:ext cx="861646" cy="46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PF</a:t>
            </a:r>
            <a:endParaRPr lang="zh-CN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7061" y="2536581"/>
            <a:ext cx="35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8223" y="236513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Hz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87061" y="3364291"/>
            <a:ext cx="35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8223" y="319284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0.8-1.2 Hz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65" y="1282469"/>
            <a:ext cx="5973751" cy="398666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327638" y="2769578"/>
            <a:ext cx="0" cy="42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1131" y="5525651"/>
            <a:ext cx="1043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strength between layers influence phase shifts between RG and PF. Strong connection can secure the frequency control while weak connection let the PF have more freedom to modulate timing.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7650" y="772337"/>
            <a:ext cx="1566230" cy="1664869"/>
            <a:chOff x="-459351" y="504461"/>
            <a:chExt cx="2026533" cy="2067981"/>
          </a:xfrm>
        </p:grpSpPr>
        <p:grpSp>
          <p:nvGrpSpPr>
            <p:cNvPr id="11" name="Group 10"/>
            <p:cNvGrpSpPr/>
            <p:nvPr/>
          </p:nvGrpSpPr>
          <p:grpSpPr>
            <a:xfrm>
              <a:off x="-459351" y="504461"/>
              <a:ext cx="2026533" cy="2067981"/>
              <a:chOff x="-3091893" y="227794"/>
              <a:chExt cx="2906870" cy="28800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3091893" y="227794"/>
                <a:ext cx="2906870" cy="2880002"/>
                <a:chOff x="-3206193" y="193124"/>
                <a:chExt cx="2906870" cy="3164895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764"/>
                <a:stretch/>
              </p:blipFill>
              <p:spPr>
                <a:xfrm>
                  <a:off x="-3206193" y="193124"/>
                  <a:ext cx="2906870" cy="316489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-3058258" y="1498929"/>
                      <a:ext cx="469904" cy="3297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058258" y="1498929"/>
                      <a:ext cx="469904" cy="32972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-1744771" y="1667794"/>
                <a:ext cx="311698" cy="527504"/>
                <a:chOff x="-1744771" y="1667794"/>
                <a:chExt cx="311698" cy="527504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-1616968" y="1667794"/>
                  <a:ext cx="183895" cy="2710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-1744771" y="1918299"/>
                      <a:ext cx="2255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744771" y="1918299"/>
                      <a:ext cx="225511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53846" r="-26923" b="-5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115126" y="1311524"/>
                  <a:ext cx="34835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26" y="1311524"/>
                  <a:ext cx="34835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37648" y="4042793"/>
            <a:ext cx="1566230" cy="1664869"/>
            <a:chOff x="-459351" y="504461"/>
            <a:chExt cx="2026533" cy="2067981"/>
          </a:xfrm>
        </p:grpSpPr>
        <p:grpSp>
          <p:nvGrpSpPr>
            <p:cNvPr id="23" name="Group 22"/>
            <p:cNvGrpSpPr/>
            <p:nvPr/>
          </p:nvGrpSpPr>
          <p:grpSpPr>
            <a:xfrm>
              <a:off x="-459351" y="504461"/>
              <a:ext cx="2026533" cy="2067981"/>
              <a:chOff x="-3091893" y="227794"/>
              <a:chExt cx="2906870" cy="288000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-3091893" y="227794"/>
                <a:ext cx="2906870" cy="2880002"/>
                <a:chOff x="-3206193" y="193124"/>
                <a:chExt cx="2906870" cy="3164895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764"/>
                <a:stretch/>
              </p:blipFill>
              <p:spPr>
                <a:xfrm>
                  <a:off x="-3206193" y="193124"/>
                  <a:ext cx="2906870" cy="316489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-3058258" y="1498929"/>
                      <a:ext cx="469904" cy="3297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058258" y="1498929"/>
                      <a:ext cx="469904" cy="32972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-2013845" y="1949918"/>
                <a:ext cx="750775" cy="771821"/>
                <a:chOff x="-2013845" y="1949918"/>
                <a:chExt cx="750775" cy="771821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-1719658" y="2415798"/>
                  <a:ext cx="205387" cy="3059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-2013845" y="1949918"/>
                      <a:ext cx="750775" cy="3857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013845" y="1949918"/>
                      <a:ext cx="750775" cy="38576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405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115126" y="1311524"/>
                  <a:ext cx="34835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26" y="1311524"/>
                  <a:ext cx="34835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9683" y="129583"/>
            <a:ext cx="4854921" cy="324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1730" y="129583"/>
            <a:ext cx="4854921" cy="3240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83586" y="3435227"/>
            <a:ext cx="4854921" cy="32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1730" y="3435227"/>
            <a:ext cx="485492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5" y="1291759"/>
            <a:ext cx="5394357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92" y="1291759"/>
            <a:ext cx="539435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344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Cambria Math</vt:lpstr>
      <vt:lpstr>Georgia</vt:lpstr>
      <vt:lpstr>Segoe UI Historic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34</cp:revision>
  <dcterms:created xsi:type="dcterms:W3CDTF">2021-11-14T02:03:56Z</dcterms:created>
  <dcterms:modified xsi:type="dcterms:W3CDTF">2021-11-15T16:39:35Z</dcterms:modified>
</cp:coreProperties>
</file>