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16F8F8F-DB32-4FDA-BEDF-91E333F42EA2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Untitled Section" id="{0B4C0E56-7ED1-40D0-BF70-7D13AE18C46B}">
          <p14:sldIdLst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341D-EBB0-43B9-9513-DEC8B1287A8F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D885-CA84-4FEC-AB1C-A0972377D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17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341D-EBB0-43B9-9513-DEC8B1287A8F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D885-CA84-4FEC-AB1C-A0972377D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63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341D-EBB0-43B9-9513-DEC8B1287A8F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D885-CA84-4FEC-AB1C-A0972377D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72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341D-EBB0-43B9-9513-DEC8B1287A8F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D885-CA84-4FEC-AB1C-A0972377D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341D-EBB0-43B9-9513-DEC8B1287A8F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D885-CA84-4FEC-AB1C-A0972377D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17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341D-EBB0-43B9-9513-DEC8B1287A8F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D885-CA84-4FEC-AB1C-A0972377D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60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341D-EBB0-43B9-9513-DEC8B1287A8F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D885-CA84-4FEC-AB1C-A0972377D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72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341D-EBB0-43B9-9513-DEC8B1287A8F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D885-CA84-4FEC-AB1C-A0972377D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57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341D-EBB0-43B9-9513-DEC8B1287A8F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D885-CA84-4FEC-AB1C-A0972377D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1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341D-EBB0-43B9-9513-DEC8B1287A8F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D885-CA84-4FEC-AB1C-A0972377D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0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341D-EBB0-43B9-9513-DEC8B1287A8F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D885-CA84-4FEC-AB1C-A0972377D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65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6341D-EBB0-43B9-9513-DEC8B1287A8F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AD885-CA84-4FEC-AB1C-A0972377D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76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47" y="196105"/>
            <a:ext cx="5973751" cy="24916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8170" y="119569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Old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547" y="3071189"/>
            <a:ext cx="5973751" cy="24916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9472" y="4132356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Same f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98277" y="5811715"/>
            <a:ext cx="30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 = 0.3842 s     f = 2.6028 </a:t>
            </a:r>
            <a:r>
              <a:rPr lang="en-US" altLang="zh-CN" dirty="0" err="1" smtClean="0"/>
              <a:t>hz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68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67" y="-12043"/>
            <a:ext cx="5973751" cy="24916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69" y="2479624"/>
            <a:ext cx="5973751" cy="24916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68" y="4971291"/>
            <a:ext cx="5973751" cy="24916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1308" y="1820007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Gc = 0.01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2222" y="431167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Gc = 0.1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8783" y="679129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Gc = 1</a:t>
            </a:r>
            <a:endParaRPr lang="zh-CN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5112" y="1321674"/>
            <a:ext cx="6969376" cy="299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172619" y="4876041"/>
            <a:ext cx="60193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    The 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perturbation is an external force of 1 N applied at Y axis on the center of distal part of the body, with a duration of </a:t>
            </a:r>
            <a:r>
              <a:rPr lang="en-US" altLang="zh-CN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1.4 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of the oscillation period at the start of fourth stance phase.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96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973751" cy="2491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91667"/>
            <a:ext cx="5973751" cy="2491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83334"/>
            <a:ext cx="5973751" cy="24916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1308" y="1820007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Gc = 0.01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2222" y="431167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Gc = 0.1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2222" y="6905625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Gc = 1</a:t>
            </a:r>
            <a:endParaRPr lang="zh-CN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3751" y="1391075"/>
            <a:ext cx="6969376" cy="2990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344069" y="4983334"/>
            <a:ext cx="5562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    The 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perturbation is </a:t>
            </a:r>
            <a:r>
              <a:rPr lang="en-US" altLang="zh-CN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a stimulus of -1 nA 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applied at </a:t>
            </a:r>
            <a:r>
              <a:rPr lang="en-US" altLang="zh-CN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extensor interneuron on 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pattern formation layer, 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with a duration of </a:t>
            </a:r>
            <a:r>
              <a:rPr lang="en-US" altLang="zh-CN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1.2 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of the oscillation period at the start of fourth stance phase.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09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828" y="122784"/>
            <a:ext cx="6969376" cy="299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828" y="3296808"/>
            <a:ext cx="6969376" cy="299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6297" y="1327639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Force perturbation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423" y="4706815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Stimulus perturbation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91346" y="292811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Gc =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10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173" y="201971"/>
            <a:ext cx="6969376" cy="299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6297" y="1327639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Force perturbation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173" y="3305600"/>
            <a:ext cx="6969376" cy="299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6608" y="4615934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Stimulus perturbation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47484" y="3305600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Gc = 0.01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9941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19" y="113993"/>
            <a:ext cx="6969376" cy="299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9" y="3209501"/>
            <a:ext cx="6969376" cy="299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50570" y="291932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F: 2.6-&gt;2.68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92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24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2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126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Kaiyu Deng</dc:creator>
  <cp:lastModifiedBy>Kaiyu Deng</cp:lastModifiedBy>
  <cp:revision>24</cp:revision>
  <dcterms:created xsi:type="dcterms:W3CDTF">2021-09-23T20:49:34Z</dcterms:created>
  <dcterms:modified xsi:type="dcterms:W3CDTF">2021-09-29T01:15:02Z</dcterms:modified>
</cp:coreProperties>
</file>