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6" r:id="rId11"/>
    <p:sldId id="268" r:id="rId12"/>
    <p:sldId id="269" r:id="rId13"/>
    <p:sldId id="272" r:id="rId14"/>
    <p:sldId id="265" r:id="rId15"/>
    <p:sldId id="267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3D5FE-9677-4713-B6F8-99DB8C4D345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NEw" id="{F414B04B-DD3A-4F45-BF7B-A653DB189D7B}">
          <p14:sldIdLst>
            <p14:sldId id="256"/>
            <p14:sldId id="266"/>
            <p14:sldId id="268"/>
            <p14:sldId id="269"/>
            <p14:sldId id="272"/>
          </p14:sldIdLst>
        </p14:section>
        <p14:section name="PF" id="{6B291F97-C1D4-4A98-A04B-19AB975D1E82}">
          <p14:sldIdLst>
            <p14:sldId id="265"/>
            <p14:sldId id="267"/>
            <p14:sldId id="270"/>
            <p14:sldId id="271"/>
            <p14:sldId id="273"/>
          </p14:sldIdLst>
        </p14:section>
        <p14:section name="Gc" id="{3895BB96-14D6-462D-B271-4214892DAB0A}">
          <p14:sldIdLst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2500-28EA-41CA-BD2C-9CCE7C960975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F585-5560-45C9-8BF5-98EA339C4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F585-5560-45C9-8BF5-98EA339C4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6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8F585-5560-45C9-8BF5-98EA339C4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5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9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6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7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7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D7A0-9AF9-4FA0-AAE7-0253A90BCBEF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F82E-271A-4D9B-B6B2-E81150529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8" y="286702"/>
            <a:ext cx="5973751" cy="498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31" y="286702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7" y="761487"/>
            <a:ext cx="5973751" cy="498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71" y="761487"/>
            <a:ext cx="5973751" cy="498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915" y="193431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Gw and normalizations in frequency, stim into 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58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915" y="193431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</a:t>
            </a:r>
            <a:r>
              <a:rPr lang="en-US" altLang="zh-CN" sz="1100" dirty="0" smtClean="0"/>
              <a:t>Syn</a:t>
            </a:r>
            <a:r>
              <a:rPr lang="en-US" altLang="zh-CN" dirty="0" smtClean="0"/>
              <a:t> and normalizations, stim into RG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" y="1016463"/>
            <a:ext cx="5973751" cy="498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63" y="1016463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3" y="752694"/>
            <a:ext cx="5973751" cy="4983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915" y="193431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D and normalizations, stim into RG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31" y="752694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915" y="193431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D and </a:t>
            </a:r>
            <a:r>
              <a:rPr lang="en-US" altLang="zh-CN" dirty="0"/>
              <a:t>normalizations in frequency, </a:t>
            </a:r>
            <a:r>
              <a:rPr lang="en-US" altLang="zh-CN" dirty="0" smtClean="0"/>
              <a:t>stim into RG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7" y="893372"/>
            <a:ext cx="5973751" cy="498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93" y="893372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915" y="19343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Gw and normalizations, stim into PF</a:t>
            </a:r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4254" y="858203"/>
            <a:ext cx="10654477" cy="4981628"/>
            <a:chOff x="624254" y="858203"/>
            <a:chExt cx="10654477" cy="49816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177" r="7807"/>
            <a:stretch/>
          </p:blipFill>
          <p:spPr>
            <a:xfrm>
              <a:off x="6022731" y="858204"/>
              <a:ext cx="5256000" cy="49816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4177" r="7807"/>
            <a:stretch/>
          </p:blipFill>
          <p:spPr>
            <a:xfrm>
              <a:off x="624254" y="858203"/>
              <a:ext cx="5256000" cy="4981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36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8" y="699941"/>
            <a:ext cx="5973751" cy="4983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85" y="699941"/>
            <a:ext cx="5973751" cy="4983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915" y="193431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Gw and normalizations in frequency, stim into PF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22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3" y="866995"/>
            <a:ext cx="5973751" cy="4983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915" y="193431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</a:t>
            </a:r>
            <a:r>
              <a:rPr lang="en-US" altLang="zh-CN" sz="1100" dirty="0" smtClean="0"/>
              <a:t>Syn</a:t>
            </a:r>
            <a:r>
              <a:rPr lang="en-US" altLang="zh-CN" dirty="0" smtClean="0"/>
              <a:t> and normalizations, stim into PF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5" y="866995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17" y="752694"/>
            <a:ext cx="5973751" cy="4983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915" y="193431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D and normalizations, stim into PF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" y="752694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55" y="849410"/>
            <a:ext cx="5973751" cy="498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4" y="849410"/>
            <a:ext cx="5973751" cy="498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915" y="193431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D and </a:t>
            </a:r>
            <a:r>
              <a:rPr lang="en-US" altLang="zh-CN" dirty="0"/>
              <a:t>normalizations in frequency, </a:t>
            </a:r>
            <a:r>
              <a:rPr lang="en-US" altLang="zh-CN" dirty="0" smtClean="0"/>
              <a:t>stim into PF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9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9085" y="20222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0.01</a:t>
            </a:r>
            <a:endParaRPr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91308" y="849409"/>
            <a:ext cx="10654189" cy="4983334"/>
            <a:chOff x="620902" y="858202"/>
            <a:chExt cx="10654189" cy="4983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123" r="7806"/>
            <a:stretch/>
          </p:blipFill>
          <p:spPr>
            <a:xfrm>
              <a:off x="620902" y="858202"/>
              <a:ext cx="5261157" cy="498333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4211" r="7806"/>
            <a:stretch/>
          </p:blipFill>
          <p:spPr>
            <a:xfrm>
              <a:off x="6019377" y="858202"/>
              <a:ext cx="5255714" cy="4983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618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78" y="787864"/>
            <a:ext cx="5973751" cy="4983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86" y="787864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085" y="202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0.1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2177" y="761487"/>
            <a:ext cx="10656276" cy="4983334"/>
            <a:chOff x="633046" y="708733"/>
            <a:chExt cx="10656276" cy="4983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325" r="7658"/>
            <a:stretch/>
          </p:blipFill>
          <p:spPr>
            <a:xfrm>
              <a:off x="633046" y="708733"/>
              <a:ext cx="5257800" cy="49833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4176" r="7808"/>
            <a:stretch/>
          </p:blipFill>
          <p:spPr>
            <a:xfrm>
              <a:off x="6031522" y="708733"/>
              <a:ext cx="5257800" cy="4983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3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9085" y="20222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0.01  PF</a:t>
            </a:r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9085" y="858202"/>
            <a:ext cx="10656274" cy="4983334"/>
            <a:chOff x="501163" y="866994"/>
            <a:chExt cx="10656274" cy="49833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4176" r="7810"/>
            <a:stretch/>
          </p:blipFill>
          <p:spPr>
            <a:xfrm>
              <a:off x="501163" y="866994"/>
              <a:ext cx="5257798" cy="49833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4178" r="7807"/>
            <a:stretch/>
          </p:blipFill>
          <p:spPr>
            <a:xfrm>
              <a:off x="5899639" y="866994"/>
              <a:ext cx="5257798" cy="4983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31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9085" y="20222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Gc = 0.1  PF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1499" y="849411"/>
            <a:ext cx="10656277" cy="4983334"/>
            <a:chOff x="571499" y="849411"/>
            <a:chExt cx="10656277" cy="4983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178" r="7808"/>
            <a:stretch/>
          </p:blipFill>
          <p:spPr>
            <a:xfrm>
              <a:off x="5969976" y="849411"/>
              <a:ext cx="5257800" cy="498333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4471" r="7513"/>
            <a:stretch/>
          </p:blipFill>
          <p:spPr>
            <a:xfrm>
              <a:off x="571499" y="849411"/>
              <a:ext cx="5257799" cy="4983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39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2155" y="351385"/>
            <a:ext cx="11947923" cy="2990000"/>
            <a:chOff x="102155" y="351385"/>
            <a:chExt cx="11947923" cy="299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55" y="351385"/>
              <a:ext cx="5973751" cy="299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6327" y="351385"/>
              <a:ext cx="5973751" cy="299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02155" y="3622123"/>
            <a:ext cx="11947502" cy="2990000"/>
            <a:chOff x="102155" y="3622123"/>
            <a:chExt cx="11947502" cy="299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5906" y="3622123"/>
              <a:ext cx="5973751" cy="299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5" y="3622123"/>
              <a:ext cx="5973751" cy="29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2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7" y="585641"/>
            <a:ext cx="5973751" cy="498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62" y="585641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3" y="823032"/>
            <a:ext cx="5973751" cy="4983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55" y="823032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0" y="796657"/>
            <a:ext cx="5973751" cy="498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14946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Gw; </a:t>
            </a:r>
            <a:r>
              <a:rPr lang="en-US" altLang="zh-CN" dirty="0" err="1" smtClean="0"/>
              <a:t>Iapp</a:t>
            </a:r>
            <a:r>
              <a:rPr lang="en-US" altLang="zh-CN" dirty="0" smtClean="0"/>
              <a:t> into PF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39" y="796657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08" y="981295"/>
            <a:ext cx="5973751" cy="498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14946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en-US" altLang="zh-CN" sz="1100" dirty="0" smtClean="0"/>
              <a:t>Syn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Iapp</a:t>
            </a:r>
            <a:r>
              <a:rPr lang="en-US" altLang="zh-CN" dirty="0" smtClean="0"/>
              <a:t> into PF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34" y="981295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14946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D; </a:t>
            </a:r>
            <a:r>
              <a:rPr lang="en-US" altLang="zh-CN" dirty="0" err="1" smtClean="0"/>
              <a:t>Iapp</a:t>
            </a:r>
            <a:r>
              <a:rPr lang="en-US" altLang="zh-CN" dirty="0" smtClean="0"/>
              <a:t> into PF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8" y="805448"/>
            <a:ext cx="5973751" cy="4983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24" y="805448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14946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D; </a:t>
            </a:r>
            <a:r>
              <a:rPr lang="en-US" altLang="zh-CN" dirty="0" err="1" smtClean="0"/>
              <a:t>Iapp</a:t>
            </a:r>
            <a:r>
              <a:rPr lang="en-US" altLang="zh-CN" dirty="0" smtClean="0"/>
              <a:t> into PF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24" y="805448"/>
            <a:ext cx="5973751" cy="4983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8" y="805448"/>
            <a:ext cx="5973751" cy="49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3915" y="19343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Role of Gw and normalizations, stim into RG</a:t>
            </a:r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3915" y="840618"/>
            <a:ext cx="10656029" cy="4998344"/>
            <a:chOff x="657870" y="840618"/>
            <a:chExt cx="10656029" cy="4998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195" r="7366"/>
            <a:stretch/>
          </p:blipFill>
          <p:spPr>
            <a:xfrm>
              <a:off x="657870" y="840618"/>
              <a:ext cx="5256000" cy="4981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4472" r="7807"/>
            <a:stretch/>
          </p:blipFill>
          <p:spPr>
            <a:xfrm>
              <a:off x="6057899" y="840618"/>
              <a:ext cx="5256000" cy="4998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18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134</Words>
  <Application>Microsoft Office PowerPoint</Application>
  <PresentationFormat>Widescreen</PresentationFormat>
  <Paragraphs>20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39</cp:revision>
  <dcterms:created xsi:type="dcterms:W3CDTF">2021-08-30T04:08:44Z</dcterms:created>
  <dcterms:modified xsi:type="dcterms:W3CDTF">2021-09-14T11:00:10Z</dcterms:modified>
</cp:coreProperties>
</file>