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7579-F5CB-49EA-B2D2-6673DC58744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D4B7-4E27-4A14-9C85-F8765AE86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3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7579-F5CB-49EA-B2D2-6673DC58744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D4B7-4E27-4A14-9C85-F8765AE86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0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7579-F5CB-49EA-B2D2-6673DC58744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D4B7-4E27-4A14-9C85-F8765AE86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02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7579-F5CB-49EA-B2D2-6673DC58744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D4B7-4E27-4A14-9C85-F8765AE86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4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7579-F5CB-49EA-B2D2-6673DC58744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D4B7-4E27-4A14-9C85-F8765AE86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1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7579-F5CB-49EA-B2D2-6673DC58744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D4B7-4E27-4A14-9C85-F8765AE86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7579-F5CB-49EA-B2D2-6673DC58744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D4B7-4E27-4A14-9C85-F8765AE86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34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7579-F5CB-49EA-B2D2-6673DC58744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D4B7-4E27-4A14-9C85-F8765AE86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870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7579-F5CB-49EA-B2D2-6673DC58744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D4B7-4E27-4A14-9C85-F8765AE86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4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7579-F5CB-49EA-B2D2-6673DC58744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D4B7-4E27-4A14-9C85-F8765AE86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7579-F5CB-49EA-B2D2-6673DC58744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BD4B7-4E27-4A14-9C85-F8765AE86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8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7579-F5CB-49EA-B2D2-6673DC587449}" type="datetimeFigureOut">
              <a:rPr lang="zh-CN" altLang="en-US" smtClean="0"/>
              <a:t>2021/2/24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D4B7-4E27-4A14-9C85-F8765AE86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7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5224" y="2602523"/>
            <a:ext cx="9504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Last meeting, I realize the phase delay should be when RG and PF frequency equals. so, I redo the experiment. </a:t>
            </a:r>
            <a:endParaRPr lang="zh-CN" altLang="en-US" sz="2000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4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0" y="75981"/>
            <a:ext cx="4599973" cy="3453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0" y="3529570"/>
            <a:ext cx="4327871" cy="3249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831" y="947004"/>
            <a:ext cx="5334000" cy="4524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52067" y="260380"/>
            <a:ext cx="15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Situation 1:</a:t>
            </a:r>
            <a:endParaRPr lang="zh-CN" altLang="en-US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73738" y="191130"/>
            <a:ext cx="44635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[ D1 = 3; Gw = 0.1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] sweep D2 and C(</a:t>
            </a:r>
            <a:r>
              <a:rPr lang="en-US" altLang="zh-C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&gt;0.1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 </a:t>
            </a:r>
            <a:endParaRPr lang="zh-CN" alt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4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1" y="105077"/>
            <a:ext cx="4598390" cy="345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41" y="3607200"/>
            <a:ext cx="4329871" cy="325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4" y="894250"/>
            <a:ext cx="5334000" cy="45243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39154" y="260379"/>
            <a:ext cx="15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Situation 2:</a:t>
            </a:r>
            <a:endParaRPr lang="zh-CN" altLang="en-US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73738" y="191130"/>
            <a:ext cx="44635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[ D1 = 3; Gw = 0.1] sweep D2 and C(&lt;0.2) </a:t>
            </a:r>
            <a:endParaRPr lang="zh-CN" alt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2" y="113870"/>
            <a:ext cx="4598390" cy="345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153" y="832704"/>
            <a:ext cx="5334000" cy="452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2" y="3607200"/>
            <a:ext cx="4329871" cy="325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51328" y="242796"/>
            <a:ext cx="15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Situation 3:</a:t>
            </a:r>
            <a:endParaRPr lang="zh-CN" altLang="en-US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3738" y="191130"/>
            <a:ext cx="44635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[ D2 = 4; Gw = 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0.1]</a:t>
            </a:r>
            <a:r>
              <a:rPr lang="zh-CN" altLang="en-US" dirty="0" smtClean="0">
                <a:latin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sweep D1 and C(&gt;0.1) </a:t>
            </a:r>
            <a:endParaRPr lang="zh-CN" alt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" y="11339"/>
            <a:ext cx="4598390" cy="345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7" y="3607200"/>
            <a:ext cx="4329871" cy="325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362" y="999759"/>
            <a:ext cx="5334000" cy="4524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28235" y="295362"/>
            <a:ext cx="15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Situation 4:</a:t>
            </a:r>
            <a:endParaRPr lang="zh-CN" altLang="en-US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73738" y="191130"/>
            <a:ext cx="446353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[ D2 = 4; Gw = 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0.1]</a:t>
            </a:r>
            <a:r>
              <a:rPr lang="zh-CN" altLang="en-US" dirty="0" smtClean="0">
                <a:latin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sweep D1 and C(&lt;0.2) </a:t>
            </a:r>
            <a:endParaRPr lang="zh-CN" alt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9" y="149469"/>
            <a:ext cx="3960000" cy="2973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620" y="149469"/>
            <a:ext cx="3960000" cy="29731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7" y="3754315"/>
            <a:ext cx="3946548" cy="29630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569" y="3618793"/>
            <a:ext cx="4127056" cy="3098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23" y="1156581"/>
            <a:ext cx="3912577" cy="33187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77043" y="149469"/>
            <a:ext cx="15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Situation 5: </a:t>
            </a:r>
            <a:endParaRPr lang="zh-CN" altLang="en-US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77043" y="518801"/>
            <a:ext cx="266496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 constant sweep D1 D2</a:t>
            </a:r>
            <a:endParaRPr lang="zh-CN" alt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1" y="228600"/>
            <a:ext cx="10928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Notice, the phase shift region is not continuous, so explore why and what is the relationship.</a:t>
            </a:r>
            <a:endParaRPr lang="zh-CN" altLang="en-US" sz="2000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04" y="1934307"/>
            <a:ext cx="3960000" cy="2973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02" y="1934307"/>
            <a:ext cx="3960000" cy="2973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802" y="1934306"/>
            <a:ext cx="3960000" cy="29731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74022" y="857310"/>
            <a:ext cx="332379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When C 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constant sweep D1 D2</a:t>
            </a:r>
            <a:endParaRPr lang="zh-CN" alt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283" y="5089340"/>
            <a:ext cx="31600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Frequency different tolerance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          5% </a:t>
            </a:r>
            <a:endParaRPr lang="zh-CN" alt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55903" y="5085359"/>
            <a:ext cx="31600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Frequency different tolerance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          1% </a:t>
            </a:r>
            <a:endParaRPr lang="zh-CN" alt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0523" y="5085359"/>
            <a:ext cx="31600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Frequency different tolerance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altLang="zh-CN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                  0% </a:t>
            </a:r>
            <a:endParaRPr lang="zh-CN" altLang="en-US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7540" y="263769"/>
            <a:ext cx="3059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Explore the phas</a:t>
            </a:r>
            <a:r>
              <a:rPr lang="en-US" altLang="zh-CN" sz="20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 plane.</a:t>
            </a:r>
            <a:endParaRPr lang="zh-CN" altLang="en-US" sz="2000" dirty="0">
              <a:latin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62" y="780347"/>
            <a:ext cx="3982500" cy="598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Kaiyu Deng</dc:creator>
  <cp:lastModifiedBy>Kaiyu Deng</cp:lastModifiedBy>
  <cp:revision>11</cp:revision>
  <dcterms:created xsi:type="dcterms:W3CDTF">2021-02-25T01:56:17Z</dcterms:created>
  <dcterms:modified xsi:type="dcterms:W3CDTF">2021-02-25T06:38:57Z</dcterms:modified>
</cp:coreProperties>
</file>