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5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96F8-5BA6-4D17-841C-7E6546FCFA9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595F1-C668-49B9-B806-E2AC88A92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8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Green:</a:t>
            </a:r>
            <a:r>
              <a:rPr lang="en-US" altLang="zh-CN" baseline="0" dirty="0" smtClean="0"/>
              <a:t> h-</a:t>
            </a:r>
            <a:r>
              <a:rPr lang="en-US" altLang="zh-CN" baseline="0" dirty="0" err="1" smtClean="0"/>
              <a:t>nullcline</a:t>
            </a:r>
            <a:endParaRPr lang="en-US" altLang="zh-CN" baseline="0" dirty="0" smtClean="0"/>
          </a:p>
          <a:p>
            <a:r>
              <a:rPr lang="en-US" altLang="zh-CN" baseline="0" dirty="0" smtClean="0"/>
              <a:t>Blue: EXT V-</a:t>
            </a:r>
            <a:r>
              <a:rPr lang="en-US" altLang="zh-CN" baseline="0" dirty="0" err="1" smtClean="0"/>
              <a:t>nullcline</a:t>
            </a:r>
            <a:endParaRPr lang="en-US" altLang="zh-CN" baseline="0" dirty="0" smtClean="0"/>
          </a:p>
          <a:p>
            <a:r>
              <a:rPr lang="en-US" altLang="zh-CN" baseline="0" dirty="0" smtClean="0"/>
              <a:t>Red: FLX V-</a:t>
            </a:r>
            <a:r>
              <a:rPr lang="en-US" altLang="zh-CN" baseline="0" dirty="0" err="1" smtClean="0"/>
              <a:t>nullcine</a:t>
            </a:r>
            <a:endParaRPr lang="en-US" altLang="zh-CN" baseline="0" dirty="0" smtClean="0"/>
          </a:p>
          <a:p>
            <a:r>
              <a:rPr lang="en-US" altLang="zh-CN" baseline="0" dirty="0" smtClean="0"/>
              <a:t>Mega: Voltage </a:t>
            </a:r>
            <a:r>
              <a:rPr lang="en-US" altLang="zh-CN" baseline="0" dirty="0" err="1" smtClean="0"/>
              <a:t>threhold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95F1-C668-49B9-B806-E2AC88A922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95F1-C668-49B9-B806-E2AC88A922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4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1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6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2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1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5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8A85-8CE5-4FFA-8E34-64C8D7161817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5558-6A88-420E-B5A3-84478078C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hyperlink" Target="../../Rat%20network%20design%20and%20tuning/CPG_dynamic/Phase%20duration.fi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96715"/>
            <a:ext cx="518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The dynamical system of two-layer CPG</a:t>
            </a:r>
            <a:endParaRPr lang="zh-CN" altLang="en-US" sz="2000" dirty="0">
              <a:latin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99" y="571556"/>
            <a:ext cx="116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how descending commands and conductance between oscillators influence the phase duration, phase plane and oscillation stability.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899" y="1317758"/>
            <a:ext cx="25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Related previous work: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1889" y="6501888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Spardy et.al 2012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7697" y="6501888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Szcecinski et.al 2017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419" r="58155"/>
          <a:stretch/>
        </p:blipFill>
        <p:spPr>
          <a:xfrm>
            <a:off x="114300" y="1678454"/>
            <a:ext cx="2716825" cy="3202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919245"/>
            <a:ext cx="5400000" cy="1582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51819"/>
          <a:stretch/>
        </p:blipFill>
        <p:spPr>
          <a:xfrm>
            <a:off x="2708119" y="2150621"/>
            <a:ext cx="2977457" cy="2305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526" y="1013827"/>
            <a:ext cx="3759741" cy="54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456" y="140808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 Spardy’s work: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2383" y="140808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 </a:t>
            </a:r>
            <a:r>
              <a:rPr lang="en-US" altLang="zh-CN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Szcecinski ’s work</a:t>
            </a:r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456" y="510140"/>
            <a:ext cx="541510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from single neuron activities.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plane of CPG without feedback. 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CPG with sensory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CPG is not up-to-date.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 reaction not explored.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conductance not investigated.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2383" y="510140"/>
            <a:ext cx="541510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Half-Center response to bifurcation parameter.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CPG phase response curve (stimulus).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CPG with sensory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CPG is single layer.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supra-spinal drive.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based model.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56" y="310000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Experiment set up: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8455" y="3469333"/>
                <a:ext cx="6146425" cy="373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plane and duration of RG.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(surf plot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 phase duration, animated phase plane)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plane and duration of two-layer CPG.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sweep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perturbation test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5" y="3469333"/>
                <a:ext cx="6146425" cy="3739485"/>
              </a:xfrm>
              <a:prstGeom prst="rect">
                <a:avLst/>
              </a:prstGeo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6782649" y="2981626"/>
            <a:ext cx="3339125" cy="3704359"/>
            <a:chOff x="6719275" y="3153641"/>
            <a:chExt cx="3339125" cy="37043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b="4764"/>
            <a:stretch/>
          </p:blipFill>
          <p:spPr>
            <a:xfrm>
              <a:off x="6719275" y="3204927"/>
              <a:ext cx="3339125" cy="3653073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H="1">
              <a:off x="7623195" y="3430640"/>
              <a:ext cx="526415" cy="33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588059" y="3430640"/>
              <a:ext cx="530450" cy="33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7651848" y="5287224"/>
              <a:ext cx="497762" cy="310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591739" y="5287224"/>
              <a:ext cx="526770" cy="310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233185" y="315364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185" y="3153641"/>
                  <a:ext cx="311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33185" y="5148724"/>
                  <a:ext cx="3166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185" y="5148724"/>
                  <a:ext cx="3166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308" r="-3846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987619" y="4754464"/>
                  <a:ext cx="294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619" y="4754464"/>
                  <a:ext cx="29469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7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466760" y="4754464"/>
                  <a:ext cx="294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6760" y="4754464"/>
                  <a:ext cx="2946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327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241489" y="3816649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489" y="3816649"/>
                  <a:ext cx="3465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035" r="-175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73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645" y="3361927"/>
            <a:ext cx="4655313" cy="3495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002" y="138995"/>
                <a:ext cx="5126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Surf plot </a:t>
                </a:r>
                <a:r>
                  <a:rPr lang="en-US" altLang="zh-CN" sz="20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the</a:t>
                </a:r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vs phase duration for RG</a:t>
                </a:r>
                <a:endParaRPr lang="zh-CN" alt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2" y="138995"/>
                <a:ext cx="5126275" cy="400110"/>
              </a:xfrm>
              <a:prstGeom prst="rect">
                <a:avLst/>
              </a:prstGeom>
              <a:blipFill>
                <a:blip r:embed="rId3"/>
                <a:stretch>
                  <a:fillRect l="-1070" t="-7692" r="-119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4288" y="539105"/>
                <a:ext cx="283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0:1:10 &amp;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0:0.1:1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8" y="539105"/>
                <a:ext cx="283667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490" y="998972"/>
            <a:ext cx="7422654" cy="22724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04525" y="539105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duration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6" y="998971"/>
            <a:ext cx="4374713" cy="3284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6" y="4373972"/>
            <a:ext cx="3272022" cy="245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45206" y="4463164"/>
                <a:ext cx="363043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it is the PF.</a:t>
                </a:r>
              </a:p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interesting finding is when there are no external drive, the weak excitation with certain conductance can produce self-oscillation, but it make sense.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206" y="4463164"/>
                <a:ext cx="3630439" cy="2031325"/>
              </a:xfrm>
              <a:prstGeom prst="rect">
                <a:avLst/>
              </a:prstGeom>
              <a:blipFill>
                <a:blip r:embed="rId8"/>
                <a:stretch>
                  <a:fillRect l="-1510" t="-1502" r="-1510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3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002" y="138995"/>
                <a:ext cx="5126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Surf plot </a:t>
                </a:r>
                <a:r>
                  <a:rPr lang="en-US" altLang="zh-CN" sz="20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the</a:t>
                </a:r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vs phase duration for RG</a:t>
                </a:r>
                <a:endParaRPr lang="zh-CN" alt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2" y="138995"/>
                <a:ext cx="5126275" cy="400110"/>
              </a:xfrm>
              <a:prstGeom prst="rect">
                <a:avLst/>
              </a:prstGeom>
              <a:blipFill>
                <a:blip r:embed="rId2"/>
                <a:stretch>
                  <a:fillRect l="-1070" t="-7692" r="-119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4288" y="539105"/>
                <a:ext cx="3195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0:10.:10 &amp;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0:0.01:0.7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8" y="539105"/>
                <a:ext cx="3195747" cy="369332"/>
              </a:xfrm>
              <a:prstGeom prst="rect">
                <a:avLst/>
              </a:prstGeom>
              <a:blipFill>
                <a:blip r:embed="rId3"/>
                <a:stretch>
                  <a:fillRect t="-8197" r="-38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8145467" y="539105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duration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6" y="1236411"/>
            <a:ext cx="5575501" cy="41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28" y="1236411"/>
            <a:ext cx="5575501" cy="41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51796" y="6119717"/>
                <a:ext cx="8546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shows that Phase duration can be expressed in term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en-US" altLang="zh-CN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96" y="6119717"/>
                <a:ext cx="8546794" cy="369332"/>
              </a:xfrm>
              <a:prstGeom prst="rect">
                <a:avLst/>
              </a:prstGeom>
              <a:blipFill>
                <a:blip r:embed="rId7"/>
                <a:stretch>
                  <a:fillRect l="-64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2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71" y="300508"/>
            <a:ext cx="7560000" cy="618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884" y="11584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Phase plane for HC: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3" y="680378"/>
            <a:ext cx="3048000" cy="1133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2405" y="2434956"/>
                <a:ext cx="380358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sample: Just two neurons inhibited each other, the parameters are from nick’s paper.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supra-spinal drive, no feedback or external stimulus.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V-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Nullcline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as nick did, not moving, thinking of ways to mimic  Spardy’s V-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Nullcline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5" y="2434956"/>
                <a:ext cx="3803587" cy="2862322"/>
              </a:xfrm>
              <a:prstGeom prst="rect">
                <a:avLst/>
              </a:prstGeom>
              <a:blipFill>
                <a:blip r:embed="rId5"/>
                <a:stretch>
                  <a:fillRect l="-1282" t="-1064" r="-3686" b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89" y="300508"/>
            <a:ext cx="7560000" cy="641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884" y="115842"/>
            <a:ext cx="22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Phase plane for RG: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4739" y="811028"/>
            <a:ext cx="4210050" cy="2234000"/>
            <a:chOff x="294739" y="1227488"/>
            <a:chExt cx="4210050" cy="223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39" y="1365988"/>
              <a:ext cx="4210050" cy="20955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1634122" y="1504487"/>
              <a:ext cx="526415" cy="33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598986" y="1504487"/>
              <a:ext cx="530450" cy="33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44112" y="1227488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112" y="1227488"/>
                  <a:ext cx="311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58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252416" y="189049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416" y="1890496"/>
                  <a:ext cx="3465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035" r="-175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91796" y="3139897"/>
                <a:ext cx="2015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 &amp;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0.05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96" y="3139897"/>
                <a:ext cx="2015936" cy="369332"/>
              </a:xfrm>
              <a:prstGeom prst="rect">
                <a:avLst/>
              </a:prstGeom>
              <a:blipFill>
                <a:blip r:embed="rId6"/>
                <a:stretch>
                  <a:fillRect t="-8197" r="-15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7970" y="3694048"/>
            <a:ext cx="3803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Fixing some problems and finding the equation and codes for the V-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Nullcline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Animatlab, calcium channel are used instead of sodium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paper are we trying to compare with, nick’s 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pardy’s (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choosing)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96715"/>
            <a:ext cx="4806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Outline for the dissertation proposal</a:t>
            </a:r>
            <a:endParaRPr lang="zh-CN" altLang="en-US" sz="2000" dirty="0">
              <a:latin typeface="Segoe UI Black" panose="020B0A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576" y="815185"/>
            <a:ext cx="719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SNS </a:t>
            </a:r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Driven </a:t>
            </a:r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Musculoskeletal Model for Rat Hindlimb Locomotion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96" y="1502877"/>
            <a:ext cx="11334939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Goal: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control strategies of rat hindlimb locomotion with a neuromechanical model. The new SNS implements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 neurological hypothesis and biarticular muscle controls. 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1 -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hypothesized two-layer CPGs into the Synthetic Nervous System of rat hindlimb model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Reproduce the ‘non-resetting deletions’, study the stability with different perturbations.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(Done) Living Machines 2018 + Biomimetics 2019+ SfN 2018 (Torque perturbation)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dynamical system of two-layer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Aim3 – Ground walking model with biarticular muscle model, perturbation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Biomechanical part and Kinematic and Kinetic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--- Living Machines 2020.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 part: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from Aim2 – CPG parameter set up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 configuration design and parameter setting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tuning to produce ground walking.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Perturbation test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418</Words>
  <Application>Microsoft Office PowerPoint</Application>
  <PresentationFormat>Widescreen</PresentationFormat>
  <Paragraphs>81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Segoe UI Black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64</cp:revision>
  <dcterms:created xsi:type="dcterms:W3CDTF">2020-11-24T20:51:01Z</dcterms:created>
  <dcterms:modified xsi:type="dcterms:W3CDTF">2020-11-25T10:45:17Z</dcterms:modified>
</cp:coreProperties>
</file>