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2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0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4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3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7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8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F86B-1951-4137-805F-473C7BFEC5CC}" type="datetimeFigureOut">
              <a:rPr lang="zh-CN" altLang="en-US" smtClean="0"/>
              <a:t>2022/1/31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CE060-1FF5-4EF6-AA90-1EF3C0FF1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5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54" y="-82712"/>
            <a:ext cx="5671875" cy="36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353" y="3517288"/>
            <a:ext cx="5671875" cy="36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7" y="1131288"/>
            <a:ext cx="5575501" cy="41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53" y="316523"/>
            <a:ext cx="9561994" cy="6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1" y="73730"/>
            <a:ext cx="7858374" cy="3826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606412"/>
            <a:ext cx="4155831" cy="3120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11" y="3691785"/>
            <a:ext cx="4217209" cy="31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9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1</cp:revision>
  <dcterms:created xsi:type="dcterms:W3CDTF">2022-01-31T16:43:48Z</dcterms:created>
  <dcterms:modified xsi:type="dcterms:W3CDTF">2022-01-31T16:46:49Z</dcterms:modified>
</cp:coreProperties>
</file>