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0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36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2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73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7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89D4-B687-4381-832C-F70709BCA27D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9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889D4-B687-4381-832C-F70709BCA27D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98C1-B1F0-4A25-A7E4-D37F191E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0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315" y="184638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April 6</a:t>
            </a:r>
            <a:r>
              <a:rPr lang="en-US" altLang="zh-CN" sz="2400" b="1" baseline="30000" dirty="0" smtClean="0"/>
              <a:t>th</a:t>
            </a:r>
            <a:r>
              <a:rPr lang="en-US" altLang="zh-CN" sz="2400" b="1" dirty="0" smtClean="0"/>
              <a:t> Updates: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4206" y="736945"/>
            <a:ext cx="4214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Last time when calculate EOM: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5315" y="1329855"/>
                <a:ext cx="4779963" cy="591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𝐸𝑂𝑀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sz="24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5" y="1329855"/>
                <a:ext cx="4779963" cy="591637"/>
              </a:xfrm>
              <a:prstGeom prst="rect">
                <a:avLst/>
              </a:prstGeom>
              <a:blipFill>
                <a:blip r:embed="rId2"/>
                <a:stretch>
                  <a:fillRect b="-11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5315" y="2169817"/>
                <a:ext cx="10959732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dirty="0"/>
                          <m:t> 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dirty="0"/>
                          <m:t> 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dirty="0"/>
                          <m:t> 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5" y="2169817"/>
                <a:ext cx="10959732" cy="521553"/>
              </a:xfrm>
              <a:prstGeom prst="rect">
                <a:avLst/>
              </a:prstGeom>
              <a:blipFill>
                <a:blip r:embed="rId3"/>
                <a:stretch>
                  <a:fillRect t="-2353" b="-2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5315" y="3195838"/>
                <a:ext cx="1130251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 smtClean="0"/>
                      <m:t>)</m:t>
                    </m:r>
                    <m:r>
                      <m:rPr>
                        <m:nor/>
                      </m:rPr>
                      <a:rPr lang="en-US" altLang="zh-CN" sz="2400" b="0" i="0" dirty="0" smtClean="0"/>
                      <m:t>]</m:t>
                    </m:r>
                  </m:oMath>
                </a14:m>
                <a:endParaRPr lang="en-US" altLang="zh-CN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0" i="0" dirty="0" smtClean="0"/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5" y="3195838"/>
                <a:ext cx="11302512" cy="738664"/>
              </a:xfrm>
              <a:prstGeom prst="rect">
                <a:avLst/>
              </a:prstGeom>
              <a:blipFill>
                <a:blip r:embed="rId4"/>
                <a:stretch>
                  <a:fillRect l="-917" t="-11570" b="-4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51366" y="1386280"/>
                <a:ext cx="4148380" cy="478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𝐸𝑂𝑀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𝑖𝑛𝑒𝑟𝑡𝑖𝑎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𝐺𝑟𝑎𝑣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366" y="1386280"/>
                <a:ext cx="4148380" cy="478785"/>
              </a:xfrm>
              <a:prstGeom prst="rect">
                <a:avLst/>
              </a:prstGeom>
              <a:blipFill>
                <a:blip r:embed="rId5"/>
                <a:stretch>
                  <a:fillRect t="-2532" b="-2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25315" y="418513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define:</a:t>
            </a:r>
            <a:endParaRPr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5315" y="4631504"/>
            <a:ext cx="4100738" cy="1826678"/>
            <a:chOff x="7905116" y="96688"/>
            <a:chExt cx="4100738" cy="18266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905116" y="96688"/>
                  <a:ext cx="3257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Femur COM to Hip distance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96688"/>
                  <a:ext cx="3257880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9836" r="-1121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905116" y="458765"/>
                  <a:ext cx="40761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Femur Length (Hip to knee distance)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458765"/>
                  <a:ext cx="407618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r="-74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905116" y="833527"/>
                  <a:ext cx="32535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Tibia COM to Knee distance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833527"/>
                  <a:ext cx="3253583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r="-112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7905116" y="1184702"/>
                  <a:ext cx="41007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Tibia Length (knee to ankle distance)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1184702"/>
                  <a:ext cx="410073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594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7905116" y="1554034"/>
                  <a:ext cx="32615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 smtClean="0"/>
                    <a:t>Foot COM to ankle distance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1554034"/>
                  <a:ext cx="3261599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1121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105278" y="4185138"/>
                <a:ext cx="6269280" cy="938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𝑖𝑛𝑒𝑟𝑡𝑖𝑎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278" y="4185138"/>
                <a:ext cx="6269280" cy="9389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1593" y="5577271"/>
                <a:ext cx="7196650" cy="7159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𝐺𝑟𝑎𝑣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1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1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1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zh-CN" sz="11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1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93" y="5577271"/>
                <a:ext cx="7196650" cy="7159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1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69" y="131885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Hidden slides, detail of the matrixes</a:t>
            </a:r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30420" y="799990"/>
            <a:ext cx="5594408" cy="2220359"/>
            <a:chOff x="330420" y="738444"/>
            <a:chExt cx="5594408" cy="2220359"/>
          </a:xfrm>
        </p:grpSpPr>
        <p:grpSp>
          <p:nvGrpSpPr>
            <p:cNvPr id="10" name="Group 9"/>
            <p:cNvGrpSpPr/>
            <p:nvPr/>
          </p:nvGrpSpPr>
          <p:grpSpPr>
            <a:xfrm>
              <a:off x="330420" y="738444"/>
              <a:ext cx="5594408" cy="1851027"/>
              <a:chOff x="330420" y="738444"/>
              <a:chExt cx="5594408" cy="18510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83174" y="738444"/>
                    <a:ext cx="316997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174" y="738444"/>
                    <a:ext cx="316997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430823" y="1112143"/>
                    <a:ext cx="54940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a14:m>
                    <a:r>
                      <a:rPr lang="en-US" altLang="zh-CN" dirty="0" smtClean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823" y="1112143"/>
                    <a:ext cx="549400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330420" y="1481475"/>
                    <a:ext cx="45524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420" y="1481475"/>
                    <a:ext cx="45524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369277" y="1850807"/>
                    <a:ext cx="316997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77" y="1850807"/>
                    <a:ext cx="316997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369277" y="2220139"/>
                    <a:ext cx="44746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77" y="2220139"/>
                    <a:ext cx="44746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69277" y="2589471"/>
                  <a:ext cx="19663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277" y="2589471"/>
                  <a:ext cx="196630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346641" y="3802562"/>
            <a:ext cx="5662367" cy="2215992"/>
            <a:chOff x="316523" y="742811"/>
            <a:chExt cx="5662367" cy="2215992"/>
          </a:xfrm>
        </p:grpSpPr>
        <p:grpSp>
          <p:nvGrpSpPr>
            <p:cNvPr id="28" name="Group 27"/>
            <p:cNvGrpSpPr/>
            <p:nvPr/>
          </p:nvGrpSpPr>
          <p:grpSpPr>
            <a:xfrm>
              <a:off x="316523" y="742811"/>
              <a:ext cx="5662367" cy="1846660"/>
              <a:chOff x="316523" y="742811"/>
              <a:chExt cx="5662367" cy="18466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316523" y="742811"/>
                    <a:ext cx="444608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311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23" y="742811"/>
                    <a:ext cx="444608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369277" y="1112143"/>
                    <a:ext cx="560961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211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dirty="0" smtClean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311</m:t>
                            </m:r>
                          </m:sub>
                        </m:sSub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77" y="1112143"/>
                    <a:ext cx="560961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316523" y="1481475"/>
                    <a:ext cx="31301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23" y="1481475"/>
                    <a:ext cx="313015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316523" y="1850807"/>
                    <a:ext cx="31301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23" y="1850807"/>
                    <a:ext cx="313015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/>
                  <p:cNvSpPr/>
                  <p:nvPr/>
                </p:nvSpPr>
                <p:spPr>
                  <a:xfrm>
                    <a:off x="369277" y="2220139"/>
                    <a:ext cx="294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dirty="0" smtClean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77" y="2220139"/>
                    <a:ext cx="294580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30420" y="2589471"/>
                  <a:ext cx="18495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20" y="2589471"/>
                  <a:ext cx="184954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6529633" y="734019"/>
            <a:ext cx="5662367" cy="2215992"/>
            <a:chOff x="316523" y="742811"/>
            <a:chExt cx="5662367" cy="2215992"/>
          </a:xfrm>
        </p:grpSpPr>
        <p:grpSp>
          <p:nvGrpSpPr>
            <p:cNvPr id="36" name="Group 35"/>
            <p:cNvGrpSpPr/>
            <p:nvPr/>
          </p:nvGrpSpPr>
          <p:grpSpPr>
            <a:xfrm>
              <a:off x="316523" y="742811"/>
              <a:ext cx="5662367" cy="1846660"/>
              <a:chOff x="316523" y="742811"/>
              <a:chExt cx="5662367" cy="18466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316523" y="742811"/>
                    <a:ext cx="32909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312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23" y="742811"/>
                    <a:ext cx="329090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369277" y="1112143"/>
                    <a:ext cx="560961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a14:m>
                    <a:r>
                      <a:rPr lang="en-US" altLang="zh-CN" dirty="0" smtClean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9" name="Rectangl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77" y="1112143"/>
                    <a:ext cx="5609613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98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316523" y="1481475"/>
                    <a:ext cx="31301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23" y="1481475"/>
                    <a:ext cx="313015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316523" y="1850807"/>
                    <a:ext cx="31301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23" y="1850807"/>
                    <a:ext cx="3130152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369277" y="2220139"/>
                    <a:ext cx="294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dirty="0" smtClean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77" y="2220139"/>
                    <a:ext cx="2945806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30420" y="2589471"/>
                  <a:ext cx="18495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20" y="2589471"/>
                  <a:ext cx="184954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6543530" y="3802562"/>
            <a:ext cx="3227935" cy="2215992"/>
            <a:chOff x="267631" y="742811"/>
            <a:chExt cx="3227935" cy="2215992"/>
          </a:xfrm>
        </p:grpSpPr>
        <p:grpSp>
          <p:nvGrpSpPr>
            <p:cNvPr id="44" name="Group 43"/>
            <p:cNvGrpSpPr/>
            <p:nvPr/>
          </p:nvGrpSpPr>
          <p:grpSpPr>
            <a:xfrm>
              <a:off x="267631" y="742811"/>
              <a:ext cx="3227935" cy="1846660"/>
              <a:chOff x="267631" y="742811"/>
              <a:chExt cx="3227935" cy="18466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316523" y="742811"/>
                    <a:ext cx="19589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313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23" y="742811"/>
                    <a:ext cx="195899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369277" y="1112143"/>
                    <a:ext cx="31065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a14:m>
                    <a:r>
                      <a:rPr lang="en-US" altLang="zh-CN" dirty="0" smtClean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77" y="1112143"/>
                    <a:ext cx="3106556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267631" y="1481475"/>
                    <a:ext cx="32279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631" y="1481475"/>
                    <a:ext cx="3227935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316523" y="1850807"/>
                    <a:ext cx="19589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9" name="Rectangle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23" y="1850807"/>
                    <a:ext cx="1958998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369277" y="2220139"/>
                    <a:ext cx="294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altLang="zh-CN" dirty="0" smtClean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77" y="2220139"/>
                    <a:ext cx="2945806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330420" y="2589471"/>
                  <a:ext cx="18548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20" y="2589471"/>
                  <a:ext cx="1854867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338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7" y="0"/>
            <a:ext cx="11520000" cy="3527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7" y="3373494"/>
            <a:ext cx="11520000" cy="34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425"/>
            <a:ext cx="12192000" cy="32881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131" y="64592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of total EOM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7624"/>
            <a:ext cx="12240000" cy="335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770" y="167054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MN: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955" y="888023"/>
            <a:ext cx="946925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Alex’s situation: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 pairs of antagonist muscle(unknowns), 3 joint (EOM).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he get pass through it: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Each joint assign two antagonist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muscle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while one muscle activate, another inactivate.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Thus, there is 3 constrains.  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Also, his muscle doesn’t have passive properties.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9955" y="4387764"/>
            <a:ext cx="95660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situation: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muscle(unknowns) including 3 biarticular muscle 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joint (EOM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3 biarticular muscle needs to distribute force between two joint.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 my model, the muscles have passive tension.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137656"/>
            <a:ext cx="12192000" cy="5451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2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638" y="167053"/>
            <a:ext cx="457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Desired Muscle driven joint torque: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4747"/>
            <a:ext cx="12192000" cy="3554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152450" y="791946"/>
                <a:ext cx="11600034" cy="309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Muscle</m:t>
                      </m:r>
                      <m:r>
                        <m:rPr>
                          <m:nor/>
                        </m:rP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Tensions</m:t>
                      </m:r>
                      <m:r>
                        <m:rPr>
                          <m:nor/>
                        </m:rP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Active</m:t>
                      </m:r>
                      <m:r>
                        <m:rPr>
                          <m:nor/>
                        </m:rP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Tension</m:t>
                      </m:r>
                      <m:r>
                        <m:rPr>
                          <m:nor/>
                        </m:rP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passive</m:t>
                      </m:r>
                      <m:r>
                        <m:rPr>
                          <m:nor/>
                        </m:rP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Tension</m:t>
                      </m:r>
                      <m:r>
                        <m:rPr>
                          <m:nor/>
                        </m:rPr>
                        <a:rPr lang="en-US" altLang="zh-CN" sz="2000" b="0" i="0" dirty="0" smtClean="0"/>
                        <m:t>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𝐽𝑜𝑖𝑛𝑡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𝑇𝑜𝑟𝑞𝑢𝑒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𝐸𝑂𝑀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50" y="791946"/>
                <a:ext cx="11600034" cy="309572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13239" y="4982759"/>
            <a:ext cx="2786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Ideas of solve the puzzle: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167" y="5546098"/>
            <a:ext cx="1062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Optimization method, find minima of muscle force during step, find the minima energy cost during walking.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(Nick’s idea, provide 2 constrains)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9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808" y="193430"/>
            <a:ext cx="8470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After used Mathematica to check, found out couple problems: </a:t>
            </a:r>
            <a:endParaRPr lang="zh-CN" alt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34307" y="752136"/>
            <a:ext cx="7803803" cy="1550490"/>
            <a:chOff x="219808" y="589489"/>
            <a:chExt cx="7803803" cy="1550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19808" y="989599"/>
                  <a:ext cx="7803803" cy="11503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𝑖𝑛𝑒𝑟𝑡𝑖𝑎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08" y="989599"/>
                  <a:ext cx="7803803" cy="11503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/>
            <p:cNvSpPr/>
            <p:nvPr/>
          </p:nvSpPr>
          <p:spPr>
            <a:xfrm>
              <a:off x="2637691" y="1446346"/>
              <a:ext cx="281355" cy="29014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8" name="Straight Arrow Connector 7"/>
            <p:cNvCxnSpPr>
              <a:stCxn id="6" idx="7"/>
            </p:cNvCxnSpPr>
            <p:nvPr/>
          </p:nvCxnSpPr>
          <p:spPr>
            <a:xfrm flipV="1">
              <a:off x="2877843" y="901893"/>
              <a:ext cx="568742" cy="586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96868" y="589489"/>
                  <a:ext cx="164968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 smtClean="0"/>
                    <a:t>Should be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868" y="589489"/>
                  <a:ext cx="1649682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3690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9981"/>
            <a:ext cx="12192000" cy="360455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282528" y="6254540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(Blue line before fix, Red line after fix)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223" y="166974"/>
            <a:ext cx="894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Also Fix a rotation factor in gravitational term in hip torque profile:</a:t>
            </a:r>
            <a:endParaRPr lang="zh-CN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" y="628639"/>
            <a:ext cx="12192000" cy="33350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56151" y="3875782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(Blue line before fix, Red line after fix)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223" y="4475007"/>
            <a:ext cx="3354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method, we define T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2562" y="4997932"/>
                <a:ext cx="8243667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62" y="4997932"/>
                <a:ext cx="8243667" cy="391133"/>
              </a:xfrm>
              <a:prstGeom prst="rect">
                <a:avLst/>
              </a:prstGeom>
              <a:blipFill>
                <a:blip r:embed="rId3"/>
                <a:stretch>
                  <a:fillRect l="-1036" t="-4688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02223" y="5511880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Ls are constant length,  this leads to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727244" y="4577460"/>
            <a:ext cx="3244221" cy="1765123"/>
            <a:chOff x="7905116" y="96688"/>
            <a:chExt cx="3244221" cy="17651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7905116" y="96688"/>
                  <a:ext cx="257974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1400" dirty="0" smtClean="0"/>
                    <a:t> </a:t>
                  </a:r>
                  <a:r>
                    <a:rPr lang="en-US" altLang="zh-CN" sz="1400" dirty="0" smtClean="0"/>
                    <a:t>Femur COM to Hip distance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96688"/>
                  <a:ext cx="2579745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7905116" y="458765"/>
                  <a:ext cx="32240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1400" dirty="0" smtClean="0"/>
                    <a:t> </a:t>
                  </a:r>
                  <a:r>
                    <a:rPr lang="en-US" altLang="zh-CN" sz="1400" dirty="0" smtClean="0"/>
                    <a:t>Femur Length (Hip to knee distance)</a:t>
                  </a:r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458765"/>
                  <a:ext cx="3224024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905116" y="833527"/>
                  <a:ext cx="257750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sz="1400" dirty="0" smtClean="0"/>
                    <a:t> </a:t>
                  </a:r>
                  <a:r>
                    <a:rPr lang="en-US" altLang="zh-CN" sz="1400" dirty="0" smtClean="0"/>
                    <a:t>Tibia COM to Knee distance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833527"/>
                  <a:ext cx="2577500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905116" y="1184702"/>
                  <a:ext cx="324422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sz="1400" dirty="0" smtClean="0"/>
                    <a:t> </a:t>
                  </a:r>
                  <a:r>
                    <a:rPr lang="en-US" altLang="zh-CN" sz="1400" dirty="0" smtClean="0"/>
                    <a:t>Tibia Length (knee to ankle distance)</a:t>
                  </a:r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1184702"/>
                  <a:ext cx="3244221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905116" y="1554034"/>
                  <a:ext cx="258231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sz="1400" dirty="0" smtClean="0"/>
                    <a:t> </a:t>
                  </a:r>
                  <a:r>
                    <a:rPr lang="en-US" altLang="zh-CN" sz="1400" dirty="0" smtClean="0"/>
                    <a:t>Foot COM to ankle distance</a:t>
                  </a: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116" y="1554034"/>
                  <a:ext cx="2582310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Connector 14"/>
          <p:cNvCxnSpPr/>
          <p:nvPr/>
        </p:nvCxnSpPr>
        <p:spPr>
          <a:xfrm>
            <a:off x="0" y="4308231"/>
            <a:ext cx="12192000" cy="439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2562" y="6081642"/>
                <a:ext cx="3585084" cy="443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𝐸𝑂𝑀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62" y="6081642"/>
                <a:ext cx="3585084" cy="443904"/>
              </a:xfrm>
              <a:prstGeom prst="rect">
                <a:avLst/>
              </a:prstGeom>
              <a:blipFill>
                <a:blip r:embed="rId9"/>
                <a:stretch>
                  <a:fillRect l="-2381" t="-1389" r="-51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60798" y="5993032"/>
                <a:ext cx="2663293" cy="535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Which missing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terms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798" y="5993032"/>
                <a:ext cx="2663293" cy="535788"/>
              </a:xfrm>
              <a:prstGeom prst="rect">
                <a:avLst/>
              </a:prstGeom>
              <a:blipFill>
                <a:blip r:embed="rId10"/>
                <a:stretch>
                  <a:fillRect l="-2059" r="-1144" b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91" y="158262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EOM method 2: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3238" y="798217"/>
                <a:ext cx="9858148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38" y="798217"/>
                <a:ext cx="9858148" cy="521553"/>
              </a:xfrm>
              <a:prstGeom prst="rect">
                <a:avLst/>
              </a:prstGeom>
              <a:blipFill>
                <a:blip r:embed="rId2"/>
                <a:stretch>
                  <a:fillRect t="-2353" b="-2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3238" y="1600200"/>
                <a:ext cx="3921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38" y="1600200"/>
                <a:ext cx="3921586" cy="369332"/>
              </a:xfrm>
              <a:prstGeom prst="rect">
                <a:avLst/>
              </a:prstGeom>
              <a:blipFill>
                <a:blip r:embed="rId3"/>
                <a:stretch>
                  <a:fillRect l="-2799" t="-25000" r="-622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20385" y="1569422"/>
            <a:ext cx="5214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Where x, y, z are world position of body COM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3238" y="2327325"/>
                <a:ext cx="5512535" cy="591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𝐸𝑂𝑀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sz="24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38" y="2327325"/>
                <a:ext cx="5512535" cy="591637"/>
              </a:xfrm>
              <a:prstGeom prst="rect">
                <a:avLst/>
              </a:prstGeom>
              <a:blipFill>
                <a:blip r:embed="rId4"/>
                <a:stretch>
                  <a:fillRect b="-10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3238" y="3311924"/>
                <a:ext cx="7634847" cy="733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38" y="3311924"/>
                <a:ext cx="7634847" cy="7334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0" y="2215662"/>
            <a:ext cx="12192000" cy="1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42523" y="2348190"/>
                <a:ext cx="4442819" cy="82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Where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World position of pelvis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523" y="2348190"/>
                <a:ext cx="4442819" cy="825932"/>
              </a:xfrm>
              <a:prstGeom prst="rect">
                <a:avLst/>
              </a:prstGeom>
              <a:blipFill>
                <a:blip r:embed="rId6"/>
                <a:stretch>
                  <a:fillRect l="-1236" r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56884" y="3284601"/>
                <a:ext cx="39351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is the rotation matrix of </a:t>
                </a:r>
                <a:r>
                  <a:rPr lang="en-US" altLang="zh-CN" dirty="0" err="1" smtClean="0"/>
                  <a:t>i-th</a:t>
                </a:r>
                <a:r>
                  <a:rPr lang="en-US" altLang="zh-CN" dirty="0" smtClean="0"/>
                  <a:t> body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84" y="3284601"/>
                <a:ext cx="3935116" cy="646331"/>
              </a:xfrm>
              <a:prstGeom prst="rect">
                <a:avLst/>
              </a:prstGeom>
              <a:blipFill>
                <a:blip r:embed="rId7"/>
                <a:stretch>
                  <a:fillRect t="-5660" r="-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0" y="426426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175574" y="4597607"/>
            <a:ext cx="8992526" cy="1743956"/>
            <a:chOff x="1512764" y="4412724"/>
            <a:chExt cx="8992526" cy="17439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087992" y="4412724"/>
                  <a:ext cx="6426952" cy="6903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𝐸𝑂𝑀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altLang="zh-CN" sz="2800" dirty="0"/>
                    <a:t>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7992" y="4412724"/>
                  <a:ext cx="6426952" cy="690317"/>
                </a:xfrm>
                <a:prstGeom prst="rect">
                  <a:avLst/>
                </a:prstGeom>
                <a:blipFill>
                  <a:blip r:embed="rId8"/>
                  <a:stretch>
                    <a:fillRect b="-97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512764" y="5639615"/>
                  <a:ext cx="8992526" cy="5170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𝐸𝑂𝑀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𝑖𝑛𝑒𝑟𝑡𝑖𝑎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𝑖𝑛𝑒𝑟𝑡𝑖𝑎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𝑀𝑜𝑚𝑒𝑛𝑡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𝐺𝑟𝑎𝑣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764" y="5639615"/>
                  <a:ext cx="8992526" cy="5170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>
              <a:off x="2672862" y="6137031"/>
              <a:ext cx="408842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155375" y="5153496"/>
              <a:ext cx="1236634" cy="482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578969" y="5153496"/>
              <a:ext cx="79131" cy="579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363978" y="5153496"/>
              <a:ext cx="1122922" cy="482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15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51015" y="931286"/>
                <a:ext cx="7799443" cy="1044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𝑖𝑛𝑒𝑟𝑡𝑖𝑎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15" y="931286"/>
                <a:ext cx="7799443" cy="10445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542076" y="2903195"/>
            <a:ext cx="8497519" cy="2647802"/>
            <a:chOff x="490544" y="1553145"/>
            <a:chExt cx="8497519" cy="2647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90544" y="1553145"/>
                  <a:ext cx="3598228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̀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US" altLang="zh-CN" b="0" dirty="0" smtClean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44" y="1553145"/>
                  <a:ext cx="3598228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1017" t="-20408" b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90544" y="2032356"/>
                  <a:ext cx="7241085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̀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lang="en-US" altLang="zh-CN" dirty="0" smtClean="0"/>
                    <a:t>*(-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a14:m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44" y="2032356"/>
                  <a:ext cx="7241085" cy="299313"/>
                </a:xfrm>
                <a:prstGeom prst="rect">
                  <a:avLst/>
                </a:prstGeom>
                <a:blipFill>
                  <a:blip r:embed="rId4"/>
                  <a:stretch>
                    <a:fillRect l="-1178" t="-24490" r="-1094" b="-408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90544" y="2511567"/>
                  <a:ext cx="3598228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̀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US" altLang="zh-CN" b="0" dirty="0" smtClean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44" y="2511567"/>
                  <a:ext cx="3598228" cy="299313"/>
                </a:xfrm>
                <a:prstGeom prst="rect">
                  <a:avLst/>
                </a:prstGeom>
                <a:blipFill>
                  <a:blip r:embed="rId5"/>
                  <a:stretch>
                    <a:fillRect l="-1186" t="-20000" b="-2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90544" y="2943212"/>
                  <a:ext cx="8497519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̀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lang="en-US" altLang="zh-CN" dirty="0" smtClean="0"/>
                    <a:t>*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 smtClean="0"/>
                    <a:t>*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 smtClean="0"/>
                    <a:t>*(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a14:m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44" y="2943212"/>
                  <a:ext cx="8497519" cy="299313"/>
                </a:xfrm>
                <a:prstGeom prst="rect">
                  <a:avLst/>
                </a:prstGeom>
                <a:blipFill>
                  <a:blip r:embed="rId6"/>
                  <a:stretch>
                    <a:fillRect l="-1004" t="-24490" b="-4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92951" y="3422423"/>
                  <a:ext cx="7369325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̀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a14:m>
                  <a:r>
                    <a:rPr lang="en-US" altLang="zh-CN" dirty="0" smtClean="0"/>
                    <a:t>*(-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a14:m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51" y="3422423"/>
                  <a:ext cx="7369325" cy="299313"/>
                </a:xfrm>
                <a:prstGeom prst="rect">
                  <a:avLst/>
                </a:prstGeom>
                <a:blipFill>
                  <a:blip r:embed="rId7"/>
                  <a:stretch>
                    <a:fillRect l="-1075" t="-24490" b="-408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0544" y="3901634"/>
                  <a:ext cx="3598228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̀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altLang="zh-CN" b="0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44" y="3901634"/>
                  <a:ext cx="3598228" cy="299313"/>
                </a:xfrm>
                <a:prstGeom prst="rect">
                  <a:avLst/>
                </a:prstGeom>
                <a:blipFill>
                  <a:blip r:embed="rId8"/>
                  <a:stretch>
                    <a:fillRect l="-1186" t="-20000" b="-2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558311" y="2197314"/>
            <a:ext cx="4095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Ls are position vectors: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595" y="5882053"/>
            <a:ext cx="11232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compare with previous method, the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exactly same (Take vector length of method 2 to compare)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Ls are not, which makes sense.  We probably define the wrong L at method 1.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61595" y="228198"/>
                <a:ext cx="2658228" cy="478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𝑖𝑛𝑒𝑟𝑡𝑖𝑎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Term: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95" y="228198"/>
                <a:ext cx="2658228" cy="478785"/>
              </a:xfrm>
              <a:prstGeom prst="rect">
                <a:avLst/>
              </a:prstGeom>
              <a:blipFill>
                <a:blip r:embed="rId9"/>
                <a:stretch>
                  <a:fillRect l="-688" t="-7595" r="-2523" b="-26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7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613" y="1405140"/>
            <a:ext cx="13894879" cy="3803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8069" y="263770"/>
                <a:ext cx="6284862" cy="478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𝑖𝑛𝑒𝑟𝑡𝑖𝑎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terms of two method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9" y="263770"/>
                <a:ext cx="6284862" cy="478785"/>
              </a:xfrm>
              <a:prstGeom prst="rect">
                <a:avLst/>
              </a:prstGeom>
              <a:blipFill>
                <a:blip r:embed="rId3"/>
                <a:stretch>
                  <a:fillRect l="-1455" t="-6329" r="-582" b="-27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95165" y="5596766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(Red line is method2, Blue line is method1)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7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33129" y="281326"/>
                <a:ext cx="17724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𝐺𝑟𝑎𝑣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Term: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29" y="281326"/>
                <a:ext cx="1772408" cy="461665"/>
              </a:xfrm>
              <a:prstGeom prst="rect">
                <a:avLst/>
              </a:prstGeom>
              <a:blipFill>
                <a:blip r:embed="rId2"/>
                <a:stretch>
                  <a:fillRect l="-1031" t="-11842" r="-4467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3129" y="1063842"/>
                <a:ext cx="9278181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𝐺𝑟𝑎𝑣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29" y="1063842"/>
                <a:ext cx="9278181" cy="1070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2316" y="2455242"/>
            <a:ext cx="14017453" cy="35059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23529" y="6097370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(Red line is method2, Blue line is method1)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64879" y="184236"/>
                <a:ext cx="2767104" cy="517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𝑖𝑛𝑒𝑟𝑡𝑖𝑎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Term: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79" y="184236"/>
                <a:ext cx="2767104" cy="517065"/>
              </a:xfrm>
              <a:prstGeom prst="rect">
                <a:avLst/>
              </a:prstGeom>
              <a:blipFill>
                <a:blip r:embed="rId2"/>
                <a:stretch>
                  <a:fillRect t="-4706" r="-220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48431" y="539925"/>
                <a:ext cx="6539354" cy="2172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𝑖𝑛𝑒𝑟𝑡𝑖𝑎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431" y="539925"/>
                <a:ext cx="6539354" cy="2172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64879" y="3184417"/>
            <a:ext cx="7922906" cy="2619106"/>
            <a:chOff x="364879" y="2356497"/>
            <a:chExt cx="7922906" cy="2619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64879" y="2356497"/>
                  <a:ext cx="2891112" cy="5170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𝑀𝑜𝑚𝑒𝑛𝑡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altLang="zh-CN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Term: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79" y="2356497"/>
                  <a:ext cx="2891112" cy="517065"/>
                </a:xfrm>
                <a:prstGeom prst="rect">
                  <a:avLst/>
                </a:prstGeom>
                <a:blipFill>
                  <a:blip r:embed="rId4"/>
                  <a:stretch>
                    <a:fillRect t="-4706" r="-211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751958" y="2801931"/>
                  <a:ext cx="6535827" cy="21736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𝑜𝑚𝑒𝑛𝑡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̇"/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̇"/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̇"/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958" y="2801931"/>
                  <a:ext cx="6535827" cy="21736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489576" y="1237377"/>
                <a:ext cx="3702424" cy="3894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two terms looks pretty similar in mathematical form, and didn’t exist in previous Method. 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matrix multiple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makes me think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Coriolis acceleration term.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it is not a cross product.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(Question mark)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576" y="1237377"/>
                <a:ext cx="3702424" cy="3894079"/>
              </a:xfrm>
              <a:prstGeom prst="rect">
                <a:avLst/>
              </a:prstGeom>
              <a:blipFill>
                <a:blip r:embed="rId6"/>
                <a:stretch>
                  <a:fillRect l="-1483" r="-2471" b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5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769" y="131885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Hidden slides, detail of the matrixes</a:t>
            </a:r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68076" y="874668"/>
            <a:ext cx="8617150" cy="2215992"/>
            <a:chOff x="316523" y="742811"/>
            <a:chExt cx="8617150" cy="2215992"/>
          </a:xfrm>
        </p:grpSpPr>
        <p:grpSp>
          <p:nvGrpSpPr>
            <p:cNvPr id="10" name="Group 9"/>
            <p:cNvGrpSpPr/>
            <p:nvPr/>
          </p:nvGrpSpPr>
          <p:grpSpPr>
            <a:xfrm>
              <a:off x="316523" y="742811"/>
              <a:ext cx="8617150" cy="1846660"/>
              <a:chOff x="316523" y="742811"/>
              <a:chExt cx="8617150" cy="18466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16523" y="742811"/>
                    <a:ext cx="493904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311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23" y="742811"/>
                    <a:ext cx="4939044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369277" y="1112143"/>
                    <a:ext cx="856439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212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dirty="0" smtClean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311</m:t>
                            </m:r>
                          </m:sub>
                        </m:sSub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77" y="1112143"/>
                    <a:ext cx="856439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316523" y="1481475"/>
                    <a:ext cx="4624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23" y="1481475"/>
                    <a:ext cx="462479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316523" y="1850807"/>
                    <a:ext cx="582845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23" y="1850807"/>
                    <a:ext cx="582845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369277" y="2220139"/>
                    <a:ext cx="564410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dirty="0" smtClean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77" y="2220139"/>
                    <a:ext cx="564410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69277" y="2589471"/>
                  <a:ext cx="30315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277" y="2589471"/>
                  <a:ext cx="303159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16523" y="3644658"/>
            <a:ext cx="8513275" cy="2215992"/>
            <a:chOff x="264970" y="742811"/>
            <a:chExt cx="8513275" cy="2215992"/>
          </a:xfrm>
        </p:grpSpPr>
        <p:grpSp>
          <p:nvGrpSpPr>
            <p:cNvPr id="20" name="Group 19"/>
            <p:cNvGrpSpPr/>
            <p:nvPr/>
          </p:nvGrpSpPr>
          <p:grpSpPr>
            <a:xfrm>
              <a:off x="264970" y="742811"/>
              <a:ext cx="8513275" cy="1846660"/>
              <a:chOff x="264970" y="742811"/>
              <a:chExt cx="8513275" cy="18466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363954" y="742811"/>
                    <a:ext cx="56494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321</m:t>
                            </m:r>
                          </m:sub>
                        </m:sSub>
                      </m:oMath>
                    </a14:m>
                    <a:r>
                      <a:rPr lang="en-US" altLang="zh-CN" dirty="0" smtClean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954" y="742811"/>
                    <a:ext cx="56494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363954" y="1112143"/>
                    <a:ext cx="84142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dirty="0" smtClean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954" y="1112143"/>
                    <a:ext cx="841429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264970" y="1481475"/>
                    <a:ext cx="59315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970" y="1481475"/>
                    <a:ext cx="593155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316523" y="1850807"/>
                    <a:ext cx="34264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23" y="1850807"/>
                    <a:ext cx="342645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369277" y="2220139"/>
                    <a:ext cx="444576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dirty="0" smtClean="0"/>
                      <a:t>+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77" y="2220139"/>
                    <a:ext cx="444576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69277" y="2589471"/>
                  <a:ext cx="30315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277" y="2589471"/>
                  <a:ext cx="3031599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1117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387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Deng</dc:creator>
  <cp:lastModifiedBy>Kaiyu Deng</cp:lastModifiedBy>
  <cp:revision>82</cp:revision>
  <dcterms:created xsi:type="dcterms:W3CDTF">2020-04-05T21:32:48Z</dcterms:created>
  <dcterms:modified xsi:type="dcterms:W3CDTF">2020-04-06T18:53:03Z</dcterms:modified>
</cp:coreProperties>
</file>