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D47C2-7B04-48C4-99D6-E41D2F097127}" type="doc">
      <dgm:prSet loTypeId="urn:microsoft.com/office/officeart/2005/8/layout/cycle1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0EC36E-3A3F-4587-99CF-5AF124111021}">
      <dgm:prSet phldrT="[Text]" custT="1"/>
      <dgm:spPr/>
      <dgm:t>
        <a:bodyPr/>
        <a:lstStyle/>
        <a:p>
          <a:r>
            <a:rPr lang="en-US" sz="1000" dirty="0" smtClean="0"/>
            <a:t>Neurological Controller</a:t>
          </a:r>
          <a:endParaRPr lang="en-US" sz="1000" dirty="0"/>
        </a:p>
      </dgm:t>
    </dgm:pt>
    <dgm:pt modelId="{B04C059D-811B-4CB9-B54B-DA6DC05C1C1F}" type="parTrans" cxnId="{D47C86A3-AFA4-44E1-A6CE-D726B618FD0D}">
      <dgm:prSet/>
      <dgm:spPr/>
      <dgm:t>
        <a:bodyPr/>
        <a:lstStyle/>
        <a:p>
          <a:endParaRPr lang="en-US"/>
        </a:p>
      </dgm:t>
    </dgm:pt>
    <dgm:pt modelId="{F7B0FD89-5D91-49C4-A4FA-5A594944E71F}" type="sibTrans" cxnId="{D47C86A3-AFA4-44E1-A6CE-D726B618FD0D}">
      <dgm:prSet/>
      <dgm:spPr/>
      <dgm:t>
        <a:bodyPr/>
        <a:lstStyle/>
        <a:p>
          <a:endParaRPr lang="en-US"/>
        </a:p>
      </dgm:t>
    </dgm:pt>
    <dgm:pt modelId="{ECEF1815-19F6-463C-9F94-920E53CC425E}">
      <dgm:prSet phldrT="[Text]" custT="1"/>
      <dgm:spPr/>
      <dgm:t>
        <a:bodyPr/>
        <a:lstStyle/>
        <a:p>
          <a:r>
            <a:rPr lang="en-US" sz="900" dirty="0" smtClean="0"/>
            <a:t>Biomechanical Body</a:t>
          </a:r>
          <a:endParaRPr lang="en-US" sz="900" dirty="0"/>
        </a:p>
      </dgm:t>
    </dgm:pt>
    <dgm:pt modelId="{E6B7A1DA-5E23-4331-A15A-49D1D8CD2297}" type="parTrans" cxnId="{450E16CB-E2AD-44DA-93C0-8DD65B8388B4}">
      <dgm:prSet/>
      <dgm:spPr/>
      <dgm:t>
        <a:bodyPr/>
        <a:lstStyle/>
        <a:p>
          <a:endParaRPr lang="en-US"/>
        </a:p>
      </dgm:t>
    </dgm:pt>
    <dgm:pt modelId="{A79AE6F1-FEE3-4F45-BF25-AA6C6CA2347E}" type="sibTrans" cxnId="{450E16CB-E2AD-44DA-93C0-8DD65B8388B4}">
      <dgm:prSet/>
      <dgm:spPr/>
      <dgm:t>
        <a:bodyPr/>
        <a:lstStyle/>
        <a:p>
          <a:endParaRPr lang="en-US"/>
        </a:p>
      </dgm:t>
    </dgm:pt>
    <dgm:pt modelId="{BB69096E-7FBC-4C9C-AA27-7D9BB5CAFCFE}">
      <dgm:prSet phldrT="[Text]" custT="1"/>
      <dgm:spPr/>
      <dgm:t>
        <a:bodyPr/>
        <a:lstStyle/>
        <a:p>
          <a:r>
            <a:rPr lang="en-US" sz="1100" dirty="0" smtClean="0"/>
            <a:t>Stability Test</a:t>
          </a:r>
          <a:endParaRPr lang="en-US" sz="1100" dirty="0"/>
        </a:p>
      </dgm:t>
    </dgm:pt>
    <dgm:pt modelId="{4602EE93-2DE9-4AFD-BA15-1B57DB60595F}" type="parTrans" cxnId="{97EE2C24-D46C-4694-A7B5-92EE029D2E2B}">
      <dgm:prSet/>
      <dgm:spPr/>
      <dgm:t>
        <a:bodyPr/>
        <a:lstStyle/>
        <a:p>
          <a:endParaRPr lang="en-US"/>
        </a:p>
      </dgm:t>
    </dgm:pt>
    <dgm:pt modelId="{8B4B2FA1-5A95-409F-A840-7DE56460FB7E}" type="sibTrans" cxnId="{97EE2C24-D46C-4694-A7B5-92EE029D2E2B}">
      <dgm:prSet/>
      <dgm:spPr/>
      <dgm:t>
        <a:bodyPr/>
        <a:lstStyle/>
        <a:p>
          <a:endParaRPr lang="en-US"/>
        </a:p>
      </dgm:t>
    </dgm:pt>
    <dgm:pt modelId="{F4E88E30-DA88-4884-B7BB-956977BA8049}" type="pres">
      <dgm:prSet presAssocID="{085D47C2-7B04-48C4-99D6-E41D2F0971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zh-CN"/>
        </a:p>
      </dgm:t>
    </dgm:pt>
    <dgm:pt modelId="{77E5A287-634D-4095-9F6B-C6F4467F945A}" type="pres">
      <dgm:prSet presAssocID="{930EC36E-3A3F-4587-99CF-5AF124111021}" presName="dummy" presStyleCnt="0"/>
      <dgm:spPr/>
    </dgm:pt>
    <dgm:pt modelId="{FA5C64AF-DCB1-4194-9BD4-345D31982588}" type="pres">
      <dgm:prSet presAssocID="{930EC36E-3A3F-4587-99CF-5AF124111021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B2177-EC7D-4C47-8529-4149088B4BC3}" type="pres">
      <dgm:prSet presAssocID="{F7B0FD89-5D91-49C4-A4FA-5A594944E71F}" presName="sibTrans" presStyleLbl="node1" presStyleIdx="0" presStyleCnt="3"/>
      <dgm:spPr/>
      <dgm:t>
        <a:bodyPr/>
        <a:lstStyle/>
        <a:p>
          <a:endParaRPr lang="en-US" altLang="zh-CN"/>
        </a:p>
      </dgm:t>
    </dgm:pt>
    <dgm:pt modelId="{242C37F1-7EB5-4EFF-8B76-84B0D988C16A}" type="pres">
      <dgm:prSet presAssocID="{ECEF1815-19F6-463C-9F94-920E53CC425E}" presName="dummy" presStyleCnt="0"/>
      <dgm:spPr/>
    </dgm:pt>
    <dgm:pt modelId="{8CD48D08-C47C-4736-BC5F-DBA903ACEBD7}" type="pres">
      <dgm:prSet presAssocID="{ECEF1815-19F6-463C-9F94-920E53CC425E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3DED0-38BA-4FE0-8498-70D973124FE6}" type="pres">
      <dgm:prSet presAssocID="{A79AE6F1-FEE3-4F45-BF25-AA6C6CA2347E}" presName="sibTrans" presStyleLbl="node1" presStyleIdx="1" presStyleCnt="3"/>
      <dgm:spPr/>
      <dgm:t>
        <a:bodyPr/>
        <a:lstStyle/>
        <a:p>
          <a:endParaRPr lang="en-US" altLang="zh-CN"/>
        </a:p>
      </dgm:t>
    </dgm:pt>
    <dgm:pt modelId="{64CB4DD7-D84D-4A50-9C77-2EAB59C186E5}" type="pres">
      <dgm:prSet presAssocID="{BB69096E-7FBC-4C9C-AA27-7D9BB5CAFCFE}" presName="dummy" presStyleCnt="0"/>
      <dgm:spPr/>
    </dgm:pt>
    <dgm:pt modelId="{61526318-FAF7-4B7C-8A90-3F22FD4A326D}" type="pres">
      <dgm:prSet presAssocID="{BB69096E-7FBC-4C9C-AA27-7D9BB5CAFCFE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17542-A3DF-4FC5-AF90-0B7A83B05FE3}" type="pres">
      <dgm:prSet presAssocID="{8B4B2FA1-5A95-409F-A840-7DE56460FB7E}" presName="sibTrans" presStyleLbl="node1" presStyleIdx="2" presStyleCnt="3" custScaleX="109416" custScaleY="100791"/>
      <dgm:spPr/>
      <dgm:t>
        <a:bodyPr/>
        <a:lstStyle/>
        <a:p>
          <a:endParaRPr lang="en-US" altLang="zh-CN"/>
        </a:p>
      </dgm:t>
    </dgm:pt>
  </dgm:ptLst>
  <dgm:cxnLst>
    <dgm:cxn modelId="{B2DBE6C4-2DA5-4E5A-B0C9-A89153E1340F}" type="presOf" srcId="{085D47C2-7B04-48C4-99D6-E41D2F097127}" destId="{F4E88E30-DA88-4884-B7BB-956977BA8049}" srcOrd="0" destOrd="0" presId="urn:microsoft.com/office/officeart/2005/8/layout/cycle1"/>
    <dgm:cxn modelId="{450E16CB-E2AD-44DA-93C0-8DD65B8388B4}" srcId="{085D47C2-7B04-48C4-99D6-E41D2F097127}" destId="{ECEF1815-19F6-463C-9F94-920E53CC425E}" srcOrd="1" destOrd="0" parTransId="{E6B7A1DA-5E23-4331-A15A-49D1D8CD2297}" sibTransId="{A79AE6F1-FEE3-4F45-BF25-AA6C6CA2347E}"/>
    <dgm:cxn modelId="{B9218A30-37FE-4F2E-9190-550C82ECE71F}" type="presOf" srcId="{A79AE6F1-FEE3-4F45-BF25-AA6C6CA2347E}" destId="{BE93DED0-38BA-4FE0-8498-70D973124FE6}" srcOrd="0" destOrd="0" presId="urn:microsoft.com/office/officeart/2005/8/layout/cycle1"/>
    <dgm:cxn modelId="{9D6D30F5-6E1B-4D88-83CC-005E7AF2C8AC}" type="presOf" srcId="{BB69096E-7FBC-4C9C-AA27-7D9BB5CAFCFE}" destId="{61526318-FAF7-4B7C-8A90-3F22FD4A326D}" srcOrd="0" destOrd="0" presId="urn:microsoft.com/office/officeart/2005/8/layout/cycle1"/>
    <dgm:cxn modelId="{694ADC0D-23C7-4330-8694-35C5703BDF80}" type="presOf" srcId="{ECEF1815-19F6-463C-9F94-920E53CC425E}" destId="{8CD48D08-C47C-4736-BC5F-DBA903ACEBD7}" srcOrd="0" destOrd="0" presId="urn:microsoft.com/office/officeart/2005/8/layout/cycle1"/>
    <dgm:cxn modelId="{D47C86A3-AFA4-44E1-A6CE-D726B618FD0D}" srcId="{085D47C2-7B04-48C4-99D6-E41D2F097127}" destId="{930EC36E-3A3F-4587-99CF-5AF124111021}" srcOrd="0" destOrd="0" parTransId="{B04C059D-811B-4CB9-B54B-DA6DC05C1C1F}" sibTransId="{F7B0FD89-5D91-49C4-A4FA-5A594944E71F}"/>
    <dgm:cxn modelId="{CA13E6E2-DF56-48CB-A531-97B0B547F2DE}" type="presOf" srcId="{8B4B2FA1-5A95-409F-A840-7DE56460FB7E}" destId="{60017542-A3DF-4FC5-AF90-0B7A83B05FE3}" srcOrd="0" destOrd="0" presId="urn:microsoft.com/office/officeart/2005/8/layout/cycle1"/>
    <dgm:cxn modelId="{C092AE2B-26B5-48CA-99B0-2988201437BB}" type="presOf" srcId="{930EC36E-3A3F-4587-99CF-5AF124111021}" destId="{FA5C64AF-DCB1-4194-9BD4-345D31982588}" srcOrd="0" destOrd="0" presId="urn:microsoft.com/office/officeart/2005/8/layout/cycle1"/>
    <dgm:cxn modelId="{97EE2C24-D46C-4694-A7B5-92EE029D2E2B}" srcId="{085D47C2-7B04-48C4-99D6-E41D2F097127}" destId="{BB69096E-7FBC-4C9C-AA27-7D9BB5CAFCFE}" srcOrd="2" destOrd="0" parTransId="{4602EE93-2DE9-4AFD-BA15-1B57DB60595F}" sibTransId="{8B4B2FA1-5A95-409F-A840-7DE56460FB7E}"/>
    <dgm:cxn modelId="{9D431E36-9925-4E1B-B69B-A24AF9A53D0A}" type="presOf" srcId="{F7B0FD89-5D91-49C4-A4FA-5A594944E71F}" destId="{CFDB2177-EC7D-4C47-8529-4149088B4BC3}" srcOrd="0" destOrd="0" presId="urn:microsoft.com/office/officeart/2005/8/layout/cycle1"/>
    <dgm:cxn modelId="{73678769-EE4B-4791-A044-53DA8ABD67CF}" type="presParOf" srcId="{F4E88E30-DA88-4884-B7BB-956977BA8049}" destId="{77E5A287-634D-4095-9F6B-C6F4467F945A}" srcOrd="0" destOrd="0" presId="urn:microsoft.com/office/officeart/2005/8/layout/cycle1"/>
    <dgm:cxn modelId="{69B92A2E-8691-4FA6-B650-81A63FCC9046}" type="presParOf" srcId="{F4E88E30-DA88-4884-B7BB-956977BA8049}" destId="{FA5C64AF-DCB1-4194-9BD4-345D31982588}" srcOrd="1" destOrd="0" presId="urn:microsoft.com/office/officeart/2005/8/layout/cycle1"/>
    <dgm:cxn modelId="{2750C2C0-911E-4797-B852-62A3189758E8}" type="presParOf" srcId="{F4E88E30-DA88-4884-B7BB-956977BA8049}" destId="{CFDB2177-EC7D-4C47-8529-4149088B4BC3}" srcOrd="2" destOrd="0" presId="urn:microsoft.com/office/officeart/2005/8/layout/cycle1"/>
    <dgm:cxn modelId="{454600C0-468F-42FB-9444-4E058B81B86F}" type="presParOf" srcId="{F4E88E30-DA88-4884-B7BB-956977BA8049}" destId="{242C37F1-7EB5-4EFF-8B76-84B0D988C16A}" srcOrd="3" destOrd="0" presId="urn:microsoft.com/office/officeart/2005/8/layout/cycle1"/>
    <dgm:cxn modelId="{D7604A9C-D8BE-4CE3-B7CC-B040DB6AEB67}" type="presParOf" srcId="{F4E88E30-DA88-4884-B7BB-956977BA8049}" destId="{8CD48D08-C47C-4736-BC5F-DBA903ACEBD7}" srcOrd="4" destOrd="0" presId="urn:microsoft.com/office/officeart/2005/8/layout/cycle1"/>
    <dgm:cxn modelId="{872E8C63-DCB8-4AE3-9FA7-2307D316F7E5}" type="presParOf" srcId="{F4E88E30-DA88-4884-B7BB-956977BA8049}" destId="{BE93DED0-38BA-4FE0-8498-70D973124FE6}" srcOrd="5" destOrd="0" presId="urn:microsoft.com/office/officeart/2005/8/layout/cycle1"/>
    <dgm:cxn modelId="{DAD32603-39BE-4897-A6A1-0B2653A79ACE}" type="presParOf" srcId="{F4E88E30-DA88-4884-B7BB-956977BA8049}" destId="{64CB4DD7-D84D-4A50-9C77-2EAB59C186E5}" srcOrd="6" destOrd="0" presId="urn:microsoft.com/office/officeart/2005/8/layout/cycle1"/>
    <dgm:cxn modelId="{E6F8930A-01E4-4199-BD5B-9A63AD7E2FD9}" type="presParOf" srcId="{F4E88E30-DA88-4884-B7BB-956977BA8049}" destId="{61526318-FAF7-4B7C-8A90-3F22FD4A326D}" srcOrd="7" destOrd="0" presId="urn:microsoft.com/office/officeart/2005/8/layout/cycle1"/>
    <dgm:cxn modelId="{C5CF0789-B3BD-479B-9433-043AC2BBF1A9}" type="presParOf" srcId="{F4E88E30-DA88-4884-B7BB-956977BA8049}" destId="{60017542-A3DF-4FC5-AF90-0B7A83B05FE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D47C2-7B04-48C4-99D6-E41D2F097127}" type="doc">
      <dgm:prSet loTypeId="urn:microsoft.com/office/officeart/2005/8/layout/cycle1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0EC36E-3A3F-4587-99CF-5AF124111021}">
      <dgm:prSet phldrT="[Text]" custT="1"/>
      <dgm:spPr/>
      <dgm:t>
        <a:bodyPr/>
        <a:lstStyle/>
        <a:p>
          <a:r>
            <a:rPr lang="en-US" sz="1000" dirty="0" smtClean="0"/>
            <a:t>Neurological Controller</a:t>
          </a:r>
          <a:endParaRPr lang="en-US" sz="1000" dirty="0"/>
        </a:p>
      </dgm:t>
    </dgm:pt>
    <dgm:pt modelId="{B04C059D-811B-4CB9-B54B-DA6DC05C1C1F}" type="parTrans" cxnId="{D47C86A3-AFA4-44E1-A6CE-D726B618FD0D}">
      <dgm:prSet/>
      <dgm:spPr/>
      <dgm:t>
        <a:bodyPr/>
        <a:lstStyle/>
        <a:p>
          <a:endParaRPr lang="en-US"/>
        </a:p>
      </dgm:t>
    </dgm:pt>
    <dgm:pt modelId="{F7B0FD89-5D91-49C4-A4FA-5A594944E71F}" type="sibTrans" cxnId="{D47C86A3-AFA4-44E1-A6CE-D726B618FD0D}">
      <dgm:prSet/>
      <dgm:spPr/>
      <dgm:t>
        <a:bodyPr/>
        <a:lstStyle/>
        <a:p>
          <a:endParaRPr lang="en-US"/>
        </a:p>
      </dgm:t>
    </dgm:pt>
    <dgm:pt modelId="{ECEF1815-19F6-463C-9F94-920E53CC425E}">
      <dgm:prSet phldrT="[Text]" custT="1"/>
      <dgm:spPr/>
      <dgm:t>
        <a:bodyPr/>
        <a:lstStyle/>
        <a:p>
          <a:r>
            <a:rPr lang="en-US" sz="900" dirty="0" smtClean="0"/>
            <a:t>Biomechanical Body</a:t>
          </a:r>
          <a:endParaRPr lang="en-US" sz="900" dirty="0"/>
        </a:p>
      </dgm:t>
    </dgm:pt>
    <dgm:pt modelId="{E6B7A1DA-5E23-4331-A15A-49D1D8CD2297}" type="parTrans" cxnId="{450E16CB-E2AD-44DA-93C0-8DD65B8388B4}">
      <dgm:prSet/>
      <dgm:spPr/>
      <dgm:t>
        <a:bodyPr/>
        <a:lstStyle/>
        <a:p>
          <a:endParaRPr lang="en-US"/>
        </a:p>
      </dgm:t>
    </dgm:pt>
    <dgm:pt modelId="{A79AE6F1-FEE3-4F45-BF25-AA6C6CA2347E}" type="sibTrans" cxnId="{450E16CB-E2AD-44DA-93C0-8DD65B8388B4}">
      <dgm:prSet/>
      <dgm:spPr/>
      <dgm:t>
        <a:bodyPr/>
        <a:lstStyle/>
        <a:p>
          <a:endParaRPr lang="en-US"/>
        </a:p>
      </dgm:t>
    </dgm:pt>
    <dgm:pt modelId="{BB69096E-7FBC-4C9C-AA27-7D9BB5CAFCFE}">
      <dgm:prSet phldrT="[Text]" custT="1"/>
      <dgm:spPr/>
      <dgm:t>
        <a:bodyPr/>
        <a:lstStyle/>
        <a:p>
          <a:r>
            <a:rPr lang="en-US" sz="1100" dirty="0" smtClean="0"/>
            <a:t>Stability Test</a:t>
          </a:r>
          <a:endParaRPr lang="en-US" sz="1100" dirty="0"/>
        </a:p>
      </dgm:t>
    </dgm:pt>
    <dgm:pt modelId="{4602EE93-2DE9-4AFD-BA15-1B57DB60595F}" type="parTrans" cxnId="{97EE2C24-D46C-4694-A7B5-92EE029D2E2B}">
      <dgm:prSet/>
      <dgm:spPr/>
      <dgm:t>
        <a:bodyPr/>
        <a:lstStyle/>
        <a:p>
          <a:endParaRPr lang="en-US"/>
        </a:p>
      </dgm:t>
    </dgm:pt>
    <dgm:pt modelId="{8B4B2FA1-5A95-409F-A840-7DE56460FB7E}" type="sibTrans" cxnId="{97EE2C24-D46C-4694-A7B5-92EE029D2E2B}">
      <dgm:prSet/>
      <dgm:spPr/>
      <dgm:t>
        <a:bodyPr/>
        <a:lstStyle/>
        <a:p>
          <a:endParaRPr lang="en-US"/>
        </a:p>
      </dgm:t>
    </dgm:pt>
    <dgm:pt modelId="{F4E88E30-DA88-4884-B7BB-956977BA8049}" type="pres">
      <dgm:prSet presAssocID="{085D47C2-7B04-48C4-99D6-E41D2F0971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zh-CN"/>
        </a:p>
      </dgm:t>
    </dgm:pt>
    <dgm:pt modelId="{77E5A287-634D-4095-9F6B-C6F4467F945A}" type="pres">
      <dgm:prSet presAssocID="{930EC36E-3A3F-4587-99CF-5AF124111021}" presName="dummy" presStyleCnt="0"/>
      <dgm:spPr/>
    </dgm:pt>
    <dgm:pt modelId="{FA5C64AF-DCB1-4194-9BD4-345D31982588}" type="pres">
      <dgm:prSet presAssocID="{930EC36E-3A3F-4587-99CF-5AF124111021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B2177-EC7D-4C47-8529-4149088B4BC3}" type="pres">
      <dgm:prSet presAssocID="{F7B0FD89-5D91-49C4-A4FA-5A594944E71F}" presName="sibTrans" presStyleLbl="node1" presStyleIdx="0" presStyleCnt="3"/>
      <dgm:spPr/>
      <dgm:t>
        <a:bodyPr/>
        <a:lstStyle/>
        <a:p>
          <a:endParaRPr lang="en-US" altLang="zh-CN"/>
        </a:p>
      </dgm:t>
    </dgm:pt>
    <dgm:pt modelId="{242C37F1-7EB5-4EFF-8B76-84B0D988C16A}" type="pres">
      <dgm:prSet presAssocID="{ECEF1815-19F6-463C-9F94-920E53CC425E}" presName="dummy" presStyleCnt="0"/>
      <dgm:spPr/>
    </dgm:pt>
    <dgm:pt modelId="{8CD48D08-C47C-4736-BC5F-DBA903ACEBD7}" type="pres">
      <dgm:prSet presAssocID="{ECEF1815-19F6-463C-9F94-920E53CC425E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3DED0-38BA-4FE0-8498-70D973124FE6}" type="pres">
      <dgm:prSet presAssocID="{A79AE6F1-FEE3-4F45-BF25-AA6C6CA2347E}" presName="sibTrans" presStyleLbl="node1" presStyleIdx="1" presStyleCnt="3"/>
      <dgm:spPr/>
      <dgm:t>
        <a:bodyPr/>
        <a:lstStyle/>
        <a:p>
          <a:endParaRPr lang="en-US" altLang="zh-CN"/>
        </a:p>
      </dgm:t>
    </dgm:pt>
    <dgm:pt modelId="{64CB4DD7-D84D-4A50-9C77-2EAB59C186E5}" type="pres">
      <dgm:prSet presAssocID="{BB69096E-7FBC-4C9C-AA27-7D9BB5CAFCFE}" presName="dummy" presStyleCnt="0"/>
      <dgm:spPr/>
    </dgm:pt>
    <dgm:pt modelId="{61526318-FAF7-4B7C-8A90-3F22FD4A326D}" type="pres">
      <dgm:prSet presAssocID="{BB69096E-7FBC-4C9C-AA27-7D9BB5CAFCFE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17542-A3DF-4FC5-AF90-0B7A83B05FE3}" type="pres">
      <dgm:prSet presAssocID="{8B4B2FA1-5A95-409F-A840-7DE56460FB7E}" presName="sibTrans" presStyleLbl="node1" presStyleIdx="2" presStyleCnt="3" custScaleX="109416" custScaleY="100791"/>
      <dgm:spPr/>
      <dgm:t>
        <a:bodyPr/>
        <a:lstStyle/>
        <a:p>
          <a:endParaRPr lang="en-US" altLang="zh-CN"/>
        </a:p>
      </dgm:t>
    </dgm:pt>
  </dgm:ptLst>
  <dgm:cxnLst>
    <dgm:cxn modelId="{B2DBE6C4-2DA5-4E5A-B0C9-A89153E1340F}" type="presOf" srcId="{085D47C2-7B04-48C4-99D6-E41D2F097127}" destId="{F4E88E30-DA88-4884-B7BB-956977BA8049}" srcOrd="0" destOrd="0" presId="urn:microsoft.com/office/officeart/2005/8/layout/cycle1"/>
    <dgm:cxn modelId="{450E16CB-E2AD-44DA-93C0-8DD65B8388B4}" srcId="{085D47C2-7B04-48C4-99D6-E41D2F097127}" destId="{ECEF1815-19F6-463C-9F94-920E53CC425E}" srcOrd="1" destOrd="0" parTransId="{E6B7A1DA-5E23-4331-A15A-49D1D8CD2297}" sibTransId="{A79AE6F1-FEE3-4F45-BF25-AA6C6CA2347E}"/>
    <dgm:cxn modelId="{B9218A30-37FE-4F2E-9190-550C82ECE71F}" type="presOf" srcId="{A79AE6F1-FEE3-4F45-BF25-AA6C6CA2347E}" destId="{BE93DED0-38BA-4FE0-8498-70D973124FE6}" srcOrd="0" destOrd="0" presId="urn:microsoft.com/office/officeart/2005/8/layout/cycle1"/>
    <dgm:cxn modelId="{9D6D30F5-6E1B-4D88-83CC-005E7AF2C8AC}" type="presOf" srcId="{BB69096E-7FBC-4C9C-AA27-7D9BB5CAFCFE}" destId="{61526318-FAF7-4B7C-8A90-3F22FD4A326D}" srcOrd="0" destOrd="0" presId="urn:microsoft.com/office/officeart/2005/8/layout/cycle1"/>
    <dgm:cxn modelId="{694ADC0D-23C7-4330-8694-35C5703BDF80}" type="presOf" srcId="{ECEF1815-19F6-463C-9F94-920E53CC425E}" destId="{8CD48D08-C47C-4736-BC5F-DBA903ACEBD7}" srcOrd="0" destOrd="0" presId="urn:microsoft.com/office/officeart/2005/8/layout/cycle1"/>
    <dgm:cxn modelId="{D47C86A3-AFA4-44E1-A6CE-D726B618FD0D}" srcId="{085D47C2-7B04-48C4-99D6-E41D2F097127}" destId="{930EC36E-3A3F-4587-99CF-5AF124111021}" srcOrd="0" destOrd="0" parTransId="{B04C059D-811B-4CB9-B54B-DA6DC05C1C1F}" sibTransId="{F7B0FD89-5D91-49C4-A4FA-5A594944E71F}"/>
    <dgm:cxn modelId="{CA13E6E2-DF56-48CB-A531-97B0B547F2DE}" type="presOf" srcId="{8B4B2FA1-5A95-409F-A840-7DE56460FB7E}" destId="{60017542-A3DF-4FC5-AF90-0B7A83B05FE3}" srcOrd="0" destOrd="0" presId="urn:microsoft.com/office/officeart/2005/8/layout/cycle1"/>
    <dgm:cxn modelId="{C092AE2B-26B5-48CA-99B0-2988201437BB}" type="presOf" srcId="{930EC36E-3A3F-4587-99CF-5AF124111021}" destId="{FA5C64AF-DCB1-4194-9BD4-345D31982588}" srcOrd="0" destOrd="0" presId="urn:microsoft.com/office/officeart/2005/8/layout/cycle1"/>
    <dgm:cxn modelId="{97EE2C24-D46C-4694-A7B5-92EE029D2E2B}" srcId="{085D47C2-7B04-48C4-99D6-E41D2F097127}" destId="{BB69096E-7FBC-4C9C-AA27-7D9BB5CAFCFE}" srcOrd="2" destOrd="0" parTransId="{4602EE93-2DE9-4AFD-BA15-1B57DB60595F}" sibTransId="{8B4B2FA1-5A95-409F-A840-7DE56460FB7E}"/>
    <dgm:cxn modelId="{9D431E36-9925-4E1B-B69B-A24AF9A53D0A}" type="presOf" srcId="{F7B0FD89-5D91-49C4-A4FA-5A594944E71F}" destId="{CFDB2177-EC7D-4C47-8529-4149088B4BC3}" srcOrd="0" destOrd="0" presId="urn:microsoft.com/office/officeart/2005/8/layout/cycle1"/>
    <dgm:cxn modelId="{73678769-EE4B-4791-A044-53DA8ABD67CF}" type="presParOf" srcId="{F4E88E30-DA88-4884-B7BB-956977BA8049}" destId="{77E5A287-634D-4095-9F6B-C6F4467F945A}" srcOrd="0" destOrd="0" presId="urn:microsoft.com/office/officeart/2005/8/layout/cycle1"/>
    <dgm:cxn modelId="{69B92A2E-8691-4FA6-B650-81A63FCC9046}" type="presParOf" srcId="{F4E88E30-DA88-4884-B7BB-956977BA8049}" destId="{FA5C64AF-DCB1-4194-9BD4-345D31982588}" srcOrd="1" destOrd="0" presId="urn:microsoft.com/office/officeart/2005/8/layout/cycle1"/>
    <dgm:cxn modelId="{2750C2C0-911E-4797-B852-62A3189758E8}" type="presParOf" srcId="{F4E88E30-DA88-4884-B7BB-956977BA8049}" destId="{CFDB2177-EC7D-4C47-8529-4149088B4BC3}" srcOrd="2" destOrd="0" presId="urn:microsoft.com/office/officeart/2005/8/layout/cycle1"/>
    <dgm:cxn modelId="{454600C0-468F-42FB-9444-4E058B81B86F}" type="presParOf" srcId="{F4E88E30-DA88-4884-B7BB-956977BA8049}" destId="{242C37F1-7EB5-4EFF-8B76-84B0D988C16A}" srcOrd="3" destOrd="0" presId="urn:microsoft.com/office/officeart/2005/8/layout/cycle1"/>
    <dgm:cxn modelId="{D7604A9C-D8BE-4CE3-B7CC-B040DB6AEB67}" type="presParOf" srcId="{F4E88E30-DA88-4884-B7BB-956977BA8049}" destId="{8CD48D08-C47C-4736-BC5F-DBA903ACEBD7}" srcOrd="4" destOrd="0" presId="urn:microsoft.com/office/officeart/2005/8/layout/cycle1"/>
    <dgm:cxn modelId="{872E8C63-DCB8-4AE3-9FA7-2307D316F7E5}" type="presParOf" srcId="{F4E88E30-DA88-4884-B7BB-956977BA8049}" destId="{BE93DED0-38BA-4FE0-8498-70D973124FE6}" srcOrd="5" destOrd="0" presId="urn:microsoft.com/office/officeart/2005/8/layout/cycle1"/>
    <dgm:cxn modelId="{DAD32603-39BE-4897-A6A1-0B2653A79ACE}" type="presParOf" srcId="{F4E88E30-DA88-4884-B7BB-956977BA8049}" destId="{64CB4DD7-D84D-4A50-9C77-2EAB59C186E5}" srcOrd="6" destOrd="0" presId="urn:microsoft.com/office/officeart/2005/8/layout/cycle1"/>
    <dgm:cxn modelId="{E6F8930A-01E4-4199-BD5B-9A63AD7E2FD9}" type="presParOf" srcId="{F4E88E30-DA88-4884-B7BB-956977BA8049}" destId="{61526318-FAF7-4B7C-8A90-3F22FD4A326D}" srcOrd="7" destOrd="0" presId="urn:microsoft.com/office/officeart/2005/8/layout/cycle1"/>
    <dgm:cxn modelId="{C5CF0789-B3BD-479B-9433-043AC2BBF1A9}" type="presParOf" srcId="{F4E88E30-DA88-4884-B7BB-956977BA8049}" destId="{60017542-A3DF-4FC5-AF90-0B7A83B05FE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C64AF-DCB1-4194-9BD4-345D31982588}">
      <dsp:nvSpPr>
        <dsp:cNvPr id="0" name=""/>
        <dsp:cNvSpPr/>
      </dsp:nvSpPr>
      <dsp:spPr>
        <a:xfrm>
          <a:off x="2438759" y="218958"/>
          <a:ext cx="1121122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Neurological Controller</a:t>
          </a:r>
          <a:endParaRPr lang="en-US" sz="1000" kern="1200" dirty="0"/>
        </a:p>
      </dsp:txBody>
      <dsp:txXfrm>
        <a:off x="2438759" y="218958"/>
        <a:ext cx="1121122" cy="1121122"/>
      </dsp:txXfrm>
    </dsp:sp>
    <dsp:sp modelId="{CFDB2177-EC7D-4C47-8529-4149088B4BC3}">
      <dsp:nvSpPr>
        <dsp:cNvPr id="0" name=""/>
        <dsp:cNvSpPr/>
      </dsp:nvSpPr>
      <dsp:spPr>
        <a:xfrm>
          <a:off x="732926" y="-1135"/>
          <a:ext cx="2648946" cy="2648946"/>
        </a:xfrm>
        <a:prstGeom prst="circularArrow">
          <a:avLst>
            <a:gd name="adj1" fmla="val 8253"/>
            <a:gd name="adj2" fmla="val 576508"/>
            <a:gd name="adj3" fmla="val 2962064"/>
            <a:gd name="adj4" fmla="val 52923"/>
            <a:gd name="adj5" fmla="val 96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48D08-C47C-4736-BC5F-DBA903ACEBD7}">
      <dsp:nvSpPr>
        <dsp:cNvPr id="0" name=""/>
        <dsp:cNvSpPr/>
      </dsp:nvSpPr>
      <dsp:spPr>
        <a:xfrm>
          <a:off x="1496838" y="1850412"/>
          <a:ext cx="1121122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Biomechanical Body</a:t>
          </a:r>
          <a:endParaRPr lang="en-US" sz="900" kern="1200" dirty="0"/>
        </a:p>
      </dsp:txBody>
      <dsp:txXfrm>
        <a:off x="1496838" y="1850412"/>
        <a:ext cx="1121122" cy="1121122"/>
      </dsp:txXfrm>
    </dsp:sp>
    <dsp:sp modelId="{BE93DED0-38BA-4FE0-8498-70D973124FE6}">
      <dsp:nvSpPr>
        <dsp:cNvPr id="0" name=""/>
        <dsp:cNvSpPr/>
      </dsp:nvSpPr>
      <dsp:spPr>
        <a:xfrm>
          <a:off x="732926" y="-1135"/>
          <a:ext cx="2648946" cy="2648946"/>
        </a:xfrm>
        <a:prstGeom prst="circularArrow">
          <a:avLst>
            <a:gd name="adj1" fmla="val 8253"/>
            <a:gd name="adj2" fmla="val 576508"/>
            <a:gd name="adj3" fmla="val 10170569"/>
            <a:gd name="adj4" fmla="val 7261428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26318-FAF7-4B7C-8A90-3F22FD4A326D}">
      <dsp:nvSpPr>
        <dsp:cNvPr id="0" name=""/>
        <dsp:cNvSpPr/>
      </dsp:nvSpPr>
      <dsp:spPr>
        <a:xfrm>
          <a:off x="554918" y="218958"/>
          <a:ext cx="1121122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Stability Test</a:t>
          </a:r>
          <a:endParaRPr lang="en-US" sz="1100" kern="1200" dirty="0"/>
        </a:p>
      </dsp:txBody>
      <dsp:txXfrm>
        <a:off x="554918" y="218958"/>
        <a:ext cx="1121122" cy="1121122"/>
      </dsp:txXfrm>
    </dsp:sp>
    <dsp:sp modelId="{60017542-A3DF-4FC5-AF90-0B7A83B05FE3}">
      <dsp:nvSpPr>
        <dsp:cNvPr id="0" name=""/>
        <dsp:cNvSpPr/>
      </dsp:nvSpPr>
      <dsp:spPr>
        <a:xfrm>
          <a:off x="608214" y="-11612"/>
          <a:ext cx="2898371" cy="2669899"/>
        </a:xfrm>
        <a:prstGeom prst="circularArrow">
          <a:avLst>
            <a:gd name="adj1" fmla="val 8253"/>
            <a:gd name="adj2" fmla="val 576508"/>
            <a:gd name="adj3" fmla="val 16855048"/>
            <a:gd name="adj4" fmla="val 14968444"/>
            <a:gd name="adj5" fmla="val 96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C64AF-DCB1-4194-9BD4-345D31982588}">
      <dsp:nvSpPr>
        <dsp:cNvPr id="0" name=""/>
        <dsp:cNvSpPr/>
      </dsp:nvSpPr>
      <dsp:spPr>
        <a:xfrm>
          <a:off x="2438759" y="218958"/>
          <a:ext cx="1121122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Neurological Controller</a:t>
          </a:r>
          <a:endParaRPr lang="en-US" sz="1000" kern="1200" dirty="0"/>
        </a:p>
      </dsp:txBody>
      <dsp:txXfrm>
        <a:off x="2438759" y="218958"/>
        <a:ext cx="1121122" cy="1121122"/>
      </dsp:txXfrm>
    </dsp:sp>
    <dsp:sp modelId="{CFDB2177-EC7D-4C47-8529-4149088B4BC3}">
      <dsp:nvSpPr>
        <dsp:cNvPr id="0" name=""/>
        <dsp:cNvSpPr/>
      </dsp:nvSpPr>
      <dsp:spPr>
        <a:xfrm>
          <a:off x="732926" y="-1135"/>
          <a:ext cx="2648946" cy="2648946"/>
        </a:xfrm>
        <a:prstGeom prst="circularArrow">
          <a:avLst>
            <a:gd name="adj1" fmla="val 8253"/>
            <a:gd name="adj2" fmla="val 576508"/>
            <a:gd name="adj3" fmla="val 2962064"/>
            <a:gd name="adj4" fmla="val 52923"/>
            <a:gd name="adj5" fmla="val 96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48D08-C47C-4736-BC5F-DBA903ACEBD7}">
      <dsp:nvSpPr>
        <dsp:cNvPr id="0" name=""/>
        <dsp:cNvSpPr/>
      </dsp:nvSpPr>
      <dsp:spPr>
        <a:xfrm>
          <a:off x="1496838" y="1850412"/>
          <a:ext cx="1121122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Biomechanical Body</a:t>
          </a:r>
          <a:endParaRPr lang="en-US" sz="900" kern="1200" dirty="0"/>
        </a:p>
      </dsp:txBody>
      <dsp:txXfrm>
        <a:off x="1496838" y="1850412"/>
        <a:ext cx="1121122" cy="1121122"/>
      </dsp:txXfrm>
    </dsp:sp>
    <dsp:sp modelId="{BE93DED0-38BA-4FE0-8498-70D973124FE6}">
      <dsp:nvSpPr>
        <dsp:cNvPr id="0" name=""/>
        <dsp:cNvSpPr/>
      </dsp:nvSpPr>
      <dsp:spPr>
        <a:xfrm>
          <a:off x="732926" y="-1135"/>
          <a:ext cx="2648946" cy="2648946"/>
        </a:xfrm>
        <a:prstGeom prst="circularArrow">
          <a:avLst>
            <a:gd name="adj1" fmla="val 8253"/>
            <a:gd name="adj2" fmla="val 576508"/>
            <a:gd name="adj3" fmla="val 10170569"/>
            <a:gd name="adj4" fmla="val 7261428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26318-FAF7-4B7C-8A90-3F22FD4A326D}">
      <dsp:nvSpPr>
        <dsp:cNvPr id="0" name=""/>
        <dsp:cNvSpPr/>
      </dsp:nvSpPr>
      <dsp:spPr>
        <a:xfrm>
          <a:off x="554918" y="218958"/>
          <a:ext cx="1121122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Stability Test</a:t>
          </a:r>
          <a:endParaRPr lang="en-US" sz="1100" kern="1200" dirty="0"/>
        </a:p>
      </dsp:txBody>
      <dsp:txXfrm>
        <a:off x="554918" y="218958"/>
        <a:ext cx="1121122" cy="1121122"/>
      </dsp:txXfrm>
    </dsp:sp>
    <dsp:sp modelId="{60017542-A3DF-4FC5-AF90-0B7A83B05FE3}">
      <dsp:nvSpPr>
        <dsp:cNvPr id="0" name=""/>
        <dsp:cNvSpPr/>
      </dsp:nvSpPr>
      <dsp:spPr>
        <a:xfrm>
          <a:off x="608214" y="-11612"/>
          <a:ext cx="2898371" cy="2669899"/>
        </a:xfrm>
        <a:prstGeom prst="circularArrow">
          <a:avLst>
            <a:gd name="adj1" fmla="val 8253"/>
            <a:gd name="adj2" fmla="val 576508"/>
            <a:gd name="adj3" fmla="val 16855048"/>
            <a:gd name="adj4" fmla="val 14968444"/>
            <a:gd name="adj5" fmla="val 96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76E4A-EF08-4C7E-B1F3-26B7DF120DE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F16F-6157-4B06-A073-879D4D20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F16F-6157-4B06-A073-879D4D203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2857502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4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8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7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9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8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7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7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831871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2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5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231209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270186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4636" y="1931781"/>
            <a:ext cx="91781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Design and control of a detailed neuromechanical rat hindlimb simulation model walking in sagittal plane 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motion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1067" y="344458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Kaiyu Deng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947872"/>
            <a:ext cx="6779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Pre-Proposal feedback meeting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438" y="4028208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2019.10.29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48096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Previous Model</a:t>
            </a: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9454" y="621543"/>
            <a:ext cx="5147612" cy="4333195"/>
            <a:chOff x="179454" y="520639"/>
            <a:chExt cx="5147612" cy="43331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34"/>
            <a:stretch/>
          </p:blipFill>
          <p:spPr>
            <a:xfrm>
              <a:off x="179454" y="723899"/>
              <a:ext cx="1690910" cy="4128484"/>
            </a:xfrm>
            <a:prstGeom prst="rect">
              <a:avLst/>
            </a:prstGeom>
          </p:spPr>
        </p:pic>
        <p:pic>
          <p:nvPicPr>
            <p:cNvPr id="6" name="Picture 5" descr="C:\Users\vipamol\Desktop\Spinal Cord\SfN\B_B special issue v2\Figure\Figure1+.PNG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48"/>
            <a:stretch/>
          </p:blipFill>
          <p:spPr bwMode="auto">
            <a:xfrm>
              <a:off x="2175157" y="520639"/>
              <a:ext cx="3151909" cy="205988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" name="Straight Arrow Connector 28"/>
            <p:cNvCxnSpPr/>
            <p:nvPr/>
          </p:nvCxnSpPr>
          <p:spPr>
            <a:xfrm flipH="1" flipV="1">
              <a:off x="795982" y="2095411"/>
              <a:ext cx="1635491" cy="70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431473" y="2216729"/>
              <a:ext cx="526472" cy="58188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1502566" y="1714412"/>
              <a:ext cx="2771561" cy="4122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7" name="Group 23"/>
            <p:cNvGrpSpPr>
              <a:grpSpLocks/>
            </p:cNvGrpSpPr>
            <p:nvPr/>
          </p:nvGrpSpPr>
          <p:grpSpPr bwMode="auto">
            <a:xfrm>
              <a:off x="2133593" y="3031176"/>
              <a:ext cx="2977081" cy="1822658"/>
              <a:chOff x="22907277" y="10907876"/>
              <a:chExt cx="6646989" cy="5123079"/>
            </a:xfrm>
          </p:grpSpPr>
          <p:pic>
            <p:nvPicPr>
              <p:cNvPr id="48" name="Content Placeholder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0851" y="10907876"/>
                <a:ext cx="3693415" cy="2770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145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49319" y="12196123"/>
                <a:ext cx="3477142" cy="260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143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07277" y="13249543"/>
                <a:ext cx="3708548" cy="2781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7" name="Straight Arrow Connector 56"/>
            <p:cNvCxnSpPr/>
            <p:nvPr/>
          </p:nvCxnSpPr>
          <p:spPr>
            <a:xfrm>
              <a:off x="1808018" y="3031176"/>
              <a:ext cx="1080328" cy="5311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540386" y="875138"/>
            <a:ext cx="32800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Monoarticular antagonist muscles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Individual joint control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Half-Center CPG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Replicate Walking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285509" y="3591652"/>
            <a:ext cx="3789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Kinematics not match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Can’t reproduce non-resetting deletions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8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8096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Hypothesis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0055" y="802985"/>
            <a:ext cx="8846127" cy="78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       A more detailed neuromechanical hindlimb model will better matching the walking pattern, reproduce non-resetting pattern and provide better stability.</a:t>
            </a:r>
            <a:endParaRPr lang="en-US" sz="1600" dirty="0"/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843762089"/>
              </p:ext>
            </p:extLst>
          </p:nvPr>
        </p:nvGraphicFramePr>
        <p:xfrm>
          <a:off x="-457200" y="1962150"/>
          <a:ext cx="4114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47318" y="1589162"/>
            <a:ext cx="1363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Aims: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599" y="1962150"/>
            <a:ext cx="5867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1 – Implementing the hypothesized two-layer CPG into the Synthetic Nervous System of rat hindlimb model. Reproduce the non-resetting deletions observed in rat locomotion.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2 – Reconstruct the biomechanical model of rat hindlimb, simplify the limb segment complexity and increase the number of muscles in the hindlimb including biarticular muscles.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3 – Testing the stability of multiple models with different perturbations and which model most accurately captures the animal behavior.</a:t>
            </a:r>
          </a:p>
        </p:txBody>
      </p:sp>
    </p:spTree>
    <p:extLst>
      <p:ext uri="{BB962C8B-B14F-4D97-AF65-F5344CB8AC3E}">
        <p14:creationId xmlns:p14="http://schemas.microsoft.com/office/powerpoint/2010/main" val="10331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/>
          <a:srcRect r="8303"/>
          <a:stretch/>
        </p:blipFill>
        <p:spPr>
          <a:xfrm>
            <a:off x="2133600" y="350055"/>
            <a:ext cx="3107604" cy="2591276"/>
          </a:xfrm>
          <a:prstGeom prst="rect">
            <a:avLst/>
          </a:prstGeom>
        </p:spPr>
      </p:pic>
      <p:pic>
        <p:nvPicPr>
          <p:cNvPr id="5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624" y="3012691"/>
            <a:ext cx="3075131" cy="20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608" y="783672"/>
            <a:ext cx="1576298" cy="90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858" y="1854838"/>
            <a:ext cx="1576429" cy="855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591312" y="2078580"/>
            <a:ext cx="694688" cy="261002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2496190" y="2680913"/>
            <a:ext cx="210191" cy="331778"/>
          </a:xfrm>
          <a:prstGeom prst="straightConnector1">
            <a:avLst/>
          </a:prstGeom>
          <a:noFill/>
          <a:ln w="38100" cap="flat" cmpd="sng" algn="ctr">
            <a:solidFill>
              <a:srgbClr val="A5A5A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0" y="348096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 Aim </a:t>
            </a:r>
            <a:r>
              <a:rPr lang="en-US" sz="2400" dirty="0" smtClean="0"/>
              <a:t>1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97287" y="855032"/>
            <a:ext cx="1682047" cy="436033"/>
          </a:xfrm>
          <a:prstGeom prst="straightConnector1">
            <a:avLst/>
          </a:prstGeom>
          <a:noFill/>
          <a:ln w="571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334000" y="39426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</a:rPr>
              <a:t>Publications: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95119" y="664398"/>
            <a:ext cx="3886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900" dirty="0"/>
              <a:t>Deng, K.; Szczecinski, N.S.; Arnold, D.; Andrada, E.; Fischer, M.; Quinn, R.D.; Hunt, A.J. Neuromechanical Model of Rat Hind Limb Walking with Two Layer CPGs and Muscle Synergies.; Springer International Publishing, 2013; Vol. 8064; ISBN 978-3-642-39801-8</a:t>
            </a:r>
            <a:r>
              <a:rPr lang="en-US" altLang="zh-CN" sz="900" dirty="0" smtClean="0"/>
              <a:t>.</a:t>
            </a:r>
          </a:p>
          <a:p>
            <a:pPr algn="just"/>
            <a:r>
              <a:rPr lang="en-US" altLang="zh-CN" sz="900" dirty="0"/>
              <a:t>Deng, K.; Szczecinski, N.S.; Arnold, D.; Andrada, E.; Fischer, M.S.; Quinn, R.D.; Hunt, A.J. Neuromechanical Model of Rat Hindlimb Walking with Two-Layer CPGs. Biomimetics 2019, 4, 21.</a:t>
            </a:r>
            <a:endParaRPr lang="zh-CN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249555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With two-layer CPG, the model successfully reproduce the non-resetting deletion observed in rat locomotion.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One rhythm generator each limb to control the walking rhythm.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Pattern formation layer can control single or multiple joint to distribute synergies.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Feedback play important role in stabilizing body, result in slow recovery in non-resetting deletions.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1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8096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 Aim </a:t>
            </a:r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0" y="39426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</a:rPr>
              <a:t>Publications: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295119" y="664398"/>
            <a:ext cx="38862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900" dirty="0" smtClean="0"/>
              <a:t>K</a:t>
            </a:r>
            <a:r>
              <a:rPr lang="en-US" altLang="zh-CN" sz="900" dirty="0"/>
              <a:t>. </a:t>
            </a:r>
            <a:r>
              <a:rPr lang="en-US" altLang="zh-CN" sz="900" dirty="0" smtClean="0"/>
              <a:t>DENG, </a:t>
            </a:r>
            <a:r>
              <a:rPr lang="en-US" altLang="zh-CN" sz="900" dirty="0"/>
              <a:t>A. J. </a:t>
            </a:r>
            <a:r>
              <a:rPr lang="en-US" altLang="zh-CN" sz="900" dirty="0" smtClean="0"/>
              <a:t>HUNT, </a:t>
            </a:r>
            <a:r>
              <a:rPr lang="en-US" altLang="zh-CN" sz="900" dirty="0"/>
              <a:t>R. D. </a:t>
            </a:r>
            <a:r>
              <a:rPr lang="en-US" altLang="zh-CN" sz="900" dirty="0" smtClean="0"/>
              <a:t>QUINN; Effect </a:t>
            </a:r>
            <a:r>
              <a:rPr lang="en-US" altLang="zh-CN" sz="900" dirty="0"/>
              <a:t>of over-actuation on neuromechanical model of rat hindlimb with biarticular muscles. Program No. 762.05. 2019 Neuroscience Meeting Planner. Chicago, IL: Society for Neuroscience, </a:t>
            </a:r>
            <a:r>
              <a:rPr lang="en-US" altLang="zh-CN" sz="900" dirty="0" smtClean="0"/>
              <a:t>2019. (Poster present) </a:t>
            </a:r>
          </a:p>
          <a:p>
            <a:pPr algn="just">
              <a:spcAft>
                <a:spcPts val="600"/>
              </a:spcAft>
            </a:pPr>
            <a:r>
              <a:rPr lang="en-US" altLang="zh-CN" sz="900" dirty="0"/>
              <a:t>Investigate the contribution of Biarticular muscles of rat hindlimb in sagittal walking</a:t>
            </a:r>
            <a:r>
              <a:rPr lang="en-US" altLang="zh-CN" sz="900" dirty="0" smtClean="0"/>
              <a:t>. (Journal paper in end of this year )</a:t>
            </a:r>
            <a:endParaRPr lang="zh-CN" altLang="en-US" sz="900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650"/>
            <a:ext cx="2286000" cy="20759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70" y="586382"/>
            <a:ext cx="3309730" cy="1995054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52750"/>
            <a:ext cx="3657600" cy="205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2438" y="2581436"/>
            <a:ext cx="38488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With biarticular muscles, the joint motion is close connected both in neuron network and biomechanical body.</a:t>
            </a:r>
          </a:p>
          <a:p>
            <a:endParaRPr lang="en-US" altLang="zh-CN" sz="1200" dirty="0"/>
          </a:p>
          <a:p>
            <a:r>
              <a:rPr lang="en-US" altLang="zh-CN" sz="1200" dirty="0"/>
              <a:t>Walking patterns match rat motion better</a:t>
            </a:r>
            <a:r>
              <a:rPr lang="en-US" altLang="zh-CN" sz="1200" dirty="0" smtClean="0"/>
              <a:t>.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Pattern formation layer now distribute synergies by controlling multiple muscles not multiple joints.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Biarticular muscle also distribute perturbation to whole legs to better stabilize the body.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76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809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 Aim </a:t>
            </a:r>
            <a:r>
              <a:rPr lang="en-US" sz="2400" dirty="0" smtClean="0"/>
              <a:t>3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3090818"/>
            <a:ext cx="4769290" cy="1927614"/>
            <a:chOff x="76200" y="3090818"/>
            <a:chExt cx="4769290" cy="1927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3090818"/>
              <a:ext cx="2662557" cy="164305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3105" y="4764516"/>
              <a:ext cx="15087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Stimulus Perturbation</a:t>
              </a:r>
              <a:endParaRPr lang="zh-CN" alt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9336" y="4764516"/>
              <a:ext cx="14061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Torque Perturbation</a:t>
              </a:r>
              <a:endParaRPr lang="zh-CN" altLang="en-US" sz="1050" dirty="0"/>
            </a:p>
          </p:txBody>
        </p:sp>
      </p:grp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1686"/>
            <a:ext cx="2662557" cy="175866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95" y="1041686"/>
            <a:ext cx="2662557" cy="175866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34" y="3090818"/>
            <a:ext cx="2662557" cy="16736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5809" y="764687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Two-layer CPG model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68407" y="2800349"/>
            <a:ext cx="18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Biarticular muscle model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06218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</a:rPr>
              <a:t>Publications: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10200" y="743225"/>
            <a:ext cx="3733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900" dirty="0" smtClean="0"/>
              <a:t>Comparison of multiple models with different perturbation to investigate stability, walking pattern when compare to animal behavior. (future paper)</a:t>
            </a:r>
            <a:endParaRPr lang="zh-CN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536129" y="1809750"/>
            <a:ext cx="3650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Implement of two-layer CPG increase the stability of model when internal perturbation occurs.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Increase muscle number and including biarticular muscle make simulation model recover faster from perturbation.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The biarticular muscle model shows better stability when torque applied to limb.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Other models will be developed with to compare with existing model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380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255598"/>
              </p:ext>
            </p:extLst>
          </p:nvPr>
        </p:nvGraphicFramePr>
        <p:xfrm>
          <a:off x="304800" y="2419350"/>
          <a:ext cx="4114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2003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" y="1092079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    A </a:t>
            </a:r>
            <a:r>
              <a:rPr lang="en-US" altLang="zh-CN" sz="1600" dirty="0"/>
              <a:t>more detailed neuromechanical hindlimb model </a:t>
            </a:r>
            <a:r>
              <a:rPr lang="en-US" altLang="zh-CN" sz="1600" dirty="0" smtClean="0"/>
              <a:t>shows better stability and closer approximation of animal behavior as we changing the model.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130752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Future work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181600" y="196215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Adding more muscles and degrees of freedom to the model with 3D motion data to construct a more realistic rat hindlimb model.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 the synthetic nervous system as neurological controller for robot, modifying the “puppy” robot for better stability 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04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503</TotalTime>
  <Words>613</Words>
  <Application>Microsoft Office PowerPoint</Application>
  <PresentationFormat>On-screen Show (16:9)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Georgia</vt:lpstr>
      <vt:lpstr>Times New Roman</vt:lpstr>
      <vt:lpstr>Trebuchet MS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</dc:creator>
  <cp:lastModifiedBy>Kaiyu Deng</cp:lastModifiedBy>
  <cp:revision>53</cp:revision>
  <dcterms:created xsi:type="dcterms:W3CDTF">2006-08-16T00:00:00Z</dcterms:created>
  <dcterms:modified xsi:type="dcterms:W3CDTF">2019-10-29T05:03:24Z</dcterms:modified>
</cp:coreProperties>
</file>