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0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6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2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9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89D4-B687-4381-832C-F70709BCA27D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0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315" y="184638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April 6</a:t>
            </a:r>
            <a:r>
              <a:rPr lang="en-US" altLang="zh-CN" sz="2400" b="1" baseline="30000" dirty="0" smtClean="0"/>
              <a:t>th</a:t>
            </a:r>
            <a:r>
              <a:rPr lang="en-US" altLang="zh-CN" sz="2400" b="1" dirty="0" smtClean="0"/>
              <a:t> Updates: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4206" y="736945"/>
            <a:ext cx="421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Last time when calculate EOM: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5315" y="1329855"/>
                <a:ext cx="4779963" cy="59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𝐸𝑂𝑀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" y="1329855"/>
                <a:ext cx="4779963" cy="591637"/>
              </a:xfrm>
              <a:prstGeom prst="rect">
                <a:avLst/>
              </a:prstGeom>
              <a:blipFill>
                <a:blip r:embed="rId2"/>
                <a:stretch>
                  <a:fillRect b="-1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5315" y="2169817"/>
                <a:ext cx="10959732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" y="2169817"/>
                <a:ext cx="10959732" cy="521553"/>
              </a:xfrm>
              <a:prstGeom prst="rect">
                <a:avLst/>
              </a:prstGeom>
              <a:blipFill>
                <a:blip r:embed="rId3"/>
                <a:stretch>
                  <a:fillRect t="-2353" b="-2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5315" y="3195838"/>
                <a:ext cx="1130251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 smtClean="0"/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/>
                      <m:t>]</m:t>
                    </m:r>
                  </m:oMath>
                </a14:m>
                <a:endParaRPr lang="en-US" altLang="zh-CN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0" i="0" dirty="0" smtClean="0"/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" y="3195838"/>
                <a:ext cx="11302512" cy="738664"/>
              </a:xfrm>
              <a:prstGeom prst="rect">
                <a:avLst/>
              </a:prstGeom>
              <a:blipFill>
                <a:blip r:embed="rId4"/>
                <a:stretch>
                  <a:fillRect l="-917" t="-11570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051366" y="1386280"/>
                <a:ext cx="4148380" cy="478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𝐸𝑂𝑀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𝑖𝑛𝑒𝑟𝑡𝑖𝑎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𝐺𝑟𝑎𝑣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366" y="1386280"/>
                <a:ext cx="4148380" cy="478785"/>
              </a:xfrm>
              <a:prstGeom prst="rect">
                <a:avLst/>
              </a:prstGeom>
              <a:blipFill>
                <a:blip r:embed="rId5"/>
                <a:stretch>
                  <a:fillRect t="-2532"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25315" y="418513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define:</a:t>
            </a:r>
            <a:endParaRPr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5315" y="4631504"/>
            <a:ext cx="4100738" cy="1826678"/>
            <a:chOff x="7905116" y="96688"/>
            <a:chExt cx="4100738" cy="1826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905116" y="96688"/>
                  <a:ext cx="3257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Femur COM to Hip distance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96688"/>
                  <a:ext cx="325788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9836" r="-112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905116" y="458765"/>
                  <a:ext cx="40761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Femur Length (Hip to knee distance)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458765"/>
                  <a:ext cx="407618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r="-74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905116" y="833527"/>
                  <a:ext cx="32535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Tibia COM to Knee distance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833527"/>
                  <a:ext cx="3253583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r="-112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905116" y="1184702"/>
                  <a:ext cx="41007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Tibia Length (knee to ankle distance)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1184702"/>
                  <a:ext cx="410073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594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905116" y="1554034"/>
                  <a:ext cx="32615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Foot COM to ankle distance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1554034"/>
                  <a:ext cx="3261599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112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5105278" y="4185138"/>
                <a:ext cx="6269280" cy="938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𝑖𝑛𝑒𝑟𝑡𝑖𝑎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278" y="4185138"/>
                <a:ext cx="6269280" cy="9389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641593" y="5577271"/>
                <a:ext cx="7196650" cy="715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𝐺𝑟𝑎𝑣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1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1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1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CN" sz="11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1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93" y="5577271"/>
                <a:ext cx="7196650" cy="7159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3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808" y="193430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After used Mathematica to check, found out couple problems: </a:t>
            </a:r>
            <a:endParaRPr lang="zh-CN" alt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34307" y="752136"/>
            <a:ext cx="7803803" cy="1550490"/>
            <a:chOff x="219808" y="589489"/>
            <a:chExt cx="7803803" cy="15504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219808" y="989599"/>
                  <a:ext cx="7803803" cy="11503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𝑖𝑛𝑒𝑟𝑡𝑖𝑎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08" y="989599"/>
                  <a:ext cx="7803803" cy="11503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/>
            <p:cNvSpPr/>
            <p:nvPr/>
          </p:nvSpPr>
          <p:spPr>
            <a:xfrm>
              <a:off x="2637691" y="1446346"/>
              <a:ext cx="281355" cy="29014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8" name="Straight Arrow Connector 7"/>
            <p:cNvCxnSpPr>
              <a:stCxn id="6" idx="7"/>
            </p:cNvCxnSpPr>
            <p:nvPr/>
          </p:nvCxnSpPr>
          <p:spPr>
            <a:xfrm flipV="1">
              <a:off x="2877843" y="901893"/>
              <a:ext cx="568742" cy="58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96868" y="589489"/>
                  <a:ext cx="164968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Should be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68" y="589489"/>
                  <a:ext cx="164968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369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981"/>
            <a:ext cx="12192000" cy="360455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282528" y="6254540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(Blue line before fix, Red line after fix)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223" y="166974"/>
            <a:ext cx="894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Also Fix a rotation factor in gravitational term in hip torque profile:</a:t>
            </a:r>
            <a:endParaRPr lang="zh-CN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39"/>
            <a:ext cx="12192000" cy="33350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5281" y="3963705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(Blue line before fix, Red line after fix)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58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75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15</cp:revision>
  <dcterms:created xsi:type="dcterms:W3CDTF">2020-04-05T21:32:48Z</dcterms:created>
  <dcterms:modified xsi:type="dcterms:W3CDTF">2020-04-06T01:47:19Z</dcterms:modified>
</cp:coreProperties>
</file>