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610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E3615-E0C7-408B-8D5D-487364598CF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F7575-1A42-4417-9910-A634CC7F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6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F7575-1A42-4417-9910-A634CC7F82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19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55355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Rat update  2/10/2020</a:t>
            </a:r>
            <a:endParaRPr lang="en-US" sz="2800" b="1" dirty="0"/>
          </a:p>
        </p:txBody>
      </p:sp>
      <p:pic>
        <p:nvPicPr>
          <p:cNvPr id="1026" name="Picture 2" descr="C:\Users\Kaiyu\Desktop\Rat Kinematics and Dynamics\Joint Kinematics Figure\XY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42950"/>
            <a:ext cx="4624316" cy="389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43453" y="1809750"/>
            <a:ext cx="415190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Design organism and restore data in Matlab.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Process and load Kinematics/Dynamics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Inverse Kinematics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Inverse Dynamics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943453" y="1119095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Project outline: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31978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693" y="198237"/>
            <a:ext cx="533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Design organism and restore data in Matlab.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42950"/>
            <a:ext cx="7300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Load .</a:t>
            </a:r>
            <a:r>
              <a:rPr lang="en-US" dirty="0" err="1" smtClean="0"/>
              <a:t>aproj</a:t>
            </a:r>
            <a:r>
              <a:rPr lang="en-US" dirty="0" smtClean="0"/>
              <a:t> of Animatlab to the Matlab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the </a:t>
            </a:r>
            <a:r>
              <a:rPr lang="en-US" dirty="0" err="1" smtClean="0"/>
              <a:t>findstr</a:t>
            </a:r>
            <a:r>
              <a:rPr lang="en-US" dirty="0" smtClean="0"/>
              <a:t>() function to identify information from the .</a:t>
            </a:r>
            <a:r>
              <a:rPr lang="en-US" dirty="0" err="1" smtClean="0"/>
              <a:t>aproj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Store the data in the objective function. (</a:t>
            </a:r>
            <a:r>
              <a:rPr lang="en-US" dirty="0" err="1" smtClean="0"/>
              <a:t>obj.leg</a:t>
            </a:r>
            <a:r>
              <a:rPr lang="en-US" dirty="0" smtClean="0"/>
              <a:t>   </a:t>
            </a:r>
            <a:r>
              <a:rPr lang="en-US" dirty="0" err="1" smtClean="0"/>
              <a:t>obj.joint</a:t>
            </a:r>
            <a:r>
              <a:rPr lang="en-US" dirty="0" smtClean="0"/>
              <a:t>   obj. muscle) </a:t>
            </a:r>
            <a:endParaRPr lang="en-US" dirty="0"/>
          </a:p>
        </p:txBody>
      </p:sp>
      <p:pic>
        <p:nvPicPr>
          <p:cNvPr id="2051" name="Picture 3" descr="C:\Users\Kaiyu\Documents\ShareX\Screenshots\2020-02\MATLAB_u5t0qsJf7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47950"/>
            <a:ext cx="2773363" cy="214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Kaiyu\Documents\ShareX\Screenshots\2020-02\MATLAB_Wq3LJFth0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242" y="2647950"/>
            <a:ext cx="2506663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21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aiyu\Documents\ShareX\Screenshots\2020-02\MATLAB_uhmNBTut0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590550"/>
            <a:ext cx="3048000" cy="225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Kaiyu\Documents\ShareX\Screenshots\2020-02\MATLAB_7E8lUWhG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31" y="2952750"/>
            <a:ext cx="2204898" cy="207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" y="144713"/>
            <a:ext cx="478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muscle attachments associate with muscle:</a:t>
            </a:r>
            <a:endParaRPr lang="en-US" dirty="0"/>
          </a:p>
        </p:txBody>
      </p:sp>
      <p:pic>
        <p:nvPicPr>
          <p:cNvPr id="3077" name="Picture 5" descr="C:\Users\Kaiyu\Documents\ShareX\Screenshots\2020-02\MATLAB_jAke2WE6c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958" y="1809750"/>
            <a:ext cx="3436021" cy="288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Kaiyu\Documents\ShareX\Screenshots\2020-02\1JoQqH3NdQ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138" y="1809750"/>
            <a:ext cx="3471862" cy="288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23429" y="1200150"/>
            <a:ext cx="4306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Store </a:t>
            </a:r>
            <a:r>
              <a:rPr lang="en-US" dirty="0" smtClean="0"/>
              <a:t>attachments position relative to body: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239" y="34159"/>
            <a:ext cx="4376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Process and load Kinematics/Dynamics data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8239" y="385146"/>
            <a:ext cx="6762808" cy="4681988"/>
            <a:chOff x="1730992" y="435638"/>
            <a:chExt cx="6762808" cy="468198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7496" y="2844752"/>
              <a:ext cx="3029008" cy="227287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0992" y="2844752"/>
              <a:ext cx="3029008" cy="227287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0992" y="435638"/>
              <a:ext cx="3029008" cy="227287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4792" y="435638"/>
              <a:ext cx="3029008" cy="22728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59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57150"/>
            <a:ext cx="1985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Inverse Kinematics </a:t>
            </a:r>
          </a:p>
        </p:txBody>
      </p:sp>
      <p:pic>
        <p:nvPicPr>
          <p:cNvPr id="4098" name="Picture 2" descr="C:\Users\Kaiyu\Documents\ShareX\Screenshots\2020-02\XY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45342"/>
            <a:ext cx="4791559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Kaiyu\Documents\ShareX\Screenshots\2020-02\XZ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224" y="13621"/>
            <a:ext cx="3059692" cy="257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Kaiyu\Documents\ShareX\Screenshots\2020-02\YZ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108" y="2571749"/>
            <a:ext cx="3038072" cy="256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70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88</Words>
  <Application>Microsoft Office PowerPoint</Application>
  <PresentationFormat>On-screen Show (16:9)</PresentationFormat>
  <Paragraphs>20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Kaiyu</dc:creator>
  <cp:lastModifiedBy>Kaiyu</cp:lastModifiedBy>
  <cp:revision>3</cp:revision>
  <dcterms:created xsi:type="dcterms:W3CDTF">2006-08-16T00:00:00Z</dcterms:created>
  <dcterms:modified xsi:type="dcterms:W3CDTF">2020-02-10T17:41:19Z</dcterms:modified>
</cp:coreProperties>
</file>