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48A67C-6388-4D47-A965-B484ED392572}">
          <p14:sldIdLst>
            <p14:sldId id="256"/>
            <p14:sldId id="257"/>
            <p14:sldId id="258"/>
            <p14:sldId id="259"/>
            <p14:sldId id="261"/>
          </p14:sldIdLst>
        </p14:section>
        <p14:section name="Suppliment" id="{7BA6F89C-4A75-4EAD-9435-70B1DC29C592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02CF-A5CA-4AE3-958D-5882EC2994B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D8BB-830D-4C90-B1E9-2A261A74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</a:t>
            </a:r>
            <a:r>
              <a:rPr lang="en-US" baseline="0" dirty="0" smtClean="0"/>
              <a:t> Length and velocity    IB muscle tension   II length of the 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D8BB-830D-4C90-B1E9-2A261A74B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Hip FLX Ia,</a:t>
            </a:r>
            <a:r>
              <a:rPr lang="en-US" baseline="0" dirty="0" smtClean="0"/>
              <a:t> EXT and FLX II,  Ankle EXT IB…..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D8BB-830D-4C90-B1E9-2A261A74B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D8BB-830D-4C90-B1E9-2A261A74B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iyu\Documents\ShareX\Screenshots\2020-01\AnimatLab2_BQpVkajI2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7750"/>
            <a:ext cx="519628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09550"/>
            <a:ext cx="351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Update 1/27/2020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971550"/>
            <a:ext cx="181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aim for: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3597" y="1508646"/>
            <a:ext cx="3630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2D, sagittal model with more muscle</a:t>
            </a:r>
          </a:p>
          <a:p>
            <a:r>
              <a:rPr lang="en-US" dirty="0" smtClean="0"/>
              <a:t>Including the biarticular muscle. </a:t>
            </a:r>
            <a:r>
              <a:rPr lang="en-US" dirty="0"/>
              <a:t>☑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 the rear support (tail) and reduce the mass on the front.     </a:t>
            </a:r>
            <a:r>
              <a:rPr lang="en-US" dirty="0"/>
              <a:t>☑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Finalize the biarticular control and the kinematic motions.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9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2" y="2571750"/>
            <a:ext cx="79946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23399"/>
            <a:ext cx="481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Normalize the neuronal parameters: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66750"/>
            <a:ext cx="3192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all synapse in 3 categories: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Common neuron connection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Subnet Feedback connection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Global feedback connection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666750"/>
            <a:ext cx="4935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the computational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Tune as fewer parameter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target the max conductance then the type.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472" y="2114550"/>
            <a:ext cx="29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Common neuron connection: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281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5750"/>
            <a:ext cx="59436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80222" y="895350"/>
            <a:ext cx="294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Subnet Feedback connection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8613" y="173355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main tuning focus for this part is the PF-MN excitation.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68646" y="2921349"/>
            <a:ext cx="295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weight of Ia feedback is half of </a:t>
            </a:r>
            <a:r>
              <a:rPr lang="en-US" sz="1600" dirty="0" err="1" smtClean="0"/>
              <a:t>Ib</a:t>
            </a:r>
            <a:r>
              <a:rPr lang="en-US" sz="1600" dirty="0" smtClean="0"/>
              <a:t> feedback.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506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3372"/>
            <a:ext cx="4356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89728" y="777448"/>
            <a:ext cx="27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Neuron to muscle adaptor: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594302" y="1428750"/>
            <a:ext cx="2292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Polynomial curve:</a:t>
            </a:r>
          </a:p>
          <a:p>
            <a:r>
              <a:rPr lang="en-US" sz="1600" dirty="0" smtClean="0"/>
              <a:t>Y = A*X^3+B*X^2+C*X+D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91585" y="268244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Base on reference and Alex previous work, all neuron to muscle adaptor is linear adaptor, but the feedback might be nonlinear.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348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85750"/>
            <a:ext cx="279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we focus next: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64" y="1276350"/>
            <a:ext cx="64486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Tuning the global feedback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Explore muscle and receptor(1/100 of muscle) parameter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Exploring two confusion from Alex previous work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dirty="0" smtClean="0"/>
              <a:t>The existence of PF inhibit IB connection</a:t>
            </a:r>
          </a:p>
          <a:p>
            <a:r>
              <a:rPr lang="en-US" dirty="0"/>
              <a:t> </a:t>
            </a:r>
            <a:r>
              <a:rPr lang="en-US" dirty="0" smtClean="0"/>
              <a:t>      Is the fictive feedback same when we adding more muscles?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"/>
            <a:ext cx="4485477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14" y="1522842"/>
            <a:ext cx="4995619" cy="360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22" y="60721"/>
            <a:ext cx="2952787" cy="18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2419350"/>
            <a:ext cx="4019503" cy="270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8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230</Words>
  <Application>Microsoft Office PowerPoint</Application>
  <PresentationFormat>On-screen Show (16:9)</PresentationFormat>
  <Paragraphs>36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</dc:creator>
  <cp:lastModifiedBy>Kaiyu</cp:lastModifiedBy>
  <cp:revision>12</cp:revision>
  <dcterms:created xsi:type="dcterms:W3CDTF">2006-08-16T00:00:00Z</dcterms:created>
  <dcterms:modified xsi:type="dcterms:W3CDTF">2020-01-27T17:12:13Z</dcterms:modified>
</cp:coreProperties>
</file>