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5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6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7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9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5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9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4269-4CCD-418F-8DE9-C231F7BAB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F4E7-D489-4AC7-BA88-C6724709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8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69" y="211015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March 23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Updates</a:t>
            </a:r>
            <a:endParaRPr lang="zh-CN" alt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81" y="290146"/>
            <a:ext cx="6667500" cy="6238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254" y="918800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Continue from last time: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536" y="1565030"/>
            <a:ext cx="43252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dirty="0" smtClean="0"/>
              <a:t>We got Jacobian manipulator and</a:t>
            </a:r>
          </a:p>
          <a:p>
            <a:pPr algn="just"/>
            <a:r>
              <a:rPr lang="en-US" altLang="zh-CN" dirty="0" smtClean="0"/>
              <a:t>Position of the toe.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Last sanity check shows the toe position</a:t>
            </a:r>
          </a:p>
          <a:p>
            <a:pPr algn="just"/>
            <a:r>
              <a:rPr lang="en-US" altLang="zh-CN" dirty="0" smtClean="0"/>
              <a:t>Very close to the animal data but still</a:t>
            </a:r>
          </a:p>
          <a:p>
            <a:pPr algn="just"/>
            <a:r>
              <a:rPr lang="en-US" altLang="zh-CN" dirty="0" smtClean="0"/>
              <a:t>exhibit errors.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That’s the result of not include joint </a:t>
            </a:r>
          </a:p>
          <a:p>
            <a:pPr algn="just"/>
            <a:r>
              <a:rPr lang="en-US" altLang="zh-CN" dirty="0" smtClean="0"/>
              <a:t>Rotation when calculate the omega.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Fixed that, now the toe line up perfect</a:t>
            </a:r>
          </a:p>
          <a:p>
            <a:pPr algn="just"/>
            <a:r>
              <a:rPr lang="en-US" altLang="zh-CN" dirty="0" smtClean="0"/>
              <a:t>With ankle joint and COM of the foot.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The Gif on right shows the axis of rotation</a:t>
            </a:r>
          </a:p>
          <a:p>
            <a:pPr algn="just"/>
            <a:r>
              <a:rPr lang="en-US" altLang="zh-CN" dirty="0" smtClean="0"/>
              <a:t>During walking.</a:t>
            </a:r>
          </a:p>
        </p:txBody>
      </p:sp>
    </p:spTree>
    <p:extLst>
      <p:ext uri="{BB962C8B-B14F-4D97-AF65-F5344CB8AC3E}">
        <p14:creationId xmlns:p14="http://schemas.microsoft.com/office/powerpoint/2010/main" val="607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46" y="211015"/>
            <a:ext cx="350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Calculate MN activation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3211" y="956170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What Alex used to do: 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20693" y="1589259"/>
                <a:ext cx="5796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𝐴𝑐𝑡𝑖𝑣𝑒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𝑡𝑒𝑛𝑠𝑖𝑜𝑛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𝑃𝑎𝑠𝑠𝑖𝑣𝑒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𝑇𝑒𝑛𝑠𝑖𝑜𝑛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𝐽𝑜𝑖𝑛𝑡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𝑇𝑜𝑟𝑞𝑢𝑒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3" y="1589259"/>
                <a:ext cx="5796330" cy="307777"/>
              </a:xfrm>
              <a:prstGeom prst="rect">
                <a:avLst/>
              </a:prstGeom>
              <a:blipFill>
                <a:blip r:embed="rId2"/>
                <a:stretch>
                  <a:fillRect l="-526" r="-946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21234" y="2186490"/>
            <a:ext cx="77107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Pros:</a:t>
            </a:r>
          </a:p>
          <a:p>
            <a:r>
              <a:rPr lang="en-US" altLang="zh-CN" dirty="0" smtClean="0"/>
              <a:t>Simple equations, easy to calculate for pairs of muscle actuate each joints.</a:t>
            </a:r>
          </a:p>
          <a:p>
            <a:endParaRPr lang="en-US" altLang="zh-CN" dirty="0"/>
          </a:p>
          <a:p>
            <a:r>
              <a:rPr lang="en-US" altLang="zh-CN" dirty="0" smtClean="0"/>
              <a:t>Cons:</a:t>
            </a:r>
          </a:p>
          <a:p>
            <a:r>
              <a:rPr lang="en-US" altLang="zh-CN" dirty="0" smtClean="0"/>
              <a:t>Not considering external influence,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Gravitational force, Joint motion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Also not applicable for biarticular muscle controls.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211" y="435029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What’s the solution?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77613" y="5008576"/>
                <a:ext cx="4510722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𝐸𝑂𝑀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𝐽𝑜𝑖𝑛𝑡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𝑇𝑜𝑟𝑞𝑢𝑒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13" y="5008576"/>
                <a:ext cx="4510722" cy="322139"/>
              </a:xfrm>
              <a:prstGeom prst="rect">
                <a:avLst/>
              </a:prstGeom>
              <a:blipFill>
                <a:blip r:embed="rId3"/>
                <a:stretch>
                  <a:fillRect l="-676" t="-15385" r="-1351"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977613" y="5330715"/>
            <a:ext cx="6184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0"/>
          </p:cNvCxnSpPr>
          <p:nvPr/>
        </p:nvCxnSpPr>
        <p:spPr>
          <a:xfrm flipH="1">
            <a:off x="2478892" y="5364543"/>
            <a:ext cx="807941" cy="620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211" y="5984596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Comes from Lagrange Equation</a:t>
            </a:r>
            <a:endParaRPr lang="zh-CN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913740" y="5330715"/>
            <a:ext cx="9044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39549" y="5364543"/>
            <a:ext cx="1732651" cy="543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7415" y="5984596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Muscle Tensions(Active Tension + passive Tension)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4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9181" y="281354"/>
                <a:ext cx="40203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𝑬𝑶𝑴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𝑳𝒂𝒈𝒓𝒂𝒏𝒈𝒆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1" y="281354"/>
                <a:ext cx="4020331" cy="369332"/>
              </a:xfrm>
              <a:prstGeom prst="rect">
                <a:avLst/>
              </a:prstGeom>
              <a:blipFill>
                <a:blip r:embed="rId2"/>
                <a:stretch>
                  <a:fillRect l="-1214" r="-2124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28650" y="960468"/>
                <a:ext cx="1412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60468"/>
                <a:ext cx="1412566" cy="369332"/>
              </a:xfrm>
              <a:prstGeom prst="rect">
                <a:avLst/>
              </a:prstGeom>
              <a:blipFill>
                <a:blip r:embed="rId3"/>
                <a:stretch>
                  <a:fillRect l="-3879" r="-34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8650" y="1699132"/>
                <a:ext cx="4779963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𝐸𝑂𝑀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9132"/>
                <a:ext cx="4779963" cy="591637"/>
              </a:xfrm>
              <a:prstGeom prst="rect">
                <a:avLst/>
              </a:prstGeom>
              <a:blipFill>
                <a:blip r:embed="rId4"/>
                <a:stretch>
                  <a:fillRect b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650" y="2944175"/>
                <a:ext cx="10959732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44175"/>
                <a:ext cx="10959732" cy="521553"/>
              </a:xfrm>
              <a:prstGeom prst="rect">
                <a:avLst/>
              </a:prstGeom>
              <a:blipFill>
                <a:blip r:embed="rId5"/>
                <a:stretch>
                  <a:fillRect t="-2326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579801" y="261727"/>
            <a:ext cx="4100738" cy="1826678"/>
            <a:chOff x="7905116" y="96688"/>
            <a:chExt cx="4100738" cy="18266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7905116" y="96688"/>
                  <a:ext cx="3257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Femur COM to Hip distance</a:t>
                  </a: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96688"/>
                  <a:ext cx="325788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9836" r="-112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7905116" y="458765"/>
                  <a:ext cx="40761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Femur Length (Hip to knee distance)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458765"/>
                  <a:ext cx="407618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r="-74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7905116" y="833527"/>
                  <a:ext cx="32535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Tibia COM to Knee distance</a:t>
                  </a: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833527"/>
                  <a:ext cx="325358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r="-112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7905116" y="1184702"/>
                  <a:ext cx="41007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Tibia Length (knee to ankle distance)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1184702"/>
                  <a:ext cx="410073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594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7905116" y="1554034"/>
                  <a:ext cx="32615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Foot COM to ankle distance</a:t>
                  </a: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1554034"/>
                  <a:ext cx="3261599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112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28651" y="4127823"/>
                <a:ext cx="1130251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 smtClean="0"/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/>
                      <m:t>]</m:t>
                    </m:r>
                  </m:oMath>
                </a14:m>
                <a:endParaRPr lang="en-US" altLang="zh-CN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0" i="0" dirty="0" smtClean="0"/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4127823"/>
                <a:ext cx="11302512" cy="738664"/>
              </a:xfrm>
              <a:prstGeom prst="rect">
                <a:avLst/>
              </a:prstGeom>
              <a:blipFill>
                <a:blip r:embed="rId11"/>
                <a:stretch>
                  <a:fillRect l="-917" t="-11570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802673" y="5528582"/>
                <a:ext cx="4148380" cy="478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𝐸𝑂𝑀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𝐺𝑟𝑎𝑣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673" y="5528582"/>
                <a:ext cx="4148380" cy="478785"/>
              </a:xfrm>
              <a:prstGeom prst="rect">
                <a:avLst/>
              </a:prstGeom>
              <a:blipFill>
                <a:blip r:embed="rId12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1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73673" y="165731"/>
                <a:ext cx="4148380" cy="478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𝐸𝑂𝑀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𝐺𝑟𝑎𝑣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73" y="165731"/>
                <a:ext cx="4148380" cy="478785"/>
              </a:xfrm>
              <a:prstGeom prst="rect">
                <a:avLst/>
              </a:prstGeom>
              <a:blipFill>
                <a:blip r:embed="rId2"/>
                <a:stretch>
                  <a:fillRect t="-2532"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24684" y="1386945"/>
                <a:ext cx="9277924" cy="1361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4" y="1386945"/>
                <a:ext cx="9277924" cy="1361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8324" y="4082362"/>
                <a:ext cx="1168371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𝐺𝑟𝑎𝑣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4" y="4082362"/>
                <a:ext cx="11683711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7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523" y="347980"/>
            <a:ext cx="12722426" cy="6448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6963" y="150030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Inertia Force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2662" y="3273187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Gravitational Force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431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021809" y="1325859"/>
                <a:ext cx="4148380" cy="478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𝐸𝑂𝑀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𝐺𝑟𝑎𝑣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809" y="1325859"/>
                <a:ext cx="4148380" cy="478785"/>
              </a:xfrm>
              <a:prstGeom prst="rect">
                <a:avLst/>
              </a:prstGeom>
              <a:blipFill>
                <a:blip r:embed="rId2"/>
                <a:stretch>
                  <a:fillRect t="-2532"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39174" y="390405"/>
                <a:ext cx="6313651" cy="450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𝐸𝑂𝑀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𝐽𝑜𝑖𝑛𝑡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𝑇𝑜𝑟𝑞𝑢𝑒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74" y="390405"/>
                <a:ext cx="6313651" cy="450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879" y="2444262"/>
            <a:ext cx="13212375" cy="36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31" y="943020"/>
            <a:ext cx="9520971" cy="5025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11459" y="149442"/>
                <a:ext cx="92089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9" y="149442"/>
                <a:ext cx="920893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2048" y="1270577"/>
            <a:ext cx="380120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/>
              <a:t>The Jacobian spatial manipulator transform ground reaction force to joint torques.</a:t>
            </a:r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However, till I start doing this I realize that the ground reaction force 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ToeForces.mat</a:t>
            </a:r>
            <a:r>
              <a:rPr lang="en-US" altLang="zh-CN" sz="2000" dirty="0" smtClean="0"/>
              <a:t>') is not coherent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 smtClean="0"/>
              <a:t>It comes with 4 phases </a:t>
            </a:r>
            <a:r>
              <a:rPr lang="en-US" altLang="zh-CN" dirty="0" err="1"/>
              <a:t>Midstance</a:t>
            </a:r>
            <a:r>
              <a:rPr lang="en-US" altLang="zh-CN" dirty="0"/>
              <a:t>, </a:t>
            </a:r>
            <a:r>
              <a:rPr lang="en-US" altLang="zh-CN" dirty="0" err="1"/>
              <a:t>ToeOff</a:t>
            </a:r>
            <a:r>
              <a:rPr lang="en-US" altLang="zh-CN" dirty="0"/>
              <a:t>, </a:t>
            </a:r>
            <a:r>
              <a:rPr lang="en-US" altLang="zh-CN" dirty="0" err="1"/>
              <a:t>MidSwing</a:t>
            </a:r>
            <a:r>
              <a:rPr lang="en-US" altLang="zh-CN" dirty="0"/>
              <a:t>, </a:t>
            </a:r>
            <a:r>
              <a:rPr lang="en-US" altLang="zh-CN" dirty="0" err="1" smtClean="0"/>
              <a:t>ToeContact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But Still this may provide some useful information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0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249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25</cp:revision>
  <dcterms:created xsi:type="dcterms:W3CDTF">2020-03-23T03:13:28Z</dcterms:created>
  <dcterms:modified xsi:type="dcterms:W3CDTF">2020-03-23T09:16:18Z</dcterms:modified>
</cp:coreProperties>
</file>