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07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2032-7748-4515-BC93-7ECD0F1592F5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1553-C10D-443E-8020-302D21493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5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2032-7748-4515-BC93-7ECD0F1592F5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1553-C10D-443E-8020-302D21493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17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2032-7748-4515-BC93-7ECD0F1592F5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1553-C10D-443E-8020-302D21493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30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2032-7748-4515-BC93-7ECD0F1592F5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1553-C10D-443E-8020-302D21493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2032-7748-4515-BC93-7ECD0F1592F5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1553-C10D-443E-8020-302D21493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95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2032-7748-4515-BC93-7ECD0F1592F5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1553-C10D-443E-8020-302D21493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3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2032-7748-4515-BC93-7ECD0F1592F5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1553-C10D-443E-8020-302D21493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9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2032-7748-4515-BC93-7ECD0F1592F5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1553-C10D-443E-8020-302D21493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2032-7748-4515-BC93-7ECD0F1592F5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1553-C10D-443E-8020-302D21493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0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2032-7748-4515-BC93-7ECD0F1592F5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1553-C10D-443E-8020-302D21493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2032-7748-4515-BC93-7ECD0F1592F5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1553-C10D-443E-8020-302D21493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28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B2032-7748-4515-BC93-7ECD0F1592F5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C1553-C10D-443E-8020-302D21493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8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93" y="3509111"/>
            <a:ext cx="3865189" cy="31785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5315" y="184638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June 1</a:t>
            </a:r>
            <a:r>
              <a:rPr lang="en-US" altLang="zh-CN" sz="2400" b="1" baseline="30000" dirty="0" smtClean="0"/>
              <a:t>st</a:t>
            </a:r>
            <a:r>
              <a:rPr lang="en-US" altLang="zh-CN" sz="2400" b="1" dirty="0" smtClean="0"/>
              <a:t> Updates: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6493" y="968188"/>
            <a:ext cx="11043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muscle force for desired joint torque, we need calculate muscle moment arms during walking.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493" y="1810870"/>
            <a:ext cx="101659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are pretty similar to Fletcher’s work, except for two changes: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only calculate muscle segment that spam through joints.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Muscle segment are not projected on to joint rotation plane, moment arms are now calculate base on the shortest distance between muscle segment vector and joint rotation axis.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04883" y="4542664"/>
                <a:ext cx="2500621" cy="859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883" y="4542664"/>
                <a:ext cx="2500621" cy="859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633883" y="3379694"/>
            <a:ext cx="493058" cy="634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681882" y="6194612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(Fletcher et.al 2019)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24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0635" cy="48954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5" y="4603604"/>
            <a:ext cx="8005483" cy="22543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6483" y="268008"/>
            <a:ext cx="3711388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muscle moment arm shape are similar with joint angle, while flexion muscle moment arm shape are inverse of joint angles.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73036" y="2577571"/>
            <a:ext cx="3738282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BFP muscle have large moment arm for both hip and knee joint when compare to other muscles due to it biomechanical configuration.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6483" y="4853639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 and SO moment arm are similar for the ankle joint and inverse shape of TA muscle moment arm.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9" y="0"/>
            <a:ext cx="4446221" cy="33381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0" y="3407710"/>
            <a:ext cx="4444950" cy="333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06" y="0"/>
            <a:ext cx="4371428" cy="3407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506" y="3407710"/>
            <a:ext cx="4666744" cy="34502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97506" y="71718"/>
            <a:ext cx="286870" cy="358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4697506" y="3338154"/>
            <a:ext cx="215153" cy="4359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92532" y="681318"/>
            <a:ext cx="2971185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compare with Fletcher’s work and other, the BFA muscle are nearly identical.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TA muscle are a bit shifted up.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835" y="206188"/>
            <a:ext cx="2813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for muscle force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8894" y="824753"/>
            <a:ext cx="1126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 calculated the muscle moment arms, and we got desired joint torque, we can solve for desired muscle tension.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8894" y="1658728"/>
            <a:ext cx="4823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Unknowns: Tension [T1 T2 T3 T4 T5 T6 T7]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894" y="2279656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15899" y="2780776"/>
            <a:ext cx="8049127" cy="1950354"/>
            <a:chOff x="1481430" y="2638649"/>
            <a:chExt cx="8049127" cy="19503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81430" y="2638649"/>
                  <a:ext cx="7544501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1: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𝑇𝑜𝑟𝑞𝑢𝑒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𝐻𝑖𝑝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430" y="2638649"/>
                  <a:ext cx="7544501" cy="397866"/>
                </a:xfrm>
                <a:prstGeom prst="rect">
                  <a:avLst/>
                </a:prstGeom>
                <a:blipFill>
                  <a:blip r:embed="rId2"/>
                  <a:stretch>
                    <a:fillRect l="-808" r="-404" b="-2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1481430" y="3370538"/>
                  <a:ext cx="804912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𝑇𝑜𝑟𝑞𝑢𝑒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𝐾𝑛𝑒𝑒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430" y="3370538"/>
                  <a:ext cx="804912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1481430" y="4127338"/>
                  <a:ext cx="68502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𝑇𝑜𝑟𝑞𝑢𝑒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𝐴𝑛𝑘𝑙𝑒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430" y="4127338"/>
                  <a:ext cx="685020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/>
          <p:cNvSpPr txBox="1"/>
          <p:nvPr/>
        </p:nvSpPr>
        <p:spPr>
          <a:xfrm>
            <a:off x="788894" y="5026265"/>
            <a:ext cx="9024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tried use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fsolve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calculate the muscle force, but can’t converge to a steady solution.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Bisect returns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trying to find a new way using cost function.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08140" y="5890786"/>
                <a:ext cx="628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𝑂𝑏𝑗𝑒𝑐𝑡𝑖𝑣𝑒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𝐸𝑞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𝐸𝑞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𝐸𝑞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𝑐𝑜𝑛𝑠𝑡𝑟𝑎𝑖𝑛𝑡𝑠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140" y="5890786"/>
                <a:ext cx="6289542" cy="276999"/>
              </a:xfrm>
              <a:prstGeom prst="rect">
                <a:avLst/>
              </a:prstGeom>
              <a:blipFill>
                <a:blip r:embed="rId5"/>
                <a:stretch>
                  <a:fillRect l="-775" t="-4348" r="-38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968188" y="5734151"/>
            <a:ext cx="152400" cy="29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5812" y="6029285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(Daniel 2012)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259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Deng</dc:creator>
  <cp:lastModifiedBy>Kaiyu Deng</cp:lastModifiedBy>
  <cp:revision>26</cp:revision>
  <dcterms:created xsi:type="dcterms:W3CDTF">2020-06-01T08:33:10Z</dcterms:created>
  <dcterms:modified xsi:type="dcterms:W3CDTF">2020-06-01T18:12:16Z</dcterms:modified>
</cp:coreProperties>
</file>