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1995" autoAdjust="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650CC-55F0-4F05-AB70-8072A84D4AD5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F352E-C1D8-48C3-9705-69999A199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042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Changed</a:t>
            </a:r>
            <a:r>
              <a:rPr lang="en-US" altLang="zh-CN" baseline="0" dirty="0" smtClean="0"/>
              <a:t> to same direction of positive rotation and minor edition on the Coriolis terms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F352E-C1D8-48C3-9705-69999A199B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26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BA5F-6870-4EF6-876E-BDEB14F9A50A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37CC-B5E9-413A-B74F-71EBD6D55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31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BA5F-6870-4EF6-876E-BDEB14F9A50A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37CC-B5E9-413A-B74F-71EBD6D55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19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BA5F-6870-4EF6-876E-BDEB14F9A50A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37CC-B5E9-413A-B74F-71EBD6D55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98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BA5F-6870-4EF6-876E-BDEB14F9A50A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37CC-B5E9-413A-B74F-71EBD6D55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9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BA5F-6870-4EF6-876E-BDEB14F9A50A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37CC-B5E9-413A-B74F-71EBD6D55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34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BA5F-6870-4EF6-876E-BDEB14F9A50A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37CC-B5E9-413A-B74F-71EBD6D55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8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BA5F-6870-4EF6-876E-BDEB14F9A50A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37CC-B5E9-413A-B74F-71EBD6D55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48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BA5F-6870-4EF6-876E-BDEB14F9A50A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37CC-B5E9-413A-B74F-71EBD6D55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60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BA5F-6870-4EF6-876E-BDEB14F9A50A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37CC-B5E9-413A-B74F-71EBD6D55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6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BA5F-6870-4EF6-876E-BDEB14F9A50A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37CC-B5E9-413A-B74F-71EBD6D55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83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BA5F-6870-4EF6-876E-BDEB14F9A50A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37CC-B5E9-413A-B74F-71EBD6D55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38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EBA5F-6870-4EF6-876E-BDEB14F9A50A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F37CC-B5E9-413A-B74F-71EBD6D55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64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315" y="184638"/>
            <a:ext cx="2722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May 18</a:t>
            </a:r>
            <a:r>
              <a:rPr lang="en-US" altLang="zh-CN" sz="2400" b="1" baseline="30000" dirty="0" smtClean="0"/>
              <a:t>th</a:t>
            </a:r>
            <a:r>
              <a:rPr lang="en-US" altLang="zh-CN" sz="2400" b="1" dirty="0" smtClean="0"/>
              <a:t> Updates:</a:t>
            </a:r>
            <a:endParaRPr lang="zh-CN" alt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3" y="1670554"/>
            <a:ext cx="12063141" cy="3437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2368" y="918837"/>
            <a:ext cx="4596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Joint torques from last meeting: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2368" y="5521568"/>
            <a:ext cx="11463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Problems:    Start of stride and end stride not meet, Sharp magnitude changes between swing and stance phase.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6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2" y="562708"/>
            <a:ext cx="5400000" cy="5405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427" y="568358"/>
            <a:ext cx="4976672" cy="540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35268" y="246185"/>
            <a:ext cx="3740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Stance Torque data from Emanuel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2706" y="246185"/>
            <a:ext cx="5527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Stance Torque data of Lagrange Approach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94793" y="5884771"/>
            <a:ext cx="7916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still difference between both method, So I consulted with Emanuel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37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390" y="253497"/>
            <a:ext cx="368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reason the difference exist as: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717" y="863273"/>
            <a:ext cx="4557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Emanuel is using Newtown-Eulerian approach: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2605"/>
            <a:ext cx="5637288" cy="46625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4923" y="6002834"/>
            <a:ext cx="48556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(Winter D.A. 2010 Biomechanics and Motor Control of Human Movement. New York, John Wiley and Sons).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66644" y="1529632"/>
            <a:ext cx="6198607" cy="3497166"/>
            <a:chOff x="5993393" y="678607"/>
            <a:chExt cx="6198607" cy="3497166"/>
          </a:xfrm>
        </p:grpSpPr>
        <p:sp>
          <p:nvSpPr>
            <p:cNvPr id="8" name="TextBox 7"/>
            <p:cNvSpPr txBox="1"/>
            <p:nvPr/>
          </p:nvSpPr>
          <p:spPr>
            <a:xfrm>
              <a:off x="5993393" y="678607"/>
              <a:ext cx="6092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Also, the Parameter of each segment we calculating is different: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28213" y="1232605"/>
              <a:ext cx="342273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Body        Our model        Emanuel</a:t>
              </a:r>
            </a:p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Pelvis          31.8                   44.4</a:t>
              </a:r>
            </a:p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Femur         14.1                   13.26</a:t>
              </a:r>
            </a:p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Tibia            3.3                     9.06</a:t>
              </a:r>
            </a:p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Foot             1.6                     1.7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53537" y="2975444"/>
              <a:ext cx="593846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But the major reason cause the difference is we only used kinematic data to calculate the torque. Emanuel state he calculate the torques using force and kinematic data together.</a:t>
              </a:r>
            </a:p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force data is SRF (ground reaction force).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612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2329"/>
            <a:ext cx="1824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Swing torques: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243" y="625768"/>
            <a:ext cx="4315440" cy="306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96442" y="441102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Alex’s Swing Torques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879" y="3798000"/>
            <a:ext cx="4340971" cy="306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117" y="779247"/>
            <a:ext cx="4341733" cy="306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84026" y="451162"/>
            <a:ext cx="2626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Emanuel’s Stance Torques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8177" y="3567267"/>
            <a:ext cx="249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Lagrange Swing Torques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372" y="3798000"/>
            <a:ext cx="4288311" cy="306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68774" y="3501102"/>
            <a:ext cx="276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Lagrange Swing Torques(2)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62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743" y="3787685"/>
            <a:ext cx="4075736" cy="306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3835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torques (unsmoothed data):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61398" y="420740"/>
            <a:ext cx="9218081" cy="3224036"/>
            <a:chOff x="125326" y="393683"/>
            <a:chExt cx="9218081" cy="322403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671" y="557719"/>
              <a:ext cx="4075736" cy="3060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326" y="557719"/>
              <a:ext cx="4075736" cy="306000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180684" y="393683"/>
              <a:ext cx="1953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Emanuel’s Torques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514777" y="393683"/>
              <a:ext cx="1581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Alex’s Torques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98" y="3798000"/>
            <a:ext cx="4075736" cy="306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81577" y="3603019"/>
            <a:ext cx="2120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Lagrange Torques(2)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68084" y="3603019"/>
            <a:ext cx="185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Lagrange Torques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12" y="505864"/>
            <a:ext cx="4896413" cy="5505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874" y="874364"/>
            <a:ext cx="6151635" cy="461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550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torques (smoothed data):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98090" y="400110"/>
            <a:ext cx="9092755" cy="3237416"/>
            <a:chOff x="175872" y="343950"/>
            <a:chExt cx="9092755" cy="323741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872" y="517805"/>
              <a:ext cx="4075736" cy="306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2891" y="521366"/>
              <a:ext cx="4075736" cy="306000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6439997" y="343950"/>
              <a:ext cx="1581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Alex’s Torques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37030" y="343950"/>
              <a:ext cx="1953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Emanuel’s Torques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090" y="3721869"/>
            <a:ext cx="4075737" cy="306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0576" y="3537203"/>
            <a:ext cx="185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Lagrange Torques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109" y="3690428"/>
            <a:ext cx="4075737" cy="306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76776" y="3537203"/>
            <a:ext cx="2120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Lagrange Torques(2)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91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35" y="1641039"/>
            <a:ext cx="4318226" cy="43227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523" y="1584834"/>
            <a:ext cx="4430518" cy="44351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397" y="1537650"/>
            <a:ext cx="4251476" cy="452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14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220</Words>
  <Application>Microsoft Office PowerPoint</Application>
  <PresentationFormat>Widescreen</PresentationFormat>
  <Paragraphs>34</Paragraphs>
  <Slides>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Kaiyu Deng</dc:creator>
  <cp:lastModifiedBy>Kaiyu Deng</cp:lastModifiedBy>
  <cp:revision>40</cp:revision>
  <dcterms:created xsi:type="dcterms:W3CDTF">2020-05-17T03:19:14Z</dcterms:created>
  <dcterms:modified xsi:type="dcterms:W3CDTF">2020-05-18T19:03:52Z</dcterms:modified>
</cp:coreProperties>
</file>