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5FE0-758C-4ECF-91D2-72EB3CBDA463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6A0C-972C-486F-A868-C77C515C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55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5FE0-758C-4ECF-91D2-72EB3CBDA463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6A0C-972C-486F-A868-C77C515C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3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5FE0-758C-4ECF-91D2-72EB3CBDA463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6A0C-972C-486F-A868-C77C515C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6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5FE0-758C-4ECF-91D2-72EB3CBDA463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6A0C-972C-486F-A868-C77C515C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02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5FE0-758C-4ECF-91D2-72EB3CBDA463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6A0C-972C-486F-A868-C77C515C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88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5FE0-758C-4ECF-91D2-72EB3CBDA463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6A0C-972C-486F-A868-C77C515C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76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5FE0-758C-4ECF-91D2-72EB3CBDA463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6A0C-972C-486F-A868-C77C515C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8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5FE0-758C-4ECF-91D2-72EB3CBDA463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6A0C-972C-486F-A868-C77C515C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30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5FE0-758C-4ECF-91D2-72EB3CBDA463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6A0C-972C-486F-A868-C77C515C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3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5FE0-758C-4ECF-91D2-72EB3CBDA463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6A0C-972C-486F-A868-C77C515C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6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5FE0-758C-4ECF-91D2-72EB3CBDA463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6A0C-972C-486F-A868-C77C515C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90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F5FE0-758C-4ECF-91D2-72EB3CBDA463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66A0C-972C-486F-A868-C77C515C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84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2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45823" y="1671779"/>
            <a:ext cx="5565280" cy="4185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5" y="1671780"/>
            <a:ext cx="5355753" cy="4185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315" y="184638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May 4</a:t>
            </a:r>
            <a:r>
              <a:rPr lang="en-US" altLang="zh-CN" sz="2400" b="1" baseline="30000" dirty="0" smtClean="0"/>
              <a:t>th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/>
              <a:t>Updates:</a:t>
            </a:r>
            <a:endParaRPr lang="zh-CN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127737" y="928208"/>
            <a:ext cx="7319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Walking motion simulation and compare with animal data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94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8730762" cy="6849207"/>
            <a:chOff x="1418347" y="490784"/>
            <a:chExt cx="5208677" cy="4571836"/>
          </a:xfrm>
        </p:grpSpPr>
        <p:pic>
          <p:nvPicPr>
            <p:cNvPr id="3" name="Picture 2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220" y="490784"/>
              <a:ext cx="4392930" cy="1705610"/>
            </a:xfrm>
            <a:prstGeom prst="rect">
              <a:avLst/>
            </a:prstGeom>
          </p:spPr>
        </p:pic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18347" y="1862017"/>
              <a:ext cx="5208677" cy="320060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4" name="Rectangle 3"/>
          <p:cNvSpPr/>
          <p:nvPr/>
        </p:nvSpPr>
        <p:spPr>
          <a:xfrm>
            <a:off x="487894" y="175818"/>
            <a:ext cx="5884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Cartoon of different 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phases during rat walking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176039" y="1714978"/>
            <a:ext cx="401596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tension on muscles are closely related to joint motion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Tension in hip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muscles are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reciprocal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toe off and mid-swing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phases as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the mid stance and touch down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phases.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Tension in ankle and knee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muscles are mirrored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stance and swing phases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069" y="0"/>
            <a:ext cx="5336931" cy="30353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909" y="3035379"/>
            <a:ext cx="6721091" cy="3822621"/>
          </a:xfrm>
          <a:prstGeom prst="rect">
            <a:avLst/>
          </a:prstGeom>
        </p:spPr>
      </p:pic>
      <p:pic>
        <p:nvPicPr>
          <p:cNvPr id="7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35378"/>
            <a:ext cx="5470909" cy="38226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812486" y="852827"/>
            <a:ext cx="35670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Ground walking simulation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046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663" y="175819"/>
            <a:ext cx="5493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Ground walking EOM force (with Pelvis)</a:t>
            </a:r>
            <a:endParaRPr lang="zh-CN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3" y="769369"/>
            <a:ext cx="11314800" cy="27121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90" y="3481754"/>
            <a:ext cx="11382445" cy="31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2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662" y="175819"/>
            <a:ext cx="6485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Ground walking EOM force (without Pelvis)</a:t>
            </a:r>
            <a:endParaRPr lang="zh-CN" alt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84" y="667255"/>
            <a:ext cx="11314800" cy="2934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84" y="3602077"/>
            <a:ext cx="11382445" cy="31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5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663" y="175819"/>
            <a:ext cx="5157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Ground walking EOM force (combined)</a:t>
            </a:r>
            <a:endParaRPr lang="zh-CN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3" y="637484"/>
            <a:ext cx="11395141" cy="3075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543300"/>
            <a:ext cx="11382445" cy="31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5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392" y="167054"/>
            <a:ext cx="2476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dissipation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84" y="628719"/>
            <a:ext cx="11857892" cy="29923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83" y="3621115"/>
            <a:ext cx="11857892" cy="31581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2369" y="156503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20%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369" y="487697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40%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50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100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Kaiyu Deng</dc:creator>
  <cp:lastModifiedBy>Kaiyu Deng</cp:lastModifiedBy>
  <cp:revision>25</cp:revision>
  <dcterms:created xsi:type="dcterms:W3CDTF">2020-04-21T02:27:46Z</dcterms:created>
  <dcterms:modified xsi:type="dcterms:W3CDTF">2020-05-04T04:00:32Z</dcterms:modified>
</cp:coreProperties>
</file>