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35"/>
  </p:notesMasterIdLst>
  <p:sldIdLst>
    <p:sldId id="379" r:id="rId2"/>
    <p:sldId id="256" r:id="rId3"/>
    <p:sldId id="312" r:id="rId4"/>
    <p:sldId id="314" r:id="rId5"/>
    <p:sldId id="330" r:id="rId6"/>
    <p:sldId id="375" r:id="rId7"/>
    <p:sldId id="378" r:id="rId8"/>
    <p:sldId id="376" r:id="rId9"/>
    <p:sldId id="318" r:id="rId10"/>
    <p:sldId id="319" r:id="rId11"/>
    <p:sldId id="315" r:id="rId12"/>
    <p:sldId id="320" r:id="rId13"/>
    <p:sldId id="323" r:id="rId14"/>
    <p:sldId id="377" r:id="rId15"/>
    <p:sldId id="332" r:id="rId16"/>
    <p:sldId id="342" r:id="rId17"/>
    <p:sldId id="341" r:id="rId18"/>
    <p:sldId id="340" r:id="rId19"/>
    <p:sldId id="338" r:id="rId20"/>
    <p:sldId id="325" r:id="rId21"/>
    <p:sldId id="343" r:id="rId22"/>
    <p:sldId id="380" r:id="rId23"/>
    <p:sldId id="381" r:id="rId24"/>
    <p:sldId id="382" r:id="rId25"/>
    <p:sldId id="383" r:id="rId26"/>
    <p:sldId id="384" r:id="rId27"/>
    <p:sldId id="385" r:id="rId28"/>
    <p:sldId id="386" r:id="rId29"/>
    <p:sldId id="387" r:id="rId30"/>
    <p:sldId id="389" r:id="rId31"/>
    <p:sldId id="388" r:id="rId32"/>
    <p:sldId id="372" r:id="rId33"/>
    <p:sldId id="373" r:id="rId34"/>
  </p:sldIdLst>
  <p:sldSz cx="9144000" cy="5143500" type="screen16x9"/>
  <p:notesSz cx="6858000" cy="9144000"/>
  <p:embeddedFontLst>
    <p:embeddedFont>
      <p:font typeface="Bahnschrift SemiLight" panose="020B0502040204020203" pitchFamily="34" charset="0"/>
      <p:regular r:id="rId36"/>
    </p:embeddedFont>
    <p:embeddedFont>
      <p:font typeface="Big Shoulders Text" panose="020B0604020202020204" charset="0"/>
      <p:regular r:id="rId37"/>
      <p:bold r:id="rId38"/>
    </p:embeddedFont>
    <p:embeddedFont>
      <p:font typeface="Calibri Light" panose="020F0302020204030204" pitchFamily="34" charset="0"/>
      <p:regular r:id="rId39"/>
      <p:italic r:id="rId40"/>
    </p:embeddedFont>
    <p:embeddedFont>
      <p:font typeface="Roboto" panose="02000000000000000000" pitchFamily="2" charset="0"/>
      <p:regular r:id="rId41"/>
      <p:bold r:id="rId42"/>
      <p:italic r:id="rId43"/>
      <p:boldItalic r:id="rId44"/>
    </p:embeddedFont>
    <p:embeddedFont>
      <p:font typeface="Roboto Light" panose="02000000000000000000" pitchFamily="2" charset="0"/>
      <p:regular r:id="rId45"/>
      <p:italic r:id="rId46"/>
    </p:embeddedFont>
    <p:embeddedFont>
      <p:font typeface="Segoe UI" panose="020B0502040204020203"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E5B"/>
    <a:srgbClr val="65BA2C"/>
    <a:srgbClr val="B6212D"/>
    <a:srgbClr val="077D83"/>
    <a:srgbClr val="30343A"/>
    <a:srgbClr val="2BE1DD"/>
    <a:srgbClr val="294052"/>
    <a:srgbClr val="3EDF2D"/>
    <a:srgbClr val="C3C3C3"/>
    <a:srgbClr val="7F1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66D49-5C68-4628-B56C-5100A49AAAD6}" v="58" dt="2021-07-07T15:17:41.974"/>
  </p1510:revLst>
</p1510:revInfo>
</file>

<file path=ppt/tableStyles.xml><?xml version="1.0" encoding="utf-8"?>
<a:tblStyleLst xmlns:a="http://schemas.openxmlformats.org/drawingml/2006/main" def="{4180E7B9-516B-4B3C-BCF2-2E4EF4A932A1}">
  <a:tblStyle styleId="{4180E7B9-516B-4B3C-BCF2-2E4EF4A932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007" autoAdjust="0"/>
  </p:normalViewPr>
  <p:slideViewPr>
    <p:cSldViewPr snapToGrid="0">
      <p:cViewPr varScale="1">
        <p:scale>
          <a:sx n="141" d="100"/>
          <a:sy n="141" d="100"/>
        </p:scale>
        <p:origin x="606" y="12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0"/>
        <p:cNvGrpSpPr/>
        <p:nvPr/>
      </p:nvGrpSpPr>
      <p:grpSpPr>
        <a:xfrm>
          <a:off x="0" y="0"/>
          <a:ext cx="0" cy="0"/>
          <a:chOff x="0" y="0"/>
          <a:chExt cx="0" cy="0"/>
        </a:xfrm>
      </p:grpSpPr>
      <p:sp>
        <p:nvSpPr>
          <p:cNvPr id="19781" name="Google Shape;19781;g967d9b3c40_0_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82" name="Google Shape;19782;g967d9b3c40_0_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8"/>
        <p:cNvGrpSpPr/>
        <p:nvPr/>
      </p:nvGrpSpPr>
      <p:grpSpPr>
        <a:xfrm>
          <a:off x="0" y="0"/>
          <a:ext cx="0" cy="0"/>
          <a:chOff x="0" y="0"/>
          <a:chExt cx="0" cy="0"/>
        </a:xfrm>
      </p:grpSpPr>
      <p:sp>
        <p:nvSpPr>
          <p:cNvPr id="24729" name="Google Shape;24729;g99091d3933_0_3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30" name="Google Shape;24730;g99091d3933_0_3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026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8"/>
        <p:cNvGrpSpPr/>
        <p:nvPr/>
      </p:nvGrpSpPr>
      <p:grpSpPr>
        <a:xfrm>
          <a:off x="0" y="0"/>
          <a:ext cx="0" cy="0"/>
          <a:chOff x="0" y="0"/>
          <a:chExt cx="0" cy="0"/>
        </a:xfrm>
      </p:grpSpPr>
      <p:sp>
        <p:nvSpPr>
          <p:cNvPr id="24729" name="Google Shape;24729;g99091d3933_0_3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30" name="Google Shape;24730;g99091d3933_0_3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402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8"/>
        <p:cNvGrpSpPr/>
        <p:nvPr/>
      </p:nvGrpSpPr>
      <p:grpSpPr>
        <a:xfrm>
          <a:off x="0" y="0"/>
          <a:ext cx="0" cy="0"/>
          <a:chOff x="0" y="0"/>
          <a:chExt cx="0" cy="0"/>
        </a:xfrm>
      </p:grpSpPr>
      <p:sp>
        <p:nvSpPr>
          <p:cNvPr id="24729" name="Google Shape;24729;g99091d3933_0_3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30" name="Google Shape;24730;g99091d3933_0_3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61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8"/>
        <p:cNvGrpSpPr/>
        <p:nvPr/>
      </p:nvGrpSpPr>
      <p:grpSpPr>
        <a:xfrm>
          <a:off x="0" y="0"/>
          <a:ext cx="0" cy="0"/>
          <a:chOff x="0" y="0"/>
          <a:chExt cx="0" cy="0"/>
        </a:xfrm>
      </p:grpSpPr>
      <p:sp>
        <p:nvSpPr>
          <p:cNvPr id="24729" name="Google Shape;24729;g99091d3933_0_3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30" name="Google Shape;24730;g99091d3933_0_3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274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8"/>
        <p:cNvGrpSpPr/>
        <p:nvPr/>
      </p:nvGrpSpPr>
      <p:grpSpPr>
        <a:xfrm>
          <a:off x="0" y="0"/>
          <a:ext cx="0" cy="0"/>
          <a:chOff x="0" y="0"/>
          <a:chExt cx="0" cy="0"/>
        </a:xfrm>
      </p:grpSpPr>
      <p:sp>
        <p:nvSpPr>
          <p:cNvPr id="24729" name="Google Shape;24729;g99091d3933_0_3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30" name="Google Shape;24730;g99091d3933_0_3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42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8"/>
        <p:cNvGrpSpPr/>
        <p:nvPr/>
      </p:nvGrpSpPr>
      <p:grpSpPr>
        <a:xfrm>
          <a:off x="0" y="0"/>
          <a:ext cx="0" cy="0"/>
          <a:chOff x="0" y="0"/>
          <a:chExt cx="0" cy="0"/>
        </a:xfrm>
      </p:grpSpPr>
      <p:sp>
        <p:nvSpPr>
          <p:cNvPr id="24729" name="Google Shape;24729;g99091d3933_0_3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30" name="Google Shape;24730;g99091d3933_0_3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821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6"/>
        <p:cNvGrpSpPr/>
        <p:nvPr/>
      </p:nvGrpSpPr>
      <p:grpSpPr>
        <a:xfrm>
          <a:off x="0" y="0"/>
          <a:ext cx="0" cy="0"/>
          <a:chOff x="0" y="0"/>
          <a:chExt cx="0" cy="0"/>
        </a:xfrm>
      </p:grpSpPr>
      <p:sp>
        <p:nvSpPr>
          <p:cNvPr id="26067" name="Google Shape;26067;g989fa8930a_0_3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68" name="Google Shape;26068;g989fa8930a_0_3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630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4"/>
        <p:cNvGrpSpPr/>
        <p:nvPr/>
      </p:nvGrpSpPr>
      <p:grpSpPr>
        <a:xfrm>
          <a:off x="0" y="0"/>
          <a:ext cx="0" cy="0"/>
          <a:chOff x="0" y="0"/>
          <a:chExt cx="0" cy="0"/>
        </a:xfrm>
      </p:grpSpPr>
      <p:sp>
        <p:nvSpPr>
          <p:cNvPr id="19815" name="Google Shape;19815;g9680cbbe2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6" name="Google Shape;19816;g9680cbbe2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618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4"/>
        <p:cNvGrpSpPr/>
        <p:nvPr/>
      </p:nvGrpSpPr>
      <p:grpSpPr>
        <a:xfrm>
          <a:off x="0" y="0"/>
          <a:ext cx="0" cy="0"/>
          <a:chOff x="0" y="0"/>
          <a:chExt cx="0" cy="0"/>
        </a:xfrm>
      </p:grpSpPr>
      <p:sp>
        <p:nvSpPr>
          <p:cNvPr id="19815" name="Google Shape;19815;g9680cbbe2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6" name="Google Shape;19816;g9680cbbe2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310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4"/>
        <p:cNvGrpSpPr/>
        <p:nvPr/>
      </p:nvGrpSpPr>
      <p:grpSpPr>
        <a:xfrm>
          <a:off x="0" y="0"/>
          <a:ext cx="0" cy="0"/>
          <a:chOff x="0" y="0"/>
          <a:chExt cx="0" cy="0"/>
        </a:xfrm>
      </p:grpSpPr>
      <p:sp>
        <p:nvSpPr>
          <p:cNvPr id="19815" name="Google Shape;19815;g9680cbbe2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6" name="Google Shape;19816;g9680cbbe2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85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4"/>
        <p:cNvGrpSpPr/>
        <p:nvPr/>
      </p:nvGrpSpPr>
      <p:grpSpPr>
        <a:xfrm>
          <a:off x="0" y="0"/>
          <a:ext cx="0" cy="0"/>
          <a:chOff x="0" y="0"/>
          <a:chExt cx="0" cy="0"/>
        </a:xfrm>
      </p:grpSpPr>
      <p:sp>
        <p:nvSpPr>
          <p:cNvPr id="19815" name="Google Shape;19815;g9680cbbe2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6" name="Google Shape;19816;g9680cbbe2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497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7"/>
        <p:cNvGrpSpPr/>
        <p:nvPr/>
      </p:nvGrpSpPr>
      <p:grpSpPr>
        <a:xfrm>
          <a:off x="0" y="0"/>
          <a:ext cx="0" cy="0"/>
          <a:chOff x="0" y="0"/>
          <a:chExt cx="0" cy="0"/>
        </a:xfrm>
      </p:grpSpPr>
      <p:sp>
        <p:nvSpPr>
          <p:cNvPr id="20648" name="Google Shape;20648;g97cc85ecb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49" name="Google Shape;20649;g97cc85ecb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008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8"/>
        <p:cNvGrpSpPr/>
        <p:nvPr/>
      </p:nvGrpSpPr>
      <p:grpSpPr>
        <a:xfrm>
          <a:off x="0" y="0"/>
          <a:ext cx="0" cy="0"/>
          <a:chOff x="0" y="0"/>
          <a:chExt cx="0" cy="0"/>
        </a:xfrm>
      </p:grpSpPr>
      <p:sp>
        <p:nvSpPr>
          <p:cNvPr id="24729" name="Google Shape;24729;g99091d3933_0_3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30" name="Google Shape;24730;g99091d3933_0_3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8705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8"/>
        <p:cNvGrpSpPr/>
        <p:nvPr/>
      </p:nvGrpSpPr>
      <p:grpSpPr>
        <a:xfrm>
          <a:off x="0" y="0"/>
          <a:ext cx="0" cy="0"/>
          <a:chOff x="0" y="0"/>
          <a:chExt cx="0" cy="0"/>
        </a:xfrm>
      </p:grpSpPr>
      <p:sp>
        <p:nvSpPr>
          <p:cNvPr id="24729" name="Google Shape;24729;g99091d3933_0_3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30" name="Google Shape;24730;g99091d3933_0_3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836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8"/>
        <p:cNvGrpSpPr/>
        <p:nvPr/>
      </p:nvGrpSpPr>
      <p:grpSpPr>
        <a:xfrm>
          <a:off x="0" y="0"/>
          <a:ext cx="0" cy="0"/>
          <a:chOff x="0" y="0"/>
          <a:chExt cx="0" cy="0"/>
        </a:xfrm>
      </p:grpSpPr>
      <p:sp>
        <p:nvSpPr>
          <p:cNvPr id="24729" name="Google Shape;24729;g99091d3933_0_3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30" name="Google Shape;24730;g99091d3933_0_3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33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76625" y="110350"/>
            <a:ext cx="8790774" cy="4922811"/>
            <a:chOff x="131600" y="118425"/>
            <a:chExt cx="8790774" cy="4922811"/>
          </a:xfrm>
        </p:grpSpPr>
        <p:sp>
          <p:nvSpPr>
            <p:cNvPr id="10" name="Google Shape;10;p2"/>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31600" y="1884558"/>
              <a:ext cx="2122449" cy="3112715"/>
              <a:chOff x="131600" y="1884558"/>
              <a:chExt cx="2122449" cy="3112715"/>
            </a:xfrm>
          </p:grpSpPr>
          <p:sp>
            <p:nvSpPr>
              <p:cNvPr id="12" name="Google Shape;12;p2"/>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flipH="1">
              <a:off x="2342550" y="2567965"/>
              <a:ext cx="3964145" cy="1455821"/>
              <a:chOff x="3233388" y="140740"/>
              <a:chExt cx="3964145" cy="1455821"/>
            </a:xfrm>
          </p:grpSpPr>
          <p:sp>
            <p:nvSpPr>
              <p:cNvPr id="38" name="Google Shape;38;p2"/>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2"/>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
            <p:cNvGrpSpPr/>
            <p:nvPr/>
          </p:nvGrpSpPr>
          <p:grpSpPr>
            <a:xfrm rot="5400000">
              <a:off x="6199788" y="1372590"/>
              <a:ext cx="3964145" cy="1455821"/>
              <a:chOff x="3233388" y="140740"/>
              <a:chExt cx="3964145" cy="1455821"/>
            </a:xfrm>
          </p:grpSpPr>
          <p:sp>
            <p:nvSpPr>
              <p:cNvPr id="165" name="Google Shape;165;p2"/>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2"/>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
            <p:cNvGrpSpPr/>
            <p:nvPr/>
          </p:nvGrpSpPr>
          <p:grpSpPr>
            <a:xfrm>
              <a:off x="234224" y="118425"/>
              <a:ext cx="3532446" cy="1609151"/>
              <a:chOff x="140599" y="118425"/>
              <a:chExt cx="3532446" cy="1609151"/>
            </a:xfrm>
          </p:grpSpPr>
          <p:sp>
            <p:nvSpPr>
              <p:cNvPr id="197" name="Google Shape;197;p2"/>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2"/>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
            <p:cNvGrpSpPr/>
            <p:nvPr/>
          </p:nvGrpSpPr>
          <p:grpSpPr>
            <a:xfrm>
              <a:off x="3327013" y="140740"/>
              <a:ext cx="3964145" cy="1455821"/>
              <a:chOff x="3233388" y="140740"/>
              <a:chExt cx="3964145" cy="1455821"/>
            </a:xfrm>
          </p:grpSpPr>
          <p:sp>
            <p:nvSpPr>
              <p:cNvPr id="225" name="Google Shape;225;p2"/>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1" name="Google Shape;251;p2"/>
          <p:cNvSpPr txBox="1">
            <a:spLocks noGrp="1"/>
          </p:cNvSpPr>
          <p:nvPr>
            <p:ph type="ctrTitle"/>
          </p:nvPr>
        </p:nvSpPr>
        <p:spPr>
          <a:xfrm>
            <a:off x="713250" y="539500"/>
            <a:ext cx="7717500" cy="1119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52" name="Google Shape;252;p2"/>
          <p:cNvSpPr txBox="1">
            <a:spLocks noGrp="1"/>
          </p:cNvSpPr>
          <p:nvPr>
            <p:ph type="subTitle" idx="1"/>
          </p:nvPr>
        </p:nvSpPr>
        <p:spPr>
          <a:xfrm>
            <a:off x="2856900" y="1772617"/>
            <a:ext cx="3430200" cy="39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Roboto"/>
              <a:buNone/>
              <a:defRPr sz="1400">
                <a:latin typeface="Roboto"/>
                <a:ea typeface="Roboto"/>
                <a:cs typeface="Roboto"/>
                <a:sym typeface="Roboto"/>
              </a:defRPr>
            </a:lvl1pPr>
            <a:lvl2pPr lvl="1" algn="ctr">
              <a:lnSpc>
                <a:spcPct val="100000"/>
              </a:lnSpc>
              <a:spcBef>
                <a:spcPts val="0"/>
              </a:spcBef>
              <a:spcAft>
                <a:spcPts val="0"/>
              </a:spcAft>
              <a:buSzPts val="2800"/>
              <a:buFont typeface="Roboto"/>
              <a:buNone/>
              <a:defRPr sz="2800">
                <a:latin typeface="Roboto"/>
                <a:ea typeface="Roboto"/>
                <a:cs typeface="Roboto"/>
                <a:sym typeface="Roboto"/>
              </a:defRPr>
            </a:lvl2pPr>
            <a:lvl3pPr lvl="2" algn="ctr">
              <a:lnSpc>
                <a:spcPct val="100000"/>
              </a:lnSpc>
              <a:spcBef>
                <a:spcPts val="0"/>
              </a:spcBef>
              <a:spcAft>
                <a:spcPts val="0"/>
              </a:spcAft>
              <a:buSzPts val="2800"/>
              <a:buFont typeface="Roboto"/>
              <a:buNone/>
              <a:defRPr sz="2800">
                <a:latin typeface="Roboto"/>
                <a:ea typeface="Roboto"/>
                <a:cs typeface="Roboto"/>
                <a:sym typeface="Roboto"/>
              </a:defRPr>
            </a:lvl3pPr>
            <a:lvl4pPr lvl="3" algn="ctr">
              <a:lnSpc>
                <a:spcPct val="100000"/>
              </a:lnSpc>
              <a:spcBef>
                <a:spcPts val="0"/>
              </a:spcBef>
              <a:spcAft>
                <a:spcPts val="0"/>
              </a:spcAft>
              <a:buSzPts val="2800"/>
              <a:buFont typeface="Roboto"/>
              <a:buNone/>
              <a:defRPr sz="2800">
                <a:latin typeface="Roboto"/>
                <a:ea typeface="Roboto"/>
                <a:cs typeface="Roboto"/>
                <a:sym typeface="Roboto"/>
              </a:defRPr>
            </a:lvl4pPr>
            <a:lvl5pPr lvl="4" algn="ctr">
              <a:lnSpc>
                <a:spcPct val="100000"/>
              </a:lnSpc>
              <a:spcBef>
                <a:spcPts val="0"/>
              </a:spcBef>
              <a:spcAft>
                <a:spcPts val="0"/>
              </a:spcAft>
              <a:buSzPts val="2800"/>
              <a:buFont typeface="Roboto"/>
              <a:buNone/>
              <a:defRPr sz="2800">
                <a:latin typeface="Roboto"/>
                <a:ea typeface="Roboto"/>
                <a:cs typeface="Roboto"/>
                <a:sym typeface="Roboto"/>
              </a:defRPr>
            </a:lvl5pPr>
            <a:lvl6pPr lvl="5" algn="ctr">
              <a:lnSpc>
                <a:spcPct val="100000"/>
              </a:lnSpc>
              <a:spcBef>
                <a:spcPts val="0"/>
              </a:spcBef>
              <a:spcAft>
                <a:spcPts val="0"/>
              </a:spcAft>
              <a:buSzPts val="2800"/>
              <a:buFont typeface="Roboto"/>
              <a:buNone/>
              <a:defRPr sz="2800">
                <a:latin typeface="Roboto"/>
                <a:ea typeface="Roboto"/>
                <a:cs typeface="Roboto"/>
                <a:sym typeface="Roboto"/>
              </a:defRPr>
            </a:lvl6pPr>
            <a:lvl7pPr lvl="6" algn="ctr">
              <a:lnSpc>
                <a:spcPct val="100000"/>
              </a:lnSpc>
              <a:spcBef>
                <a:spcPts val="0"/>
              </a:spcBef>
              <a:spcAft>
                <a:spcPts val="0"/>
              </a:spcAft>
              <a:buSzPts val="2800"/>
              <a:buFont typeface="Roboto"/>
              <a:buNone/>
              <a:defRPr sz="2800">
                <a:latin typeface="Roboto"/>
                <a:ea typeface="Roboto"/>
                <a:cs typeface="Roboto"/>
                <a:sym typeface="Roboto"/>
              </a:defRPr>
            </a:lvl7pPr>
            <a:lvl8pPr lvl="7" algn="ctr">
              <a:lnSpc>
                <a:spcPct val="100000"/>
              </a:lnSpc>
              <a:spcBef>
                <a:spcPts val="0"/>
              </a:spcBef>
              <a:spcAft>
                <a:spcPts val="0"/>
              </a:spcAft>
              <a:buSzPts val="2800"/>
              <a:buFont typeface="Roboto"/>
              <a:buNone/>
              <a:defRPr sz="2800">
                <a:latin typeface="Roboto"/>
                <a:ea typeface="Roboto"/>
                <a:cs typeface="Roboto"/>
                <a:sym typeface="Roboto"/>
              </a:defRPr>
            </a:lvl8pPr>
            <a:lvl9pPr lvl="8" algn="ctr">
              <a:lnSpc>
                <a:spcPct val="100000"/>
              </a:lnSpc>
              <a:spcBef>
                <a:spcPts val="0"/>
              </a:spcBef>
              <a:spcAft>
                <a:spcPts val="0"/>
              </a:spcAft>
              <a:buSzPts val="2800"/>
              <a:buFont typeface="Roboto"/>
              <a:buNone/>
              <a:defRPr sz="2800">
                <a:latin typeface="Roboto"/>
                <a:ea typeface="Roboto"/>
                <a:cs typeface="Roboto"/>
                <a:sym typeface="Roboto"/>
              </a:defRPr>
            </a:lvl9pPr>
          </a:lstStyle>
          <a:p>
            <a:endParaRPr/>
          </a:p>
        </p:txBody>
      </p:sp>
      <p:grpSp>
        <p:nvGrpSpPr>
          <p:cNvPr id="253" name="Google Shape;253;p2"/>
          <p:cNvGrpSpPr/>
          <p:nvPr/>
        </p:nvGrpSpPr>
        <p:grpSpPr>
          <a:xfrm>
            <a:off x="135496" y="2750588"/>
            <a:ext cx="9523650" cy="3285338"/>
            <a:chOff x="135496" y="2750588"/>
            <a:chExt cx="9523650" cy="3285338"/>
          </a:xfrm>
        </p:grpSpPr>
        <p:grpSp>
          <p:nvGrpSpPr>
            <p:cNvPr id="254" name="Google Shape;254;p2"/>
            <p:cNvGrpSpPr/>
            <p:nvPr/>
          </p:nvGrpSpPr>
          <p:grpSpPr>
            <a:xfrm>
              <a:off x="135496" y="2998441"/>
              <a:ext cx="9523650" cy="3037484"/>
              <a:chOff x="135496" y="2998441"/>
              <a:chExt cx="9523650" cy="3037484"/>
            </a:xfrm>
          </p:grpSpPr>
          <p:grpSp>
            <p:nvGrpSpPr>
              <p:cNvPr id="255" name="Google Shape;255;p2"/>
              <p:cNvGrpSpPr/>
              <p:nvPr/>
            </p:nvGrpSpPr>
            <p:grpSpPr>
              <a:xfrm>
                <a:off x="5692943" y="2998441"/>
                <a:ext cx="3966203" cy="3037484"/>
                <a:chOff x="5692943" y="2998441"/>
                <a:chExt cx="3966203" cy="3037484"/>
              </a:xfrm>
            </p:grpSpPr>
            <p:grpSp>
              <p:nvGrpSpPr>
                <p:cNvPr id="256" name="Google Shape;256;p2"/>
                <p:cNvGrpSpPr/>
                <p:nvPr/>
              </p:nvGrpSpPr>
              <p:grpSpPr>
                <a:xfrm rot="10800000" flipH="1">
                  <a:off x="7960046" y="2998441"/>
                  <a:ext cx="1699100" cy="2145071"/>
                  <a:chOff x="146217" y="2712579"/>
                  <a:chExt cx="1552966" cy="1960401"/>
                </a:xfrm>
              </p:grpSpPr>
              <p:grpSp>
                <p:nvGrpSpPr>
                  <p:cNvPr id="257" name="Google Shape;257;p2"/>
                  <p:cNvGrpSpPr/>
                  <p:nvPr/>
                </p:nvGrpSpPr>
                <p:grpSpPr>
                  <a:xfrm>
                    <a:off x="146217" y="2712579"/>
                    <a:ext cx="1134008" cy="607901"/>
                    <a:chOff x="5206900" y="826150"/>
                    <a:chExt cx="599275" cy="321250"/>
                  </a:xfrm>
                </p:grpSpPr>
                <p:sp>
                  <p:nvSpPr>
                    <p:cNvPr id="258" name="Google Shape;258;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
                  <p:cNvGrpSpPr/>
                  <p:nvPr/>
                </p:nvGrpSpPr>
                <p:grpSpPr>
                  <a:xfrm rot="-9256633">
                    <a:off x="489429" y="3110262"/>
                    <a:ext cx="1134020" cy="607908"/>
                    <a:chOff x="5206900" y="826150"/>
                    <a:chExt cx="599275" cy="321250"/>
                  </a:xfrm>
                </p:grpSpPr>
                <p:sp>
                  <p:nvSpPr>
                    <p:cNvPr id="273" name="Google Shape;273;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
                  <p:cNvGrpSpPr/>
                  <p:nvPr/>
                </p:nvGrpSpPr>
                <p:grpSpPr>
                  <a:xfrm rot="7120513" flipH="1">
                    <a:off x="538618" y="3725726"/>
                    <a:ext cx="1133997" cy="607895"/>
                    <a:chOff x="5206900" y="826150"/>
                    <a:chExt cx="599275" cy="321250"/>
                  </a:xfrm>
                </p:grpSpPr>
                <p:sp>
                  <p:nvSpPr>
                    <p:cNvPr id="288" name="Google Shape;288;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2" name="Google Shape;302;p2"/>
                <p:cNvGrpSpPr/>
                <p:nvPr/>
              </p:nvGrpSpPr>
              <p:grpSpPr>
                <a:xfrm rot="-6352235" flipH="1">
                  <a:off x="6107374" y="3852943"/>
                  <a:ext cx="1699108" cy="2145073"/>
                  <a:chOff x="146217" y="2712579"/>
                  <a:chExt cx="1552966" cy="1960401"/>
                </a:xfrm>
              </p:grpSpPr>
              <p:grpSp>
                <p:nvGrpSpPr>
                  <p:cNvPr id="303" name="Google Shape;303;p2"/>
                  <p:cNvGrpSpPr/>
                  <p:nvPr/>
                </p:nvGrpSpPr>
                <p:grpSpPr>
                  <a:xfrm>
                    <a:off x="146217" y="2712579"/>
                    <a:ext cx="1134008" cy="607901"/>
                    <a:chOff x="5206900" y="826150"/>
                    <a:chExt cx="599275" cy="321250"/>
                  </a:xfrm>
                </p:grpSpPr>
                <p:sp>
                  <p:nvSpPr>
                    <p:cNvPr id="304" name="Google Shape;304;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2"/>
                  <p:cNvGrpSpPr/>
                  <p:nvPr/>
                </p:nvGrpSpPr>
                <p:grpSpPr>
                  <a:xfrm rot="-9256633">
                    <a:off x="489429" y="3110262"/>
                    <a:ext cx="1134020" cy="607908"/>
                    <a:chOff x="5206900" y="826150"/>
                    <a:chExt cx="599275" cy="321250"/>
                  </a:xfrm>
                </p:grpSpPr>
                <p:sp>
                  <p:nvSpPr>
                    <p:cNvPr id="319" name="Google Shape;319;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
                  <p:cNvGrpSpPr/>
                  <p:nvPr/>
                </p:nvGrpSpPr>
                <p:grpSpPr>
                  <a:xfrm rot="7120513" flipH="1">
                    <a:off x="538618" y="3725726"/>
                    <a:ext cx="1133997" cy="607895"/>
                    <a:chOff x="5206900" y="826150"/>
                    <a:chExt cx="599275" cy="321250"/>
                  </a:xfrm>
                </p:grpSpPr>
                <p:sp>
                  <p:nvSpPr>
                    <p:cNvPr id="334" name="Google Shape;334;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48" name="Google Shape;348;p2"/>
              <p:cNvGrpSpPr/>
              <p:nvPr/>
            </p:nvGrpSpPr>
            <p:grpSpPr>
              <a:xfrm rot="-5655077" flipH="1">
                <a:off x="2757686" y="3644747"/>
                <a:ext cx="1698960" cy="2145089"/>
                <a:chOff x="146217" y="2712579"/>
                <a:chExt cx="1552966" cy="1960401"/>
              </a:xfrm>
            </p:grpSpPr>
            <p:grpSp>
              <p:nvGrpSpPr>
                <p:cNvPr id="349" name="Google Shape;349;p2"/>
                <p:cNvGrpSpPr/>
                <p:nvPr/>
              </p:nvGrpSpPr>
              <p:grpSpPr>
                <a:xfrm>
                  <a:off x="146217" y="2712579"/>
                  <a:ext cx="1134008" cy="607901"/>
                  <a:chOff x="5206900" y="826150"/>
                  <a:chExt cx="599275" cy="321250"/>
                </a:xfrm>
              </p:grpSpPr>
              <p:sp>
                <p:nvSpPr>
                  <p:cNvPr id="350" name="Google Shape;350;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2"/>
                <p:cNvGrpSpPr/>
                <p:nvPr/>
              </p:nvGrpSpPr>
              <p:grpSpPr>
                <a:xfrm rot="-9256633">
                  <a:off x="489429" y="3110262"/>
                  <a:ext cx="1134020" cy="607908"/>
                  <a:chOff x="5206900" y="826150"/>
                  <a:chExt cx="599275" cy="321250"/>
                </a:xfrm>
              </p:grpSpPr>
              <p:sp>
                <p:nvSpPr>
                  <p:cNvPr id="365" name="Google Shape;365;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2"/>
                <p:cNvGrpSpPr/>
                <p:nvPr/>
              </p:nvGrpSpPr>
              <p:grpSpPr>
                <a:xfrm rot="7120513" flipH="1">
                  <a:off x="538618" y="3725726"/>
                  <a:ext cx="1133997" cy="607895"/>
                  <a:chOff x="5206900" y="826150"/>
                  <a:chExt cx="599275" cy="321250"/>
                </a:xfrm>
              </p:grpSpPr>
              <p:sp>
                <p:nvSpPr>
                  <p:cNvPr id="380" name="Google Shape;380;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4" name="Google Shape;394;p2"/>
              <p:cNvGrpSpPr/>
              <p:nvPr/>
            </p:nvGrpSpPr>
            <p:grpSpPr>
              <a:xfrm rot="-314" flipH="1">
                <a:off x="135496" y="3186895"/>
                <a:ext cx="1699100" cy="2144874"/>
                <a:chOff x="146217" y="2712579"/>
                <a:chExt cx="1552966" cy="1960401"/>
              </a:xfrm>
            </p:grpSpPr>
            <p:grpSp>
              <p:nvGrpSpPr>
                <p:cNvPr id="395" name="Google Shape;395;p2"/>
                <p:cNvGrpSpPr/>
                <p:nvPr/>
              </p:nvGrpSpPr>
              <p:grpSpPr>
                <a:xfrm>
                  <a:off x="146217" y="2712579"/>
                  <a:ext cx="1134008" cy="607901"/>
                  <a:chOff x="5206900" y="826150"/>
                  <a:chExt cx="599275" cy="321250"/>
                </a:xfrm>
              </p:grpSpPr>
              <p:sp>
                <p:nvSpPr>
                  <p:cNvPr id="396" name="Google Shape;396;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2"/>
                <p:cNvGrpSpPr/>
                <p:nvPr/>
              </p:nvGrpSpPr>
              <p:grpSpPr>
                <a:xfrm rot="-9256633">
                  <a:off x="489429" y="3110262"/>
                  <a:ext cx="1134020" cy="607908"/>
                  <a:chOff x="5206900" y="826150"/>
                  <a:chExt cx="599275" cy="321250"/>
                </a:xfrm>
              </p:grpSpPr>
              <p:sp>
                <p:nvSpPr>
                  <p:cNvPr id="411" name="Google Shape;411;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
                <p:cNvGrpSpPr/>
                <p:nvPr/>
              </p:nvGrpSpPr>
              <p:grpSpPr>
                <a:xfrm rot="7120513" flipH="1">
                  <a:off x="538618" y="3725726"/>
                  <a:ext cx="1133997" cy="607895"/>
                  <a:chOff x="5206900" y="826150"/>
                  <a:chExt cx="599275" cy="321250"/>
                </a:xfrm>
              </p:grpSpPr>
              <p:sp>
                <p:nvSpPr>
                  <p:cNvPr id="426" name="Google Shape;426;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40" name="Google Shape;440;p2"/>
            <p:cNvGrpSpPr/>
            <p:nvPr/>
          </p:nvGrpSpPr>
          <p:grpSpPr>
            <a:xfrm>
              <a:off x="817988" y="2750587"/>
              <a:ext cx="7423578" cy="1258836"/>
              <a:chOff x="817988" y="2750588"/>
              <a:chExt cx="7423578" cy="1258836"/>
            </a:xfrm>
          </p:grpSpPr>
          <p:sp>
            <p:nvSpPr>
              <p:cNvPr id="441" name="Google Shape;441;p2"/>
              <p:cNvSpPr/>
              <p:nvPr/>
            </p:nvSpPr>
            <p:spPr>
              <a:xfrm>
                <a:off x="6227654" y="3803792"/>
                <a:ext cx="372339" cy="205631"/>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7806441" y="2750588"/>
                <a:ext cx="435126" cy="240307"/>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817988" y="3292988"/>
                <a:ext cx="435126" cy="240307"/>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266"/>
        <p:cNvGrpSpPr/>
        <p:nvPr/>
      </p:nvGrpSpPr>
      <p:grpSpPr>
        <a:xfrm>
          <a:off x="0" y="0"/>
          <a:ext cx="0" cy="0"/>
          <a:chOff x="0" y="0"/>
          <a:chExt cx="0" cy="0"/>
        </a:xfrm>
      </p:grpSpPr>
      <p:grpSp>
        <p:nvGrpSpPr>
          <p:cNvPr id="4267" name="Google Shape;4267;p13"/>
          <p:cNvGrpSpPr/>
          <p:nvPr/>
        </p:nvGrpSpPr>
        <p:grpSpPr>
          <a:xfrm>
            <a:off x="176625" y="110350"/>
            <a:ext cx="8790774" cy="4922811"/>
            <a:chOff x="131600" y="118425"/>
            <a:chExt cx="8790774" cy="4922811"/>
          </a:xfrm>
        </p:grpSpPr>
        <p:sp>
          <p:nvSpPr>
            <p:cNvPr id="4268" name="Google Shape;4268;p13"/>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9" name="Google Shape;4269;p13"/>
            <p:cNvGrpSpPr/>
            <p:nvPr/>
          </p:nvGrpSpPr>
          <p:grpSpPr>
            <a:xfrm>
              <a:off x="131600" y="1884558"/>
              <a:ext cx="2122449" cy="3112715"/>
              <a:chOff x="131600" y="1884558"/>
              <a:chExt cx="2122449" cy="3112715"/>
            </a:xfrm>
          </p:grpSpPr>
          <p:sp>
            <p:nvSpPr>
              <p:cNvPr id="4270" name="Google Shape;4270;p13"/>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3"/>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3"/>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3"/>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3"/>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3"/>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3"/>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13"/>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3"/>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3"/>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3"/>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3"/>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3"/>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3"/>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3"/>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3"/>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3"/>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13"/>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13"/>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3"/>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3"/>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13"/>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13"/>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3"/>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3"/>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5" name="Google Shape;4295;p13"/>
            <p:cNvGrpSpPr/>
            <p:nvPr/>
          </p:nvGrpSpPr>
          <p:grpSpPr>
            <a:xfrm flipH="1">
              <a:off x="2342550" y="2567965"/>
              <a:ext cx="3964145" cy="1455821"/>
              <a:chOff x="3233388" y="140740"/>
              <a:chExt cx="3964145" cy="1455821"/>
            </a:xfrm>
          </p:grpSpPr>
          <p:sp>
            <p:nvSpPr>
              <p:cNvPr id="4296" name="Google Shape;4296;p13"/>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3"/>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3"/>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3"/>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3"/>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3"/>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3"/>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13"/>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3"/>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3"/>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3"/>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3"/>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3"/>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3"/>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3"/>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3"/>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3"/>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3"/>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3"/>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3"/>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3"/>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3"/>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13"/>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13"/>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3"/>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3"/>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2" name="Google Shape;4322;p13"/>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3"/>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3"/>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3"/>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13"/>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3"/>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3"/>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3"/>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3"/>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3"/>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3"/>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13"/>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3"/>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3"/>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3"/>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3"/>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3"/>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3"/>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13"/>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13"/>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13"/>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13"/>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13"/>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13"/>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13"/>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3"/>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3"/>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3"/>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3"/>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3"/>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3"/>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3"/>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3"/>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3"/>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13"/>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13"/>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3"/>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3"/>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13"/>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13"/>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3"/>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3"/>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3"/>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3"/>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3"/>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3"/>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13"/>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13"/>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13"/>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13"/>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13"/>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13"/>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13"/>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13"/>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13"/>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13"/>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3"/>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3"/>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3"/>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3"/>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3"/>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3"/>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3"/>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3"/>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3"/>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13"/>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13"/>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13"/>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13"/>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13"/>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13"/>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13"/>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13"/>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13"/>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13"/>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13"/>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13"/>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13"/>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13"/>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13"/>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13"/>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13"/>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13"/>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13"/>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13"/>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3"/>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13"/>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13"/>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13"/>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13"/>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13"/>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3"/>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3"/>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3"/>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3"/>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3"/>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3"/>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3"/>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3"/>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3"/>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2" name="Google Shape;4422;p13"/>
            <p:cNvGrpSpPr/>
            <p:nvPr/>
          </p:nvGrpSpPr>
          <p:grpSpPr>
            <a:xfrm rot="5400000">
              <a:off x="6199788" y="1372590"/>
              <a:ext cx="3964145" cy="1455821"/>
              <a:chOff x="3233388" y="140740"/>
              <a:chExt cx="3964145" cy="1455821"/>
            </a:xfrm>
          </p:grpSpPr>
          <p:sp>
            <p:nvSpPr>
              <p:cNvPr id="4423" name="Google Shape;4423;p13"/>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3"/>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3"/>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3"/>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3"/>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3"/>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3"/>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3"/>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3"/>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3"/>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3"/>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3"/>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3"/>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3"/>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3"/>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3"/>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3"/>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3"/>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3"/>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3"/>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3"/>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3"/>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3"/>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3"/>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3"/>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3"/>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9" name="Google Shape;4449;p13"/>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3"/>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3"/>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3"/>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3"/>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4" name="Google Shape;4454;p13"/>
            <p:cNvGrpSpPr/>
            <p:nvPr/>
          </p:nvGrpSpPr>
          <p:grpSpPr>
            <a:xfrm>
              <a:off x="234224" y="118425"/>
              <a:ext cx="3532446" cy="1609151"/>
              <a:chOff x="140599" y="118425"/>
              <a:chExt cx="3532446" cy="1609151"/>
            </a:xfrm>
          </p:grpSpPr>
          <p:sp>
            <p:nvSpPr>
              <p:cNvPr id="4455" name="Google Shape;4455;p13"/>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3"/>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3"/>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3"/>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3"/>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3"/>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3"/>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3"/>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13"/>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3"/>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3"/>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3"/>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3"/>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3"/>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3"/>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3"/>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3"/>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3"/>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3"/>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3"/>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3"/>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3"/>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3"/>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3"/>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3"/>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3"/>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1" name="Google Shape;4481;p13"/>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2" name="Google Shape;4482;p13"/>
            <p:cNvGrpSpPr/>
            <p:nvPr/>
          </p:nvGrpSpPr>
          <p:grpSpPr>
            <a:xfrm>
              <a:off x="3327013" y="140740"/>
              <a:ext cx="3964145" cy="1455821"/>
              <a:chOff x="3233388" y="140740"/>
              <a:chExt cx="3964145" cy="1455821"/>
            </a:xfrm>
          </p:grpSpPr>
          <p:sp>
            <p:nvSpPr>
              <p:cNvPr id="4483" name="Google Shape;4483;p13"/>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3"/>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3"/>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3"/>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3"/>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3"/>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3"/>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3"/>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3"/>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3"/>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3"/>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3"/>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3"/>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3"/>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3"/>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3"/>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3"/>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3"/>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3"/>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3"/>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3"/>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3"/>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3"/>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3"/>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3"/>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3"/>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9" name="Google Shape;4509;p13"/>
          <p:cNvGrpSpPr/>
          <p:nvPr/>
        </p:nvGrpSpPr>
        <p:grpSpPr>
          <a:xfrm>
            <a:off x="-466769" y="-458946"/>
            <a:ext cx="3825803" cy="2654234"/>
            <a:chOff x="-466769" y="-458946"/>
            <a:chExt cx="3825803" cy="2654234"/>
          </a:xfrm>
        </p:grpSpPr>
        <p:grpSp>
          <p:nvGrpSpPr>
            <p:cNvPr id="4510" name="Google Shape;4510;p13"/>
            <p:cNvGrpSpPr/>
            <p:nvPr/>
          </p:nvGrpSpPr>
          <p:grpSpPr>
            <a:xfrm flipH="1">
              <a:off x="-466769" y="50218"/>
              <a:ext cx="1699100" cy="2145071"/>
              <a:chOff x="146217" y="2712579"/>
              <a:chExt cx="1552966" cy="1960401"/>
            </a:xfrm>
          </p:grpSpPr>
          <p:grpSp>
            <p:nvGrpSpPr>
              <p:cNvPr id="4511" name="Google Shape;4511;p13"/>
              <p:cNvGrpSpPr/>
              <p:nvPr/>
            </p:nvGrpSpPr>
            <p:grpSpPr>
              <a:xfrm>
                <a:off x="146217" y="2712579"/>
                <a:ext cx="1134008" cy="607901"/>
                <a:chOff x="5206900" y="826150"/>
                <a:chExt cx="599275" cy="321250"/>
              </a:xfrm>
            </p:grpSpPr>
            <p:sp>
              <p:nvSpPr>
                <p:cNvPr id="4512" name="Google Shape;4512;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6" name="Google Shape;4526;p13"/>
              <p:cNvGrpSpPr/>
              <p:nvPr/>
            </p:nvGrpSpPr>
            <p:grpSpPr>
              <a:xfrm rot="-9256633">
                <a:off x="489429" y="3110262"/>
                <a:ext cx="1134020" cy="607908"/>
                <a:chOff x="5206900" y="826150"/>
                <a:chExt cx="599275" cy="321250"/>
              </a:xfrm>
            </p:grpSpPr>
            <p:sp>
              <p:nvSpPr>
                <p:cNvPr id="4527" name="Google Shape;4527;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1" name="Google Shape;4541;p13"/>
              <p:cNvGrpSpPr/>
              <p:nvPr/>
            </p:nvGrpSpPr>
            <p:grpSpPr>
              <a:xfrm rot="7120513" flipH="1">
                <a:off x="538618" y="3725726"/>
                <a:ext cx="1133997" cy="607895"/>
                <a:chOff x="5206900" y="826150"/>
                <a:chExt cx="599275" cy="321250"/>
              </a:xfrm>
            </p:grpSpPr>
            <p:sp>
              <p:nvSpPr>
                <p:cNvPr id="4542" name="Google Shape;4542;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6" name="Google Shape;4556;p13"/>
            <p:cNvGrpSpPr/>
            <p:nvPr/>
          </p:nvGrpSpPr>
          <p:grpSpPr>
            <a:xfrm rot="4447765" flipH="1">
              <a:off x="1245495" y="-421036"/>
              <a:ext cx="1699108" cy="2145073"/>
              <a:chOff x="146217" y="2712579"/>
              <a:chExt cx="1552966" cy="1960401"/>
            </a:xfrm>
          </p:grpSpPr>
          <p:grpSp>
            <p:nvGrpSpPr>
              <p:cNvPr id="4557" name="Google Shape;4557;p13"/>
              <p:cNvGrpSpPr/>
              <p:nvPr/>
            </p:nvGrpSpPr>
            <p:grpSpPr>
              <a:xfrm>
                <a:off x="146217" y="2712579"/>
                <a:ext cx="1134008" cy="607901"/>
                <a:chOff x="5206900" y="826150"/>
                <a:chExt cx="599275" cy="321250"/>
              </a:xfrm>
            </p:grpSpPr>
            <p:sp>
              <p:nvSpPr>
                <p:cNvPr id="4558" name="Google Shape;4558;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2" name="Google Shape;4572;p13"/>
              <p:cNvGrpSpPr/>
              <p:nvPr/>
            </p:nvGrpSpPr>
            <p:grpSpPr>
              <a:xfrm rot="-9256633">
                <a:off x="489429" y="3110262"/>
                <a:ext cx="1134020" cy="607908"/>
                <a:chOff x="5206900" y="826150"/>
                <a:chExt cx="599275" cy="321250"/>
              </a:xfrm>
            </p:grpSpPr>
            <p:sp>
              <p:nvSpPr>
                <p:cNvPr id="4573" name="Google Shape;4573;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7" name="Google Shape;4587;p13"/>
              <p:cNvGrpSpPr/>
              <p:nvPr/>
            </p:nvGrpSpPr>
            <p:grpSpPr>
              <a:xfrm rot="7120513" flipH="1">
                <a:off x="538618" y="3725726"/>
                <a:ext cx="1133997" cy="607895"/>
                <a:chOff x="5206900" y="826150"/>
                <a:chExt cx="599275" cy="321250"/>
              </a:xfrm>
            </p:grpSpPr>
            <p:sp>
              <p:nvSpPr>
                <p:cNvPr id="4588" name="Google Shape;4588;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602" name="Google Shape;4602;p13"/>
          <p:cNvGrpSpPr/>
          <p:nvPr/>
        </p:nvGrpSpPr>
        <p:grpSpPr>
          <a:xfrm>
            <a:off x="7993668" y="4063296"/>
            <a:ext cx="1424466" cy="1367806"/>
            <a:chOff x="1328711" y="539500"/>
            <a:chExt cx="864465" cy="830130"/>
          </a:xfrm>
        </p:grpSpPr>
        <p:sp>
          <p:nvSpPr>
            <p:cNvPr id="4603" name="Google Shape;4603;p13"/>
            <p:cNvSpPr/>
            <p:nvPr/>
          </p:nvSpPr>
          <p:spPr>
            <a:xfrm>
              <a:off x="1401688" y="637364"/>
              <a:ext cx="260331" cy="277447"/>
            </a:xfrm>
            <a:custGeom>
              <a:avLst/>
              <a:gdLst/>
              <a:ahLst/>
              <a:cxnLst/>
              <a:rect l="l" t="t" r="r" b="b"/>
              <a:pathLst>
                <a:path w="4791" h="5106" fill="none" extrusionOk="0">
                  <a:moveTo>
                    <a:pt x="4791" y="0"/>
                  </a:moveTo>
                  <a:lnTo>
                    <a:pt x="2117" y="2843"/>
                  </a:lnTo>
                  <a:lnTo>
                    <a:pt x="1" y="5105"/>
                  </a:lnTo>
                </a:path>
              </a:pathLst>
            </a:custGeom>
            <a:noFill/>
            <a:ln w="3925" cap="flat" cmpd="sng">
              <a:solidFill>
                <a:srgbClr val="E7A662"/>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3"/>
            <p:cNvSpPr/>
            <p:nvPr/>
          </p:nvSpPr>
          <p:spPr>
            <a:xfrm>
              <a:off x="1516722" y="791795"/>
              <a:ext cx="239954" cy="554840"/>
            </a:xfrm>
            <a:custGeom>
              <a:avLst/>
              <a:gdLst/>
              <a:ahLst/>
              <a:cxnLst/>
              <a:rect l="l" t="t" r="r" b="b"/>
              <a:pathLst>
                <a:path w="4416" h="10211" fill="none" extrusionOk="0">
                  <a:moveTo>
                    <a:pt x="0" y="1"/>
                  </a:moveTo>
                  <a:lnTo>
                    <a:pt x="2674" y="4936"/>
                  </a:lnTo>
                  <a:lnTo>
                    <a:pt x="4089" y="6678"/>
                  </a:lnTo>
                  <a:lnTo>
                    <a:pt x="4416" y="10211"/>
                  </a:lnTo>
                </a:path>
              </a:pathLst>
            </a:custGeom>
            <a:noFill/>
            <a:ln w="3925" cap="flat" cmpd="sng">
              <a:solidFill>
                <a:srgbClr val="E7A662"/>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13"/>
            <p:cNvSpPr/>
            <p:nvPr/>
          </p:nvSpPr>
          <p:spPr>
            <a:xfrm>
              <a:off x="1738911" y="854936"/>
              <a:ext cx="356943" cy="299780"/>
            </a:xfrm>
            <a:custGeom>
              <a:avLst/>
              <a:gdLst/>
              <a:ahLst/>
              <a:cxnLst/>
              <a:rect l="l" t="t" r="r" b="b"/>
              <a:pathLst>
                <a:path w="6569" h="5517" fill="none" extrusionOk="0">
                  <a:moveTo>
                    <a:pt x="6569" y="0"/>
                  </a:moveTo>
                  <a:lnTo>
                    <a:pt x="2480" y="5069"/>
                  </a:lnTo>
                  <a:lnTo>
                    <a:pt x="0" y="5516"/>
                  </a:lnTo>
                </a:path>
              </a:pathLst>
            </a:custGeom>
            <a:noFill/>
            <a:ln w="3925" cap="flat" cmpd="sng">
              <a:solidFill>
                <a:srgbClr val="E7A662"/>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3"/>
            <p:cNvSpPr/>
            <p:nvPr/>
          </p:nvSpPr>
          <p:spPr>
            <a:xfrm>
              <a:off x="1328711" y="849665"/>
              <a:ext cx="138778" cy="138072"/>
            </a:xfrm>
            <a:custGeom>
              <a:avLst/>
              <a:gdLst/>
              <a:ahLst/>
              <a:cxnLst/>
              <a:rect l="l" t="t" r="r" b="b"/>
              <a:pathLst>
                <a:path w="2554" h="2541" extrusionOk="0">
                  <a:moveTo>
                    <a:pt x="1283" y="0"/>
                  </a:moveTo>
                  <a:cubicBezTo>
                    <a:pt x="1114" y="980"/>
                    <a:pt x="981" y="1101"/>
                    <a:pt x="1" y="1259"/>
                  </a:cubicBezTo>
                  <a:cubicBezTo>
                    <a:pt x="981" y="1428"/>
                    <a:pt x="1114" y="1561"/>
                    <a:pt x="1271" y="2541"/>
                  </a:cubicBezTo>
                  <a:cubicBezTo>
                    <a:pt x="1428" y="1561"/>
                    <a:pt x="1561" y="1428"/>
                    <a:pt x="2553" y="1283"/>
                  </a:cubicBezTo>
                  <a:cubicBezTo>
                    <a:pt x="1561" y="1113"/>
                    <a:pt x="1428" y="980"/>
                    <a:pt x="1283" y="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3"/>
            <p:cNvSpPr/>
            <p:nvPr/>
          </p:nvSpPr>
          <p:spPr>
            <a:xfrm>
              <a:off x="1492378" y="770114"/>
              <a:ext cx="48741" cy="48686"/>
            </a:xfrm>
            <a:custGeom>
              <a:avLst/>
              <a:gdLst/>
              <a:ahLst/>
              <a:cxnLst/>
              <a:rect l="l" t="t" r="r" b="b"/>
              <a:pathLst>
                <a:path w="897" h="896" extrusionOk="0">
                  <a:moveTo>
                    <a:pt x="448" y="1"/>
                  </a:moveTo>
                  <a:cubicBezTo>
                    <a:pt x="388" y="352"/>
                    <a:pt x="352" y="388"/>
                    <a:pt x="1" y="448"/>
                  </a:cubicBezTo>
                  <a:cubicBezTo>
                    <a:pt x="340" y="509"/>
                    <a:pt x="388" y="557"/>
                    <a:pt x="448" y="896"/>
                  </a:cubicBezTo>
                  <a:cubicBezTo>
                    <a:pt x="509" y="557"/>
                    <a:pt x="545" y="509"/>
                    <a:pt x="896" y="460"/>
                  </a:cubicBezTo>
                  <a:cubicBezTo>
                    <a:pt x="557" y="400"/>
                    <a:pt x="509" y="352"/>
                    <a:pt x="448" y="1"/>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3"/>
            <p:cNvSpPr/>
            <p:nvPr/>
          </p:nvSpPr>
          <p:spPr>
            <a:xfrm>
              <a:off x="1613335" y="1009367"/>
              <a:ext cx="85527" cy="85527"/>
            </a:xfrm>
            <a:custGeom>
              <a:avLst/>
              <a:gdLst/>
              <a:ahLst/>
              <a:cxnLst/>
              <a:rect l="l" t="t" r="r" b="b"/>
              <a:pathLst>
                <a:path w="1574" h="1574" extrusionOk="0">
                  <a:moveTo>
                    <a:pt x="799" y="1"/>
                  </a:moveTo>
                  <a:cubicBezTo>
                    <a:pt x="690" y="606"/>
                    <a:pt x="606" y="690"/>
                    <a:pt x="1" y="787"/>
                  </a:cubicBezTo>
                  <a:cubicBezTo>
                    <a:pt x="606" y="884"/>
                    <a:pt x="690" y="969"/>
                    <a:pt x="787" y="1574"/>
                  </a:cubicBezTo>
                  <a:cubicBezTo>
                    <a:pt x="884" y="969"/>
                    <a:pt x="968" y="884"/>
                    <a:pt x="1573" y="799"/>
                  </a:cubicBezTo>
                  <a:cubicBezTo>
                    <a:pt x="968" y="690"/>
                    <a:pt x="884" y="606"/>
                    <a:pt x="799" y="1"/>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3"/>
            <p:cNvSpPr/>
            <p:nvPr/>
          </p:nvSpPr>
          <p:spPr>
            <a:xfrm>
              <a:off x="1713264" y="1130216"/>
              <a:ext cx="51295" cy="48958"/>
            </a:xfrm>
            <a:custGeom>
              <a:avLst/>
              <a:gdLst/>
              <a:ahLst/>
              <a:cxnLst/>
              <a:rect l="l" t="t" r="r" b="b"/>
              <a:pathLst>
                <a:path w="944" h="901" extrusionOk="0">
                  <a:moveTo>
                    <a:pt x="477" y="1"/>
                  </a:moveTo>
                  <a:cubicBezTo>
                    <a:pt x="253" y="1"/>
                    <a:pt x="59" y="175"/>
                    <a:pt x="25" y="402"/>
                  </a:cubicBezTo>
                  <a:cubicBezTo>
                    <a:pt x="0" y="656"/>
                    <a:pt x="182" y="874"/>
                    <a:pt x="424" y="898"/>
                  </a:cubicBezTo>
                  <a:cubicBezTo>
                    <a:pt x="439" y="899"/>
                    <a:pt x="454" y="900"/>
                    <a:pt x="469" y="900"/>
                  </a:cubicBezTo>
                  <a:cubicBezTo>
                    <a:pt x="703" y="900"/>
                    <a:pt x="897" y="726"/>
                    <a:pt x="920" y="499"/>
                  </a:cubicBezTo>
                  <a:cubicBezTo>
                    <a:pt x="944" y="257"/>
                    <a:pt x="763" y="39"/>
                    <a:pt x="521" y="3"/>
                  </a:cubicBezTo>
                  <a:cubicBezTo>
                    <a:pt x="506" y="1"/>
                    <a:pt x="492" y="1"/>
                    <a:pt x="477" y="1"/>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3"/>
            <p:cNvSpPr/>
            <p:nvPr/>
          </p:nvSpPr>
          <p:spPr>
            <a:xfrm>
              <a:off x="1849979" y="1096797"/>
              <a:ext cx="49338" cy="48686"/>
            </a:xfrm>
            <a:custGeom>
              <a:avLst/>
              <a:gdLst/>
              <a:ahLst/>
              <a:cxnLst/>
              <a:rect l="l" t="t" r="r" b="b"/>
              <a:pathLst>
                <a:path w="908" h="896" extrusionOk="0">
                  <a:moveTo>
                    <a:pt x="460" y="1"/>
                  </a:moveTo>
                  <a:cubicBezTo>
                    <a:pt x="400" y="340"/>
                    <a:pt x="351" y="388"/>
                    <a:pt x="1" y="448"/>
                  </a:cubicBezTo>
                  <a:cubicBezTo>
                    <a:pt x="351" y="509"/>
                    <a:pt x="400" y="545"/>
                    <a:pt x="448" y="896"/>
                  </a:cubicBezTo>
                  <a:cubicBezTo>
                    <a:pt x="509" y="557"/>
                    <a:pt x="557" y="509"/>
                    <a:pt x="908" y="448"/>
                  </a:cubicBezTo>
                  <a:cubicBezTo>
                    <a:pt x="557" y="400"/>
                    <a:pt x="521" y="352"/>
                    <a:pt x="460" y="1"/>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3"/>
            <p:cNvSpPr/>
            <p:nvPr/>
          </p:nvSpPr>
          <p:spPr>
            <a:xfrm>
              <a:off x="1732336" y="1320944"/>
              <a:ext cx="48686" cy="48686"/>
            </a:xfrm>
            <a:custGeom>
              <a:avLst/>
              <a:gdLst/>
              <a:ahLst/>
              <a:cxnLst/>
              <a:rect l="l" t="t" r="r" b="b"/>
              <a:pathLst>
                <a:path w="896" h="896" extrusionOk="0">
                  <a:moveTo>
                    <a:pt x="448" y="1"/>
                  </a:moveTo>
                  <a:cubicBezTo>
                    <a:pt x="387" y="352"/>
                    <a:pt x="339" y="388"/>
                    <a:pt x="0" y="448"/>
                  </a:cubicBezTo>
                  <a:cubicBezTo>
                    <a:pt x="339" y="509"/>
                    <a:pt x="387" y="557"/>
                    <a:pt x="436" y="896"/>
                  </a:cubicBezTo>
                  <a:cubicBezTo>
                    <a:pt x="508" y="557"/>
                    <a:pt x="545" y="509"/>
                    <a:pt x="895" y="460"/>
                  </a:cubicBezTo>
                  <a:cubicBezTo>
                    <a:pt x="545" y="400"/>
                    <a:pt x="508" y="352"/>
                    <a:pt x="448" y="1"/>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3"/>
            <p:cNvSpPr/>
            <p:nvPr/>
          </p:nvSpPr>
          <p:spPr>
            <a:xfrm>
              <a:off x="1554215" y="539500"/>
              <a:ext cx="215611" cy="195941"/>
            </a:xfrm>
            <a:custGeom>
              <a:avLst/>
              <a:gdLst/>
              <a:ahLst/>
              <a:cxnLst/>
              <a:rect l="l" t="t" r="r" b="b"/>
              <a:pathLst>
                <a:path w="3968" h="3606" extrusionOk="0">
                  <a:moveTo>
                    <a:pt x="1977" y="0"/>
                  </a:moveTo>
                  <a:cubicBezTo>
                    <a:pt x="1521" y="0"/>
                    <a:pt x="1066" y="173"/>
                    <a:pt x="714" y="519"/>
                  </a:cubicBezTo>
                  <a:cubicBezTo>
                    <a:pt x="0" y="1221"/>
                    <a:pt x="0" y="2358"/>
                    <a:pt x="690" y="3071"/>
                  </a:cubicBezTo>
                  <a:cubicBezTo>
                    <a:pt x="1045" y="3427"/>
                    <a:pt x="1512" y="3605"/>
                    <a:pt x="1979" y="3605"/>
                  </a:cubicBezTo>
                  <a:cubicBezTo>
                    <a:pt x="2434" y="3605"/>
                    <a:pt x="2890" y="3436"/>
                    <a:pt x="3242" y="3096"/>
                  </a:cubicBezTo>
                  <a:cubicBezTo>
                    <a:pt x="3956" y="2394"/>
                    <a:pt x="3968" y="1257"/>
                    <a:pt x="3266" y="543"/>
                  </a:cubicBezTo>
                  <a:cubicBezTo>
                    <a:pt x="2911" y="182"/>
                    <a:pt x="2444" y="0"/>
                    <a:pt x="1977" y="0"/>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3"/>
            <p:cNvSpPr/>
            <p:nvPr/>
          </p:nvSpPr>
          <p:spPr>
            <a:xfrm>
              <a:off x="1606108" y="581450"/>
              <a:ext cx="111827" cy="111827"/>
            </a:xfrm>
            <a:custGeom>
              <a:avLst/>
              <a:gdLst/>
              <a:ahLst/>
              <a:cxnLst/>
              <a:rect l="l" t="t" r="r" b="b"/>
              <a:pathLst>
                <a:path w="2058" h="2058" extrusionOk="0">
                  <a:moveTo>
                    <a:pt x="1041" y="1"/>
                  </a:moveTo>
                  <a:cubicBezTo>
                    <a:pt x="896" y="787"/>
                    <a:pt x="799" y="896"/>
                    <a:pt x="1" y="1017"/>
                  </a:cubicBezTo>
                  <a:cubicBezTo>
                    <a:pt x="799" y="1150"/>
                    <a:pt x="896" y="1259"/>
                    <a:pt x="1017" y="2057"/>
                  </a:cubicBezTo>
                  <a:cubicBezTo>
                    <a:pt x="1150" y="1259"/>
                    <a:pt x="1259" y="1150"/>
                    <a:pt x="2057" y="1029"/>
                  </a:cubicBezTo>
                  <a:cubicBezTo>
                    <a:pt x="1259" y="896"/>
                    <a:pt x="1162" y="799"/>
                    <a:pt x="1041" y="1"/>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3"/>
            <p:cNvSpPr/>
            <p:nvPr/>
          </p:nvSpPr>
          <p:spPr>
            <a:xfrm>
              <a:off x="1970936" y="760115"/>
              <a:ext cx="222240" cy="196267"/>
            </a:xfrm>
            <a:custGeom>
              <a:avLst/>
              <a:gdLst/>
              <a:ahLst/>
              <a:cxnLst/>
              <a:rect l="l" t="t" r="r" b="b"/>
              <a:pathLst>
                <a:path w="4090" h="3612" extrusionOk="0">
                  <a:moveTo>
                    <a:pt x="2054" y="0"/>
                  </a:moveTo>
                  <a:cubicBezTo>
                    <a:pt x="1332" y="0"/>
                    <a:pt x="654" y="437"/>
                    <a:pt x="375" y="1152"/>
                  </a:cubicBezTo>
                  <a:cubicBezTo>
                    <a:pt x="0" y="2072"/>
                    <a:pt x="460" y="3124"/>
                    <a:pt x="1391" y="3487"/>
                  </a:cubicBezTo>
                  <a:cubicBezTo>
                    <a:pt x="1605" y="3572"/>
                    <a:pt x="1826" y="3611"/>
                    <a:pt x="2044" y="3611"/>
                  </a:cubicBezTo>
                  <a:cubicBezTo>
                    <a:pt x="2763" y="3611"/>
                    <a:pt x="3448" y="3177"/>
                    <a:pt x="3726" y="2471"/>
                  </a:cubicBezTo>
                  <a:cubicBezTo>
                    <a:pt x="4089" y="1540"/>
                    <a:pt x="3629" y="499"/>
                    <a:pt x="2710" y="124"/>
                  </a:cubicBezTo>
                  <a:cubicBezTo>
                    <a:pt x="2494" y="40"/>
                    <a:pt x="2272" y="0"/>
                    <a:pt x="2054" y="0"/>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3"/>
            <p:cNvSpPr/>
            <p:nvPr/>
          </p:nvSpPr>
          <p:spPr>
            <a:xfrm>
              <a:off x="2026144" y="802336"/>
              <a:ext cx="111772" cy="111120"/>
            </a:xfrm>
            <a:custGeom>
              <a:avLst/>
              <a:gdLst/>
              <a:ahLst/>
              <a:cxnLst/>
              <a:rect l="l" t="t" r="r" b="b"/>
              <a:pathLst>
                <a:path w="2057" h="2045" extrusionOk="0">
                  <a:moveTo>
                    <a:pt x="1041" y="0"/>
                  </a:moveTo>
                  <a:cubicBezTo>
                    <a:pt x="908" y="787"/>
                    <a:pt x="799" y="896"/>
                    <a:pt x="0" y="1017"/>
                  </a:cubicBezTo>
                  <a:cubicBezTo>
                    <a:pt x="799" y="1138"/>
                    <a:pt x="896" y="1259"/>
                    <a:pt x="1017" y="2045"/>
                  </a:cubicBezTo>
                  <a:cubicBezTo>
                    <a:pt x="1162" y="1259"/>
                    <a:pt x="1259" y="1150"/>
                    <a:pt x="2057" y="1029"/>
                  </a:cubicBezTo>
                  <a:cubicBezTo>
                    <a:pt x="1271" y="896"/>
                    <a:pt x="1162" y="787"/>
                    <a:pt x="1041" y="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3"/>
            <p:cNvSpPr/>
            <p:nvPr/>
          </p:nvSpPr>
          <p:spPr>
            <a:xfrm>
              <a:off x="1696147" y="1111958"/>
              <a:ext cx="85527" cy="85473"/>
            </a:xfrm>
            <a:custGeom>
              <a:avLst/>
              <a:gdLst/>
              <a:ahLst/>
              <a:cxnLst/>
              <a:rect l="l" t="t" r="r" b="b"/>
              <a:pathLst>
                <a:path w="1574" h="1573" extrusionOk="0">
                  <a:moveTo>
                    <a:pt x="799" y="0"/>
                  </a:moveTo>
                  <a:cubicBezTo>
                    <a:pt x="690" y="605"/>
                    <a:pt x="606" y="690"/>
                    <a:pt x="1" y="786"/>
                  </a:cubicBezTo>
                  <a:cubicBezTo>
                    <a:pt x="606" y="883"/>
                    <a:pt x="690" y="968"/>
                    <a:pt x="787" y="1573"/>
                  </a:cubicBezTo>
                  <a:cubicBezTo>
                    <a:pt x="884" y="968"/>
                    <a:pt x="969" y="883"/>
                    <a:pt x="1573" y="798"/>
                  </a:cubicBezTo>
                  <a:cubicBezTo>
                    <a:pt x="969" y="690"/>
                    <a:pt x="884" y="605"/>
                    <a:pt x="799" y="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7" name="Google Shape;4617;p13"/>
          <p:cNvSpPr txBox="1">
            <a:spLocks noGrp="1"/>
          </p:cNvSpPr>
          <p:nvPr>
            <p:ph type="subTitle" idx="1"/>
          </p:nvPr>
        </p:nvSpPr>
        <p:spPr>
          <a:xfrm>
            <a:off x="1158250" y="1496200"/>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5789"/>
              </a:buClr>
              <a:buSzPts val="2000"/>
              <a:buFont typeface="Big Shoulders Text"/>
              <a:buNone/>
              <a:defRPr sz="2000">
                <a:solidFill>
                  <a:srgbClr val="708EC0"/>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18" name="Google Shape;4618;p13"/>
          <p:cNvSpPr txBox="1">
            <a:spLocks noGrp="1"/>
          </p:cNvSpPr>
          <p:nvPr>
            <p:ph type="subTitle" idx="2"/>
          </p:nvPr>
        </p:nvSpPr>
        <p:spPr>
          <a:xfrm>
            <a:off x="865950" y="1883311"/>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19" name="Google Shape;4619;p13"/>
          <p:cNvSpPr txBox="1">
            <a:spLocks noGrp="1"/>
          </p:cNvSpPr>
          <p:nvPr>
            <p:ph type="subTitle" idx="3"/>
          </p:nvPr>
        </p:nvSpPr>
        <p:spPr>
          <a:xfrm>
            <a:off x="1166497" y="2899825"/>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5789"/>
              </a:buClr>
              <a:buSzPts val="2000"/>
              <a:buFont typeface="Big Shoulders Text"/>
              <a:buNone/>
              <a:defRPr sz="2000">
                <a:solidFill>
                  <a:srgbClr val="708EC0"/>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20" name="Google Shape;4620;p13"/>
          <p:cNvSpPr txBox="1">
            <a:spLocks noGrp="1"/>
          </p:cNvSpPr>
          <p:nvPr>
            <p:ph type="subTitle" idx="4"/>
          </p:nvPr>
        </p:nvSpPr>
        <p:spPr>
          <a:xfrm>
            <a:off x="865950" y="3287203"/>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21" name="Google Shape;4621;p13"/>
          <p:cNvSpPr txBox="1">
            <a:spLocks noGrp="1"/>
          </p:cNvSpPr>
          <p:nvPr>
            <p:ph type="subTitle" idx="5"/>
          </p:nvPr>
        </p:nvSpPr>
        <p:spPr>
          <a:xfrm>
            <a:off x="4034950" y="1496200"/>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5789"/>
              </a:buClr>
              <a:buSzPts val="2000"/>
              <a:buFont typeface="Big Shoulders Text"/>
              <a:buNone/>
              <a:defRPr sz="2000">
                <a:solidFill>
                  <a:srgbClr val="708EC0"/>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22" name="Google Shape;4622;p13"/>
          <p:cNvSpPr txBox="1">
            <a:spLocks noGrp="1"/>
          </p:cNvSpPr>
          <p:nvPr>
            <p:ph type="subTitle" idx="6"/>
          </p:nvPr>
        </p:nvSpPr>
        <p:spPr>
          <a:xfrm>
            <a:off x="3688695" y="1883311"/>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23" name="Google Shape;4623;p13"/>
          <p:cNvSpPr txBox="1">
            <a:spLocks noGrp="1"/>
          </p:cNvSpPr>
          <p:nvPr>
            <p:ph type="subTitle" idx="7"/>
          </p:nvPr>
        </p:nvSpPr>
        <p:spPr>
          <a:xfrm>
            <a:off x="4032200" y="2899825"/>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5789"/>
              </a:buClr>
              <a:buSzPts val="2000"/>
              <a:buFont typeface="Big Shoulders Text"/>
              <a:buNone/>
              <a:defRPr sz="2000">
                <a:solidFill>
                  <a:srgbClr val="708EC0"/>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24" name="Google Shape;4624;p13"/>
          <p:cNvSpPr txBox="1">
            <a:spLocks noGrp="1"/>
          </p:cNvSpPr>
          <p:nvPr>
            <p:ph type="subTitle" idx="8"/>
          </p:nvPr>
        </p:nvSpPr>
        <p:spPr>
          <a:xfrm>
            <a:off x="3688695" y="3287203"/>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25" name="Google Shape;4625;p13"/>
          <p:cNvSpPr txBox="1">
            <a:spLocks noGrp="1"/>
          </p:cNvSpPr>
          <p:nvPr>
            <p:ph type="subTitle" idx="9"/>
          </p:nvPr>
        </p:nvSpPr>
        <p:spPr>
          <a:xfrm>
            <a:off x="6851961" y="1491850"/>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5789"/>
              </a:buClr>
              <a:buSzPts val="2000"/>
              <a:buFont typeface="Big Shoulders Text"/>
              <a:buNone/>
              <a:defRPr sz="2000">
                <a:solidFill>
                  <a:srgbClr val="708EC0"/>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26" name="Google Shape;4626;p13"/>
          <p:cNvSpPr txBox="1">
            <a:spLocks noGrp="1"/>
          </p:cNvSpPr>
          <p:nvPr>
            <p:ph type="subTitle" idx="13"/>
          </p:nvPr>
        </p:nvSpPr>
        <p:spPr>
          <a:xfrm>
            <a:off x="6511441" y="1883311"/>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27" name="Google Shape;4627;p13"/>
          <p:cNvSpPr txBox="1">
            <a:spLocks noGrp="1"/>
          </p:cNvSpPr>
          <p:nvPr>
            <p:ph type="subTitle" idx="14"/>
          </p:nvPr>
        </p:nvSpPr>
        <p:spPr>
          <a:xfrm>
            <a:off x="6852361" y="2895475"/>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5789"/>
              </a:buClr>
              <a:buSzPts val="2000"/>
              <a:buFont typeface="Big Shoulders Text"/>
              <a:buNone/>
              <a:defRPr sz="2000">
                <a:solidFill>
                  <a:srgbClr val="708EC0"/>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28" name="Google Shape;4628;p13"/>
          <p:cNvSpPr txBox="1">
            <a:spLocks noGrp="1"/>
          </p:cNvSpPr>
          <p:nvPr>
            <p:ph type="subTitle" idx="15"/>
          </p:nvPr>
        </p:nvSpPr>
        <p:spPr>
          <a:xfrm>
            <a:off x="6511441" y="3287203"/>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29" name="Google Shape;4629;p13"/>
          <p:cNvSpPr txBox="1">
            <a:spLocks noGrp="1"/>
          </p:cNvSpPr>
          <p:nvPr>
            <p:ph type="title" hasCustomPrompt="1"/>
          </p:nvPr>
        </p:nvSpPr>
        <p:spPr>
          <a:xfrm>
            <a:off x="910265" y="1493625"/>
            <a:ext cx="2625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0" name="Google Shape;4630;p13"/>
          <p:cNvSpPr txBox="1">
            <a:spLocks noGrp="1"/>
          </p:cNvSpPr>
          <p:nvPr>
            <p:ph type="title" idx="16" hasCustomPrompt="1"/>
          </p:nvPr>
        </p:nvSpPr>
        <p:spPr>
          <a:xfrm>
            <a:off x="3746181" y="1493625"/>
            <a:ext cx="2781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1" name="Google Shape;4631;p13"/>
          <p:cNvSpPr txBox="1">
            <a:spLocks noGrp="1"/>
          </p:cNvSpPr>
          <p:nvPr>
            <p:ph type="title" idx="17" hasCustomPrompt="1"/>
          </p:nvPr>
        </p:nvSpPr>
        <p:spPr>
          <a:xfrm>
            <a:off x="6569497" y="1491850"/>
            <a:ext cx="2787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2" name="Google Shape;4632;p13"/>
          <p:cNvSpPr txBox="1">
            <a:spLocks noGrp="1"/>
          </p:cNvSpPr>
          <p:nvPr>
            <p:ph type="title" idx="18" hasCustomPrompt="1"/>
          </p:nvPr>
        </p:nvSpPr>
        <p:spPr>
          <a:xfrm>
            <a:off x="931463" y="2897198"/>
            <a:ext cx="2625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3" name="Google Shape;4633;p13"/>
          <p:cNvSpPr txBox="1">
            <a:spLocks noGrp="1"/>
          </p:cNvSpPr>
          <p:nvPr>
            <p:ph type="title" idx="19" hasCustomPrompt="1"/>
          </p:nvPr>
        </p:nvSpPr>
        <p:spPr>
          <a:xfrm>
            <a:off x="3747379" y="2895401"/>
            <a:ext cx="2781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4" name="Google Shape;4634;p13"/>
          <p:cNvSpPr txBox="1">
            <a:spLocks noGrp="1"/>
          </p:cNvSpPr>
          <p:nvPr>
            <p:ph type="title" idx="20" hasCustomPrompt="1"/>
          </p:nvPr>
        </p:nvSpPr>
        <p:spPr>
          <a:xfrm>
            <a:off x="6570739" y="2895400"/>
            <a:ext cx="2787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5" name="Google Shape;4635;p13"/>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one column 2">
  <p:cSld name="CUSTOM_1_1">
    <p:spTree>
      <p:nvGrpSpPr>
        <p:cNvPr id="1" name="Shape 5058"/>
        <p:cNvGrpSpPr/>
        <p:nvPr/>
      </p:nvGrpSpPr>
      <p:grpSpPr>
        <a:xfrm>
          <a:off x="0" y="0"/>
          <a:ext cx="0" cy="0"/>
          <a:chOff x="0" y="0"/>
          <a:chExt cx="0" cy="0"/>
        </a:xfrm>
      </p:grpSpPr>
      <p:grpSp>
        <p:nvGrpSpPr>
          <p:cNvPr id="5059" name="Google Shape;5059;p15"/>
          <p:cNvGrpSpPr/>
          <p:nvPr/>
        </p:nvGrpSpPr>
        <p:grpSpPr>
          <a:xfrm>
            <a:off x="176625" y="110350"/>
            <a:ext cx="8790774" cy="4922811"/>
            <a:chOff x="131600" y="118425"/>
            <a:chExt cx="8790774" cy="4922811"/>
          </a:xfrm>
        </p:grpSpPr>
        <p:sp>
          <p:nvSpPr>
            <p:cNvPr id="5060" name="Google Shape;5060;p15"/>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1" name="Google Shape;5061;p15"/>
            <p:cNvGrpSpPr/>
            <p:nvPr/>
          </p:nvGrpSpPr>
          <p:grpSpPr>
            <a:xfrm>
              <a:off x="131600" y="1884558"/>
              <a:ext cx="2122449" cy="3112715"/>
              <a:chOff x="131600" y="1884558"/>
              <a:chExt cx="2122449" cy="3112715"/>
            </a:xfrm>
          </p:grpSpPr>
          <p:sp>
            <p:nvSpPr>
              <p:cNvPr id="5062" name="Google Shape;5062;p15"/>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5"/>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5"/>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5"/>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5"/>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5"/>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15"/>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15"/>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5"/>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5"/>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5"/>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5"/>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5"/>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5"/>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15"/>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15"/>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5"/>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5"/>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5"/>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15"/>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15"/>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5"/>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5"/>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15"/>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15"/>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7" name="Google Shape;5087;p15"/>
            <p:cNvGrpSpPr/>
            <p:nvPr/>
          </p:nvGrpSpPr>
          <p:grpSpPr>
            <a:xfrm flipH="1">
              <a:off x="2342550" y="2567965"/>
              <a:ext cx="3964145" cy="1455821"/>
              <a:chOff x="3233388" y="140740"/>
              <a:chExt cx="3964145" cy="1455821"/>
            </a:xfrm>
          </p:grpSpPr>
          <p:sp>
            <p:nvSpPr>
              <p:cNvPr id="5088" name="Google Shape;5088;p1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1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1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1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5"/>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1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1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1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1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1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1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1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1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1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1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1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1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4" name="Google Shape;5114;p15"/>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15"/>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5"/>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5"/>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5"/>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5"/>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5"/>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5"/>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5"/>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15"/>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15"/>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5"/>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5"/>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5"/>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5"/>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5"/>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5"/>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5"/>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5"/>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5"/>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15"/>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15"/>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5"/>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15"/>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15"/>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5"/>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5"/>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5"/>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5"/>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5"/>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5"/>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15"/>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15"/>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5"/>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5"/>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5"/>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15"/>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15"/>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5"/>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15"/>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15"/>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5"/>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5"/>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5"/>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5"/>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5"/>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5"/>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5"/>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5"/>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15"/>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15"/>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5"/>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15"/>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15"/>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5"/>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5"/>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15"/>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5"/>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5"/>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5"/>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15"/>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15"/>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5"/>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15"/>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15"/>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5"/>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15"/>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15"/>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5"/>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15"/>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15"/>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5"/>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15"/>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15"/>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5"/>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15"/>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15"/>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5"/>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15"/>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15"/>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5"/>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15"/>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15"/>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5"/>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5"/>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15"/>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15"/>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5"/>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5"/>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15"/>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15"/>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5"/>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5"/>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15"/>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15"/>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5"/>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5"/>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15"/>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15"/>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5"/>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4" name="Google Shape;5214;p15"/>
            <p:cNvGrpSpPr/>
            <p:nvPr/>
          </p:nvGrpSpPr>
          <p:grpSpPr>
            <a:xfrm rot="5400000">
              <a:off x="6199788" y="1372590"/>
              <a:ext cx="3964145" cy="1455821"/>
              <a:chOff x="3233388" y="140740"/>
              <a:chExt cx="3964145" cy="1455821"/>
            </a:xfrm>
          </p:grpSpPr>
          <p:sp>
            <p:nvSpPr>
              <p:cNvPr id="5215" name="Google Shape;5215;p1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1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1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1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15"/>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1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1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1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1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1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1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1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1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1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1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1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1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1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1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1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1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1" name="Google Shape;5241;p15"/>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15"/>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15"/>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15"/>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15"/>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6" name="Google Shape;5246;p15"/>
            <p:cNvGrpSpPr/>
            <p:nvPr/>
          </p:nvGrpSpPr>
          <p:grpSpPr>
            <a:xfrm>
              <a:off x="234224" y="118425"/>
              <a:ext cx="3532446" cy="1609151"/>
              <a:chOff x="140599" y="118425"/>
              <a:chExt cx="3532446" cy="1609151"/>
            </a:xfrm>
          </p:grpSpPr>
          <p:sp>
            <p:nvSpPr>
              <p:cNvPr id="5247" name="Google Shape;5247;p15"/>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15"/>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15"/>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15"/>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15"/>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15"/>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15"/>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15"/>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15"/>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15"/>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15"/>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15"/>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15"/>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15"/>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15"/>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15"/>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15"/>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15"/>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15"/>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15"/>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15"/>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15"/>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15"/>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15"/>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15"/>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15"/>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3" name="Google Shape;5273;p15"/>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4" name="Google Shape;5274;p15"/>
            <p:cNvGrpSpPr/>
            <p:nvPr/>
          </p:nvGrpSpPr>
          <p:grpSpPr>
            <a:xfrm>
              <a:off x="3327013" y="140740"/>
              <a:ext cx="3964145" cy="1455821"/>
              <a:chOff x="3233388" y="140740"/>
              <a:chExt cx="3964145" cy="1455821"/>
            </a:xfrm>
          </p:grpSpPr>
          <p:sp>
            <p:nvSpPr>
              <p:cNvPr id="5275" name="Google Shape;5275;p1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1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1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1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1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1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15"/>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1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1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1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1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1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1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1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1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1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1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1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1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1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1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1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1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1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1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1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01" name="Google Shape;5301;p15"/>
          <p:cNvGrpSpPr/>
          <p:nvPr/>
        </p:nvGrpSpPr>
        <p:grpSpPr>
          <a:xfrm>
            <a:off x="713221" y="1350429"/>
            <a:ext cx="9109520" cy="4080466"/>
            <a:chOff x="713221" y="1350429"/>
            <a:chExt cx="9109520" cy="4080466"/>
          </a:xfrm>
        </p:grpSpPr>
        <p:grpSp>
          <p:nvGrpSpPr>
            <p:cNvPr id="5302" name="Google Shape;5302;p15"/>
            <p:cNvGrpSpPr/>
            <p:nvPr/>
          </p:nvGrpSpPr>
          <p:grpSpPr>
            <a:xfrm rot="483337">
              <a:off x="7665624" y="2847138"/>
              <a:ext cx="1994870" cy="2456099"/>
              <a:chOff x="713221" y="1350429"/>
              <a:chExt cx="2132339" cy="2725083"/>
            </a:xfrm>
          </p:grpSpPr>
          <p:grpSp>
            <p:nvGrpSpPr>
              <p:cNvPr id="5303" name="Google Shape;5303;p15"/>
              <p:cNvGrpSpPr/>
              <p:nvPr/>
            </p:nvGrpSpPr>
            <p:grpSpPr>
              <a:xfrm rot="10799686">
                <a:off x="713221" y="1930364"/>
                <a:ext cx="1699100" cy="2145071"/>
                <a:chOff x="146217" y="2712579"/>
                <a:chExt cx="1552966" cy="1960401"/>
              </a:xfrm>
            </p:grpSpPr>
            <p:grpSp>
              <p:nvGrpSpPr>
                <p:cNvPr id="5304" name="Google Shape;5304;p15"/>
                <p:cNvGrpSpPr/>
                <p:nvPr/>
              </p:nvGrpSpPr>
              <p:grpSpPr>
                <a:xfrm>
                  <a:off x="146217" y="2712579"/>
                  <a:ext cx="1134008" cy="607901"/>
                  <a:chOff x="5206900" y="826150"/>
                  <a:chExt cx="599275" cy="321250"/>
                </a:xfrm>
              </p:grpSpPr>
              <p:sp>
                <p:nvSpPr>
                  <p:cNvPr id="5305" name="Google Shape;5305;p1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1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1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1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1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1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1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1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1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1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1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1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1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1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9" name="Google Shape;5319;p15"/>
                <p:cNvGrpSpPr/>
                <p:nvPr/>
              </p:nvGrpSpPr>
              <p:grpSpPr>
                <a:xfrm rot="-9256633">
                  <a:off x="489429" y="3110262"/>
                  <a:ext cx="1134020" cy="607908"/>
                  <a:chOff x="5206900" y="826150"/>
                  <a:chExt cx="599275" cy="321250"/>
                </a:xfrm>
              </p:grpSpPr>
              <p:sp>
                <p:nvSpPr>
                  <p:cNvPr id="5320" name="Google Shape;5320;p1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1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1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1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1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1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1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1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1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1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1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1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1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1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4" name="Google Shape;5334;p15"/>
                <p:cNvGrpSpPr/>
                <p:nvPr/>
              </p:nvGrpSpPr>
              <p:grpSpPr>
                <a:xfrm rot="7120513" flipH="1">
                  <a:off x="538618" y="3725726"/>
                  <a:ext cx="1133997" cy="607895"/>
                  <a:chOff x="5206900" y="826150"/>
                  <a:chExt cx="599275" cy="321250"/>
                </a:xfrm>
              </p:grpSpPr>
              <p:sp>
                <p:nvSpPr>
                  <p:cNvPr id="5335" name="Google Shape;5335;p1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1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1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1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1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1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1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1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1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1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1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1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1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1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49" name="Google Shape;5349;p15"/>
              <p:cNvGrpSpPr/>
              <p:nvPr/>
            </p:nvGrpSpPr>
            <p:grpSpPr>
              <a:xfrm flipH="1">
                <a:off x="1146460" y="1350429"/>
                <a:ext cx="1699100" cy="2145071"/>
                <a:chOff x="146217" y="2712579"/>
                <a:chExt cx="1552966" cy="1960401"/>
              </a:xfrm>
            </p:grpSpPr>
            <p:grpSp>
              <p:nvGrpSpPr>
                <p:cNvPr id="5350" name="Google Shape;5350;p15"/>
                <p:cNvGrpSpPr/>
                <p:nvPr/>
              </p:nvGrpSpPr>
              <p:grpSpPr>
                <a:xfrm>
                  <a:off x="146217" y="2712579"/>
                  <a:ext cx="1134008" cy="607901"/>
                  <a:chOff x="5206900" y="826150"/>
                  <a:chExt cx="599275" cy="321250"/>
                </a:xfrm>
              </p:grpSpPr>
              <p:sp>
                <p:nvSpPr>
                  <p:cNvPr id="5351" name="Google Shape;5351;p1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1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1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1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1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1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1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1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1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1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1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1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1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1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5" name="Google Shape;5365;p15"/>
                <p:cNvGrpSpPr/>
                <p:nvPr/>
              </p:nvGrpSpPr>
              <p:grpSpPr>
                <a:xfrm rot="-9256633">
                  <a:off x="489429" y="3110262"/>
                  <a:ext cx="1134020" cy="607908"/>
                  <a:chOff x="5206900" y="826150"/>
                  <a:chExt cx="599275" cy="321250"/>
                </a:xfrm>
              </p:grpSpPr>
              <p:sp>
                <p:nvSpPr>
                  <p:cNvPr id="5366" name="Google Shape;5366;p1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1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1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1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1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1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1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1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1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1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1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1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1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1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0" name="Google Shape;5380;p15"/>
                <p:cNvGrpSpPr/>
                <p:nvPr/>
              </p:nvGrpSpPr>
              <p:grpSpPr>
                <a:xfrm rot="7120513" flipH="1">
                  <a:off x="538618" y="3725726"/>
                  <a:ext cx="1133997" cy="607895"/>
                  <a:chOff x="5206900" y="826150"/>
                  <a:chExt cx="599275" cy="321250"/>
                </a:xfrm>
              </p:grpSpPr>
              <p:sp>
                <p:nvSpPr>
                  <p:cNvPr id="5381" name="Google Shape;5381;p1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1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1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1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1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1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1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1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1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1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1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1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1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1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95" name="Google Shape;5395;p15"/>
            <p:cNvGrpSpPr/>
            <p:nvPr/>
          </p:nvGrpSpPr>
          <p:grpSpPr>
            <a:xfrm>
              <a:off x="713221" y="1350429"/>
              <a:ext cx="2132339" cy="2725083"/>
              <a:chOff x="713221" y="1350429"/>
              <a:chExt cx="2132339" cy="2725083"/>
            </a:xfrm>
          </p:grpSpPr>
          <p:grpSp>
            <p:nvGrpSpPr>
              <p:cNvPr id="5396" name="Google Shape;5396;p15"/>
              <p:cNvGrpSpPr/>
              <p:nvPr/>
            </p:nvGrpSpPr>
            <p:grpSpPr>
              <a:xfrm rot="10799686">
                <a:off x="713221" y="1930364"/>
                <a:ext cx="1699100" cy="2145071"/>
                <a:chOff x="146217" y="2712579"/>
                <a:chExt cx="1552966" cy="1960401"/>
              </a:xfrm>
            </p:grpSpPr>
            <p:grpSp>
              <p:nvGrpSpPr>
                <p:cNvPr id="5397" name="Google Shape;5397;p15"/>
                <p:cNvGrpSpPr/>
                <p:nvPr/>
              </p:nvGrpSpPr>
              <p:grpSpPr>
                <a:xfrm>
                  <a:off x="146217" y="2712579"/>
                  <a:ext cx="1134008" cy="607901"/>
                  <a:chOff x="5206900" y="826150"/>
                  <a:chExt cx="599275" cy="321250"/>
                </a:xfrm>
              </p:grpSpPr>
              <p:sp>
                <p:nvSpPr>
                  <p:cNvPr id="5398" name="Google Shape;5398;p1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1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1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1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1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1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1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1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1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1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1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1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1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1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2" name="Google Shape;5412;p15"/>
                <p:cNvGrpSpPr/>
                <p:nvPr/>
              </p:nvGrpSpPr>
              <p:grpSpPr>
                <a:xfrm rot="-9256633">
                  <a:off x="489429" y="3110262"/>
                  <a:ext cx="1134020" cy="607908"/>
                  <a:chOff x="5206900" y="826150"/>
                  <a:chExt cx="599275" cy="321250"/>
                </a:xfrm>
              </p:grpSpPr>
              <p:sp>
                <p:nvSpPr>
                  <p:cNvPr id="5413" name="Google Shape;5413;p1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1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1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1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1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1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1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1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1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1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1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1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1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1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7" name="Google Shape;5427;p15"/>
                <p:cNvGrpSpPr/>
                <p:nvPr/>
              </p:nvGrpSpPr>
              <p:grpSpPr>
                <a:xfrm rot="7120513" flipH="1">
                  <a:off x="538618" y="3725726"/>
                  <a:ext cx="1133997" cy="607895"/>
                  <a:chOff x="5206900" y="826150"/>
                  <a:chExt cx="599275" cy="321250"/>
                </a:xfrm>
              </p:grpSpPr>
              <p:sp>
                <p:nvSpPr>
                  <p:cNvPr id="5428" name="Google Shape;5428;p1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1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1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1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1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1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1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1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1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1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1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1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1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1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42" name="Google Shape;5442;p15"/>
              <p:cNvGrpSpPr/>
              <p:nvPr/>
            </p:nvGrpSpPr>
            <p:grpSpPr>
              <a:xfrm flipH="1">
                <a:off x="1146460" y="1350429"/>
                <a:ext cx="1699100" cy="2145071"/>
                <a:chOff x="146217" y="2712579"/>
                <a:chExt cx="1552966" cy="1960401"/>
              </a:xfrm>
            </p:grpSpPr>
            <p:grpSp>
              <p:nvGrpSpPr>
                <p:cNvPr id="5443" name="Google Shape;5443;p15"/>
                <p:cNvGrpSpPr/>
                <p:nvPr/>
              </p:nvGrpSpPr>
              <p:grpSpPr>
                <a:xfrm>
                  <a:off x="146217" y="2712579"/>
                  <a:ext cx="1134008" cy="607901"/>
                  <a:chOff x="5206900" y="826150"/>
                  <a:chExt cx="599275" cy="321250"/>
                </a:xfrm>
              </p:grpSpPr>
              <p:sp>
                <p:nvSpPr>
                  <p:cNvPr id="5444" name="Google Shape;5444;p1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1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1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1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1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1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1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1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1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1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1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1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1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1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8" name="Google Shape;5458;p15"/>
                <p:cNvGrpSpPr/>
                <p:nvPr/>
              </p:nvGrpSpPr>
              <p:grpSpPr>
                <a:xfrm rot="-9256633">
                  <a:off x="489429" y="3110262"/>
                  <a:ext cx="1134020" cy="607908"/>
                  <a:chOff x="5206900" y="826150"/>
                  <a:chExt cx="599275" cy="321250"/>
                </a:xfrm>
              </p:grpSpPr>
              <p:sp>
                <p:nvSpPr>
                  <p:cNvPr id="5459" name="Google Shape;5459;p1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1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1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1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1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1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1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1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1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1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1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1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1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1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3" name="Google Shape;5473;p15"/>
                <p:cNvGrpSpPr/>
                <p:nvPr/>
              </p:nvGrpSpPr>
              <p:grpSpPr>
                <a:xfrm rot="7120513" flipH="1">
                  <a:off x="538618" y="3725726"/>
                  <a:ext cx="1133997" cy="607895"/>
                  <a:chOff x="5206900" y="826150"/>
                  <a:chExt cx="599275" cy="321250"/>
                </a:xfrm>
              </p:grpSpPr>
              <p:sp>
                <p:nvSpPr>
                  <p:cNvPr id="5474" name="Google Shape;5474;p1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1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1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1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1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1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1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1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1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1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1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1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1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1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5488" name="Google Shape;5488;p15"/>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89" name="Google Shape;5489;p15"/>
          <p:cNvSpPr txBox="1">
            <a:spLocks noGrp="1"/>
          </p:cNvSpPr>
          <p:nvPr>
            <p:ph type="body" idx="1"/>
          </p:nvPr>
        </p:nvSpPr>
        <p:spPr>
          <a:xfrm>
            <a:off x="4862275" y="2402625"/>
            <a:ext cx="2775000" cy="882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0">
  <p:cSld name="CUSTOM_2_1_1_1_1_2_1_1">
    <p:spTree>
      <p:nvGrpSpPr>
        <p:cNvPr id="1" name="Shape 9596"/>
        <p:cNvGrpSpPr/>
        <p:nvPr/>
      </p:nvGrpSpPr>
      <p:grpSpPr>
        <a:xfrm>
          <a:off x="0" y="0"/>
          <a:ext cx="0" cy="0"/>
          <a:chOff x="0" y="0"/>
          <a:chExt cx="0" cy="0"/>
        </a:xfrm>
      </p:grpSpPr>
      <p:grpSp>
        <p:nvGrpSpPr>
          <p:cNvPr id="9597" name="Google Shape;9597;p25"/>
          <p:cNvGrpSpPr/>
          <p:nvPr/>
        </p:nvGrpSpPr>
        <p:grpSpPr>
          <a:xfrm>
            <a:off x="176625" y="110350"/>
            <a:ext cx="8790774" cy="4922811"/>
            <a:chOff x="131600" y="118425"/>
            <a:chExt cx="8790774" cy="4922811"/>
          </a:xfrm>
        </p:grpSpPr>
        <p:sp>
          <p:nvSpPr>
            <p:cNvPr id="9598" name="Google Shape;9598;p25"/>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99" name="Google Shape;9599;p25"/>
            <p:cNvGrpSpPr/>
            <p:nvPr/>
          </p:nvGrpSpPr>
          <p:grpSpPr>
            <a:xfrm>
              <a:off x="131600" y="1884558"/>
              <a:ext cx="2122449" cy="3112715"/>
              <a:chOff x="131600" y="1884558"/>
              <a:chExt cx="2122449" cy="3112715"/>
            </a:xfrm>
          </p:grpSpPr>
          <p:sp>
            <p:nvSpPr>
              <p:cNvPr id="9600" name="Google Shape;9600;p25"/>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1" name="Google Shape;9601;p25"/>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2" name="Google Shape;9602;p25"/>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3" name="Google Shape;9603;p25"/>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4" name="Google Shape;9604;p25"/>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5" name="Google Shape;9605;p25"/>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6" name="Google Shape;9606;p25"/>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7" name="Google Shape;9607;p25"/>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8" name="Google Shape;9608;p25"/>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9" name="Google Shape;9609;p25"/>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0" name="Google Shape;9610;p25"/>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1" name="Google Shape;9611;p25"/>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2" name="Google Shape;9612;p25"/>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3" name="Google Shape;9613;p25"/>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4" name="Google Shape;9614;p25"/>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5" name="Google Shape;9615;p25"/>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6" name="Google Shape;9616;p25"/>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7" name="Google Shape;9617;p25"/>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8" name="Google Shape;9618;p25"/>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9" name="Google Shape;9619;p25"/>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0" name="Google Shape;9620;p25"/>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1" name="Google Shape;9621;p25"/>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2" name="Google Shape;9622;p25"/>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3" name="Google Shape;9623;p25"/>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4" name="Google Shape;9624;p25"/>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5" name="Google Shape;9625;p25"/>
            <p:cNvGrpSpPr/>
            <p:nvPr/>
          </p:nvGrpSpPr>
          <p:grpSpPr>
            <a:xfrm flipH="1">
              <a:off x="2342550" y="2567965"/>
              <a:ext cx="3964145" cy="1455821"/>
              <a:chOff x="3233388" y="140740"/>
              <a:chExt cx="3964145" cy="1455821"/>
            </a:xfrm>
          </p:grpSpPr>
          <p:sp>
            <p:nvSpPr>
              <p:cNvPr id="9626" name="Google Shape;9626;p2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7" name="Google Shape;9627;p2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2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9" name="Google Shape;9629;p2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630;p2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1" name="Google Shape;9631;p2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2" name="Google Shape;9632;p2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3" name="Google Shape;9633;p2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4" name="Google Shape;9634;p2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25"/>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636;p2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7" name="Google Shape;9637;p2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8" name="Google Shape;9638;p2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9" name="Google Shape;9639;p2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640;p2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641;p2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642;p2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2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4" name="Google Shape;9644;p2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5" name="Google Shape;9645;p2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2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2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648;p2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9" name="Google Shape;9649;p2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650;p2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651;p2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52" name="Google Shape;9652;p25"/>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25"/>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654;p25"/>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5" name="Google Shape;9655;p25"/>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25"/>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25"/>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25"/>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659;p25"/>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25"/>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661;p25"/>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662;p25"/>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25"/>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25"/>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25"/>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25"/>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25"/>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25"/>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25"/>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25"/>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25"/>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25"/>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673;p25"/>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674;p25"/>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675;p25"/>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676;p25"/>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25"/>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678;p25"/>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9" name="Google Shape;9679;p25"/>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0" name="Google Shape;9680;p25"/>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1" name="Google Shape;9681;p25"/>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682;p25"/>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25"/>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25"/>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25"/>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25"/>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25"/>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25"/>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25"/>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0" name="Google Shape;9690;p25"/>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1" name="Google Shape;9691;p25"/>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2" name="Google Shape;9692;p25"/>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25"/>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25"/>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5" name="Google Shape;9695;p25"/>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6" name="Google Shape;9696;p25"/>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25"/>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8" name="Google Shape;9698;p25"/>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25"/>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25"/>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1" name="Google Shape;9701;p25"/>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2" name="Google Shape;9702;p25"/>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3" name="Google Shape;9703;p25"/>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4" name="Google Shape;9704;p25"/>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5" name="Google Shape;9705;p25"/>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6" name="Google Shape;9706;p25"/>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7" name="Google Shape;9707;p25"/>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8" name="Google Shape;9708;p25"/>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9" name="Google Shape;9709;p25"/>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0" name="Google Shape;9710;p25"/>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1" name="Google Shape;9711;p25"/>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2" name="Google Shape;9712;p25"/>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3" name="Google Shape;9713;p25"/>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4" name="Google Shape;9714;p25"/>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5" name="Google Shape;9715;p25"/>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6" name="Google Shape;9716;p25"/>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7" name="Google Shape;9717;p25"/>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8" name="Google Shape;9718;p25"/>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9" name="Google Shape;9719;p25"/>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0" name="Google Shape;9720;p25"/>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1" name="Google Shape;9721;p25"/>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2" name="Google Shape;9722;p25"/>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3" name="Google Shape;9723;p25"/>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4" name="Google Shape;9724;p25"/>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5" name="Google Shape;9725;p25"/>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6" name="Google Shape;9726;p25"/>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7" name="Google Shape;9727;p25"/>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8" name="Google Shape;9728;p25"/>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9" name="Google Shape;9729;p25"/>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0" name="Google Shape;9730;p25"/>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1" name="Google Shape;9731;p25"/>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2" name="Google Shape;9732;p25"/>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3" name="Google Shape;9733;p25"/>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4" name="Google Shape;9734;p25"/>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5" name="Google Shape;9735;p25"/>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6" name="Google Shape;9736;p25"/>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7" name="Google Shape;9737;p25"/>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8" name="Google Shape;9738;p25"/>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9" name="Google Shape;9739;p25"/>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0" name="Google Shape;9740;p25"/>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1" name="Google Shape;9741;p25"/>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2" name="Google Shape;9742;p25"/>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3" name="Google Shape;9743;p25"/>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4" name="Google Shape;9744;p25"/>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5" name="Google Shape;9745;p25"/>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6" name="Google Shape;9746;p25"/>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7" name="Google Shape;9747;p25"/>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8" name="Google Shape;9748;p25"/>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9" name="Google Shape;9749;p25"/>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0" name="Google Shape;9750;p25"/>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1" name="Google Shape;9751;p25"/>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2" name="Google Shape;9752;p25"/>
            <p:cNvGrpSpPr/>
            <p:nvPr/>
          </p:nvGrpSpPr>
          <p:grpSpPr>
            <a:xfrm rot="5400000">
              <a:off x="6199788" y="1372590"/>
              <a:ext cx="3964145" cy="1455821"/>
              <a:chOff x="3233388" y="140740"/>
              <a:chExt cx="3964145" cy="1455821"/>
            </a:xfrm>
          </p:grpSpPr>
          <p:sp>
            <p:nvSpPr>
              <p:cNvPr id="9753" name="Google Shape;9753;p2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4" name="Google Shape;9754;p2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5" name="Google Shape;9755;p2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6" name="Google Shape;9756;p2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7" name="Google Shape;9757;p2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8" name="Google Shape;9758;p2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9" name="Google Shape;9759;p2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0" name="Google Shape;9760;p2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1" name="Google Shape;9761;p25"/>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2" name="Google Shape;9762;p2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3" name="Google Shape;9763;p2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4" name="Google Shape;9764;p2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5" name="Google Shape;9765;p2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6" name="Google Shape;9766;p2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7" name="Google Shape;9767;p2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8" name="Google Shape;9768;p2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9" name="Google Shape;9769;p2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0" name="Google Shape;9770;p2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1" name="Google Shape;9771;p2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2" name="Google Shape;9772;p2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3" name="Google Shape;9773;p2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4" name="Google Shape;9774;p2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5" name="Google Shape;9775;p2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6" name="Google Shape;9776;p2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7" name="Google Shape;9777;p2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8" name="Google Shape;9778;p2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9" name="Google Shape;9779;p25"/>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0" name="Google Shape;9780;p25"/>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1" name="Google Shape;9781;p25"/>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2" name="Google Shape;9782;p25"/>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3" name="Google Shape;9783;p25"/>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4" name="Google Shape;9784;p25"/>
            <p:cNvGrpSpPr/>
            <p:nvPr/>
          </p:nvGrpSpPr>
          <p:grpSpPr>
            <a:xfrm>
              <a:off x="234224" y="118425"/>
              <a:ext cx="3532446" cy="1609151"/>
              <a:chOff x="140599" y="118425"/>
              <a:chExt cx="3532446" cy="1609151"/>
            </a:xfrm>
          </p:grpSpPr>
          <p:sp>
            <p:nvSpPr>
              <p:cNvPr id="9785" name="Google Shape;9785;p25"/>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6" name="Google Shape;9786;p25"/>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7" name="Google Shape;9787;p25"/>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8" name="Google Shape;9788;p25"/>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9" name="Google Shape;9789;p25"/>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0" name="Google Shape;9790;p25"/>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1" name="Google Shape;9791;p25"/>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2" name="Google Shape;9792;p25"/>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3" name="Google Shape;9793;p25"/>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4" name="Google Shape;9794;p25"/>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5" name="Google Shape;9795;p25"/>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6" name="Google Shape;9796;p25"/>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7" name="Google Shape;9797;p25"/>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8" name="Google Shape;9798;p25"/>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9" name="Google Shape;9799;p25"/>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0" name="Google Shape;9800;p25"/>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1" name="Google Shape;9801;p25"/>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2" name="Google Shape;9802;p25"/>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3" name="Google Shape;9803;p25"/>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4" name="Google Shape;9804;p25"/>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5" name="Google Shape;9805;p25"/>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6" name="Google Shape;9806;p25"/>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7" name="Google Shape;9807;p25"/>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8" name="Google Shape;9808;p25"/>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9" name="Google Shape;9809;p25"/>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0" name="Google Shape;9810;p25"/>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11" name="Google Shape;9811;p25"/>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2" name="Google Shape;9812;p25"/>
            <p:cNvGrpSpPr/>
            <p:nvPr/>
          </p:nvGrpSpPr>
          <p:grpSpPr>
            <a:xfrm>
              <a:off x="3327013" y="140740"/>
              <a:ext cx="3964145" cy="1455821"/>
              <a:chOff x="3233388" y="140740"/>
              <a:chExt cx="3964145" cy="1455821"/>
            </a:xfrm>
          </p:grpSpPr>
          <p:sp>
            <p:nvSpPr>
              <p:cNvPr id="9813" name="Google Shape;9813;p2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4" name="Google Shape;9814;p2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5" name="Google Shape;9815;p2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6" name="Google Shape;9816;p2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7" name="Google Shape;9817;p2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8" name="Google Shape;9818;p2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9" name="Google Shape;9819;p25"/>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0" name="Google Shape;9820;p2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1" name="Google Shape;9821;p2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2" name="Google Shape;9822;p2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3" name="Google Shape;9823;p2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4" name="Google Shape;9824;p2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5" name="Google Shape;9825;p2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6" name="Google Shape;9826;p2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7" name="Google Shape;9827;p2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8" name="Google Shape;9828;p2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9" name="Google Shape;9829;p2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0" name="Google Shape;9830;p2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1" name="Google Shape;9831;p2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2" name="Google Shape;9832;p2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3" name="Google Shape;9833;p2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4" name="Google Shape;9834;p2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5" name="Google Shape;9835;p2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6" name="Google Shape;9836;p2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7" name="Google Shape;9837;p2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8" name="Google Shape;9838;p2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39" name="Google Shape;9839;p25"/>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40" name="Google Shape;9840;p25"/>
          <p:cNvSpPr/>
          <p:nvPr/>
        </p:nvSpPr>
        <p:spPr>
          <a:xfrm rot="-435006">
            <a:off x="6396348" y="1705435"/>
            <a:ext cx="1700" cy="850"/>
          </a:xfrm>
          <a:custGeom>
            <a:avLst/>
            <a:gdLst/>
            <a:ahLst/>
            <a:cxnLst/>
            <a:rect l="l" t="t" r="r" b="b"/>
            <a:pathLst>
              <a:path w="68" h="34" extrusionOk="0">
                <a:moveTo>
                  <a:pt x="0" y="0"/>
                </a:moveTo>
                <a:lnTo>
                  <a:pt x="67" y="34"/>
                </a:lnTo>
                <a:lnTo>
                  <a:pt x="67" y="34"/>
                </a:lnTo>
                <a:close/>
              </a:path>
            </a:pathLst>
          </a:custGeom>
          <a:solidFill>
            <a:srgbClr val="230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41" name="Google Shape;9841;p25"/>
          <p:cNvGrpSpPr/>
          <p:nvPr/>
        </p:nvGrpSpPr>
        <p:grpSpPr>
          <a:xfrm rot="128057" flipH="1">
            <a:off x="8031511" y="-498442"/>
            <a:ext cx="1510990" cy="1603919"/>
            <a:chOff x="7805848" y="0"/>
            <a:chExt cx="1338162" cy="1420462"/>
          </a:xfrm>
        </p:grpSpPr>
        <p:grpSp>
          <p:nvGrpSpPr>
            <p:cNvPr id="9842" name="Google Shape;9842;p25"/>
            <p:cNvGrpSpPr/>
            <p:nvPr/>
          </p:nvGrpSpPr>
          <p:grpSpPr>
            <a:xfrm>
              <a:off x="8368560" y="0"/>
              <a:ext cx="775450" cy="710225"/>
              <a:chOff x="2092310" y="847750"/>
              <a:chExt cx="775450" cy="710225"/>
            </a:xfrm>
          </p:grpSpPr>
          <p:sp>
            <p:nvSpPr>
              <p:cNvPr id="9843" name="Google Shape;9843;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4" name="Google Shape;9844;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5" name="Google Shape;9845;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6" name="Google Shape;9846;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7" name="Google Shape;9847;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8" name="Google Shape;9848;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9" name="Google Shape;9849;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0" name="Google Shape;9850;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1" name="Google Shape;9851;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2" name="Google Shape;9852;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3" name="Google Shape;9853;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4" name="Google Shape;9854;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5" name="Google Shape;9855;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6" name="Google Shape;9856;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7" name="Google Shape;9857;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8" name="Google Shape;9858;p25"/>
            <p:cNvGrpSpPr/>
            <p:nvPr/>
          </p:nvGrpSpPr>
          <p:grpSpPr>
            <a:xfrm rot="-5400000">
              <a:off x="7570791" y="386832"/>
              <a:ext cx="1180338" cy="710225"/>
              <a:chOff x="1687422" y="847750"/>
              <a:chExt cx="1180338" cy="710225"/>
            </a:xfrm>
          </p:grpSpPr>
          <p:sp>
            <p:nvSpPr>
              <p:cNvPr id="9859" name="Google Shape;9859;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0" name="Google Shape;9860;p25"/>
              <p:cNvSpPr/>
              <p:nvPr/>
            </p:nvSpPr>
            <p:spPr>
              <a:xfrm>
                <a:off x="1687422" y="1174492"/>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1" name="Google Shape;9861;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2" name="Google Shape;9862;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3" name="Google Shape;9863;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4" name="Google Shape;9864;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5" name="Google Shape;9865;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6" name="Google Shape;9866;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7" name="Google Shape;9867;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8" name="Google Shape;9868;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9" name="Google Shape;9869;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0" name="Google Shape;9870;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1" name="Google Shape;9871;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2" name="Google Shape;9872;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3" name="Google Shape;9873;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4" name="Google Shape;9874;p25"/>
            <p:cNvGrpSpPr/>
            <p:nvPr/>
          </p:nvGrpSpPr>
          <p:grpSpPr>
            <a:xfrm rot="10800000" flipH="1">
              <a:off x="7988034" y="710237"/>
              <a:ext cx="1045376" cy="710225"/>
              <a:chOff x="1822384" y="847750"/>
              <a:chExt cx="1045376" cy="710225"/>
            </a:xfrm>
          </p:grpSpPr>
          <p:sp>
            <p:nvSpPr>
              <p:cNvPr id="9875" name="Google Shape;9875;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6" name="Google Shape;9876;p25"/>
              <p:cNvSpPr/>
              <p:nvPr/>
            </p:nvSpPr>
            <p:spPr>
              <a:xfrm>
                <a:off x="1822384" y="1241973"/>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7" name="Google Shape;9877;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8" name="Google Shape;9878;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9" name="Google Shape;9879;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0" name="Google Shape;9880;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1" name="Google Shape;9881;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2" name="Google Shape;9882;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3" name="Google Shape;9883;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4" name="Google Shape;9884;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5" name="Google Shape;9885;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6" name="Google Shape;9886;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7" name="Google Shape;9887;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8" name="Google Shape;9888;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9" name="Google Shape;9889;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90" name="Google Shape;9890;p25"/>
          <p:cNvGrpSpPr/>
          <p:nvPr/>
        </p:nvGrpSpPr>
        <p:grpSpPr>
          <a:xfrm rot="128057" flipH="1">
            <a:off x="8115755" y="655981"/>
            <a:ext cx="1510990" cy="1603919"/>
            <a:chOff x="7805848" y="0"/>
            <a:chExt cx="1338162" cy="1420462"/>
          </a:xfrm>
        </p:grpSpPr>
        <p:grpSp>
          <p:nvGrpSpPr>
            <p:cNvPr id="9891" name="Google Shape;9891;p25"/>
            <p:cNvGrpSpPr/>
            <p:nvPr/>
          </p:nvGrpSpPr>
          <p:grpSpPr>
            <a:xfrm>
              <a:off x="8368560" y="0"/>
              <a:ext cx="775450" cy="710225"/>
              <a:chOff x="2092310" y="847750"/>
              <a:chExt cx="775450" cy="710225"/>
            </a:xfrm>
          </p:grpSpPr>
          <p:sp>
            <p:nvSpPr>
              <p:cNvPr id="9892" name="Google Shape;9892;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3" name="Google Shape;9893;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4" name="Google Shape;9894;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5" name="Google Shape;9895;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6" name="Google Shape;9896;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7" name="Google Shape;9897;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8" name="Google Shape;9898;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9" name="Google Shape;9899;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0" name="Google Shape;9900;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1" name="Google Shape;9901;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2" name="Google Shape;9902;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3" name="Google Shape;9903;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4" name="Google Shape;9904;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5" name="Google Shape;9905;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6" name="Google Shape;9906;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7" name="Google Shape;9907;p25"/>
            <p:cNvGrpSpPr/>
            <p:nvPr/>
          </p:nvGrpSpPr>
          <p:grpSpPr>
            <a:xfrm rot="-5400000">
              <a:off x="7570791" y="386832"/>
              <a:ext cx="1180338" cy="710225"/>
              <a:chOff x="1687422" y="847750"/>
              <a:chExt cx="1180338" cy="710225"/>
            </a:xfrm>
          </p:grpSpPr>
          <p:sp>
            <p:nvSpPr>
              <p:cNvPr id="9908" name="Google Shape;9908;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9" name="Google Shape;9909;p25"/>
              <p:cNvSpPr/>
              <p:nvPr/>
            </p:nvSpPr>
            <p:spPr>
              <a:xfrm>
                <a:off x="1687422" y="1174492"/>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0" name="Google Shape;9910;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1" name="Google Shape;9911;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2" name="Google Shape;9912;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3" name="Google Shape;9913;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4" name="Google Shape;9914;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5" name="Google Shape;9915;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6" name="Google Shape;9916;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7" name="Google Shape;9917;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8" name="Google Shape;9918;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9" name="Google Shape;9919;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0" name="Google Shape;9920;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1" name="Google Shape;9921;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2" name="Google Shape;9922;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3" name="Google Shape;9923;p25"/>
            <p:cNvGrpSpPr/>
            <p:nvPr/>
          </p:nvGrpSpPr>
          <p:grpSpPr>
            <a:xfrm rot="10800000" flipH="1">
              <a:off x="7988034" y="710237"/>
              <a:ext cx="1045376" cy="710225"/>
              <a:chOff x="1822384" y="847750"/>
              <a:chExt cx="1045376" cy="710225"/>
            </a:xfrm>
          </p:grpSpPr>
          <p:sp>
            <p:nvSpPr>
              <p:cNvPr id="9924" name="Google Shape;9924;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5" name="Google Shape;9925;p25"/>
              <p:cNvSpPr/>
              <p:nvPr/>
            </p:nvSpPr>
            <p:spPr>
              <a:xfrm>
                <a:off x="1822384" y="1241973"/>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6" name="Google Shape;9926;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7" name="Google Shape;9927;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8" name="Google Shape;9928;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9" name="Google Shape;9929;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0" name="Google Shape;9930;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1" name="Google Shape;9931;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2" name="Google Shape;9932;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3" name="Google Shape;9933;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4" name="Google Shape;9934;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5" name="Google Shape;9935;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6" name="Google Shape;9936;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7" name="Google Shape;9937;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8" name="Google Shape;9938;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39" name="Google Shape;9939;p25"/>
          <p:cNvGrpSpPr/>
          <p:nvPr/>
        </p:nvGrpSpPr>
        <p:grpSpPr>
          <a:xfrm rot="1481150" flipH="1">
            <a:off x="-391092" y="-341081"/>
            <a:ext cx="1511047" cy="1603979"/>
            <a:chOff x="7805848" y="0"/>
            <a:chExt cx="1338162" cy="1420462"/>
          </a:xfrm>
        </p:grpSpPr>
        <p:grpSp>
          <p:nvGrpSpPr>
            <p:cNvPr id="9940" name="Google Shape;9940;p25"/>
            <p:cNvGrpSpPr/>
            <p:nvPr/>
          </p:nvGrpSpPr>
          <p:grpSpPr>
            <a:xfrm>
              <a:off x="8368560" y="0"/>
              <a:ext cx="775450" cy="710225"/>
              <a:chOff x="2092310" y="847750"/>
              <a:chExt cx="775450" cy="710225"/>
            </a:xfrm>
          </p:grpSpPr>
          <p:sp>
            <p:nvSpPr>
              <p:cNvPr id="9941" name="Google Shape;9941;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2" name="Google Shape;9942;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3" name="Google Shape;9943;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4" name="Google Shape;9944;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5" name="Google Shape;9945;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6" name="Google Shape;9946;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7" name="Google Shape;9947;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8" name="Google Shape;9948;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9" name="Google Shape;9949;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0" name="Google Shape;9950;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1" name="Google Shape;9951;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2" name="Google Shape;9952;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3" name="Google Shape;9953;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4" name="Google Shape;9954;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5" name="Google Shape;9955;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6" name="Google Shape;9956;p25"/>
            <p:cNvGrpSpPr/>
            <p:nvPr/>
          </p:nvGrpSpPr>
          <p:grpSpPr>
            <a:xfrm rot="-5400000">
              <a:off x="7773235" y="184387"/>
              <a:ext cx="775450" cy="710225"/>
              <a:chOff x="2092310" y="847750"/>
              <a:chExt cx="775450" cy="710225"/>
            </a:xfrm>
          </p:grpSpPr>
          <p:sp>
            <p:nvSpPr>
              <p:cNvPr id="9957" name="Google Shape;9957;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8" name="Google Shape;9958;p25"/>
              <p:cNvSpPr/>
              <p:nvPr/>
            </p:nvSpPr>
            <p:spPr>
              <a:xfrm>
                <a:off x="2092310" y="1107011"/>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9" name="Google Shape;9959;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0" name="Google Shape;9960;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1" name="Google Shape;9961;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2" name="Google Shape;9962;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3" name="Google Shape;9963;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4" name="Google Shape;9964;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5" name="Google Shape;9965;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6" name="Google Shape;9966;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7" name="Google Shape;9967;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8" name="Google Shape;9968;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9" name="Google Shape;9969;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0" name="Google Shape;9970;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1" name="Google Shape;9971;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2" name="Google Shape;9972;p25"/>
            <p:cNvGrpSpPr/>
            <p:nvPr/>
          </p:nvGrpSpPr>
          <p:grpSpPr>
            <a:xfrm rot="10800000" flipH="1">
              <a:off x="8257960" y="38962"/>
              <a:ext cx="775450" cy="1381500"/>
              <a:chOff x="2092310" y="847750"/>
              <a:chExt cx="775450" cy="1381500"/>
            </a:xfrm>
          </p:grpSpPr>
          <p:sp>
            <p:nvSpPr>
              <p:cNvPr id="9973" name="Google Shape;9973;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4" name="Google Shape;9974;p25"/>
              <p:cNvSpPr/>
              <p:nvPr/>
            </p:nvSpPr>
            <p:spPr>
              <a:xfrm>
                <a:off x="2092310" y="2186713"/>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5" name="Google Shape;9975;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6" name="Google Shape;9976;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7" name="Google Shape;9977;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8" name="Google Shape;9978;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9" name="Google Shape;9979;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0" name="Google Shape;9980;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1" name="Google Shape;9981;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2" name="Google Shape;9982;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3" name="Google Shape;9983;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4" name="Google Shape;9984;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5" name="Google Shape;9985;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6" name="Google Shape;9986;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7" name="Google Shape;9987;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88" name="Google Shape;9988;p25"/>
          <p:cNvGrpSpPr/>
          <p:nvPr/>
        </p:nvGrpSpPr>
        <p:grpSpPr>
          <a:xfrm rot="-9318850" flipH="1">
            <a:off x="8534539" y="1575595"/>
            <a:ext cx="1511047" cy="1603979"/>
            <a:chOff x="7805848" y="0"/>
            <a:chExt cx="1338162" cy="1420462"/>
          </a:xfrm>
        </p:grpSpPr>
        <p:grpSp>
          <p:nvGrpSpPr>
            <p:cNvPr id="9989" name="Google Shape;9989;p25"/>
            <p:cNvGrpSpPr/>
            <p:nvPr/>
          </p:nvGrpSpPr>
          <p:grpSpPr>
            <a:xfrm>
              <a:off x="8368560" y="0"/>
              <a:ext cx="775450" cy="710225"/>
              <a:chOff x="2092310" y="847750"/>
              <a:chExt cx="775450" cy="710225"/>
            </a:xfrm>
          </p:grpSpPr>
          <p:sp>
            <p:nvSpPr>
              <p:cNvPr id="9990" name="Google Shape;9990;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1" name="Google Shape;9991;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2" name="Google Shape;9992;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3" name="Google Shape;9993;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4" name="Google Shape;9994;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5" name="Google Shape;9995;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6" name="Google Shape;9996;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7" name="Google Shape;9997;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8" name="Google Shape;9998;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9" name="Google Shape;9999;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0" name="Google Shape;10000;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1" name="Google Shape;10001;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2" name="Google Shape;10002;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3" name="Google Shape;10003;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4" name="Google Shape;10004;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5" name="Google Shape;10005;p25"/>
            <p:cNvGrpSpPr/>
            <p:nvPr/>
          </p:nvGrpSpPr>
          <p:grpSpPr>
            <a:xfrm rot="-5400000">
              <a:off x="7604532" y="353091"/>
              <a:ext cx="1112857" cy="710225"/>
              <a:chOff x="1754903" y="847750"/>
              <a:chExt cx="1112857" cy="710225"/>
            </a:xfrm>
          </p:grpSpPr>
          <p:sp>
            <p:nvSpPr>
              <p:cNvPr id="10006" name="Google Shape;10006;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7" name="Google Shape;10007;p25"/>
              <p:cNvSpPr/>
              <p:nvPr/>
            </p:nvSpPr>
            <p:spPr>
              <a:xfrm>
                <a:off x="1754903" y="1174492"/>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8" name="Google Shape;10008;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9" name="Google Shape;10009;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0" name="Google Shape;10010;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1" name="Google Shape;10011;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2" name="Google Shape;10012;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3" name="Google Shape;10013;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4" name="Google Shape;10014;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5" name="Google Shape;10015;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6" name="Google Shape;10016;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7" name="Google Shape;10017;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8" name="Google Shape;10018;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9" name="Google Shape;10019;p25"/>
              <p:cNvSpPr/>
              <p:nvPr/>
            </p:nvSpPr>
            <p:spPr>
              <a:xfrm>
                <a:off x="2202052" y="1097227"/>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0" name="Google Shape;10020;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1" name="Google Shape;10021;p25"/>
            <p:cNvGrpSpPr/>
            <p:nvPr/>
          </p:nvGrpSpPr>
          <p:grpSpPr>
            <a:xfrm rot="10800000" flipH="1">
              <a:off x="8122997" y="710237"/>
              <a:ext cx="910413" cy="710225"/>
              <a:chOff x="1957347" y="847750"/>
              <a:chExt cx="910413" cy="710225"/>
            </a:xfrm>
          </p:grpSpPr>
          <p:sp>
            <p:nvSpPr>
              <p:cNvPr id="10022" name="Google Shape;10022;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3" name="Google Shape;10023;p25"/>
              <p:cNvSpPr/>
              <p:nvPr/>
            </p:nvSpPr>
            <p:spPr>
              <a:xfrm>
                <a:off x="1957347"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4" name="Google Shape;10024;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5" name="Google Shape;10025;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6" name="Google Shape;10026;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7" name="Google Shape;10027;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8" name="Google Shape;10028;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9" name="Google Shape;10029;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0" name="Google Shape;10030;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1" name="Google Shape;10031;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2" name="Google Shape;10032;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3" name="Google Shape;10033;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4" name="Google Shape;10034;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5" name="Google Shape;10035;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6" name="Google Shape;10036;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37" name="Google Shape;10037;p25"/>
          <p:cNvGrpSpPr/>
          <p:nvPr/>
        </p:nvGrpSpPr>
        <p:grpSpPr>
          <a:xfrm rot="-9318850" flipH="1">
            <a:off x="-781279" y="781734"/>
            <a:ext cx="1511047" cy="1603979"/>
            <a:chOff x="7805848" y="0"/>
            <a:chExt cx="1338162" cy="1420462"/>
          </a:xfrm>
        </p:grpSpPr>
        <p:grpSp>
          <p:nvGrpSpPr>
            <p:cNvPr id="10038" name="Google Shape;10038;p25"/>
            <p:cNvGrpSpPr/>
            <p:nvPr/>
          </p:nvGrpSpPr>
          <p:grpSpPr>
            <a:xfrm>
              <a:off x="8368560" y="0"/>
              <a:ext cx="775450" cy="710225"/>
              <a:chOff x="2092310" y="847750"/>
              <a:chExt cx="775450" cy="710225"/>
            </a:xfrm>
          </p:grpSpPr>
          <p:sp>
            <p:nvSpPr>
              <p:cNvPr id="10039" name="Google Shape;10039;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0" name="Google Shape;10040;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1" name="Google Shape;10041;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2" name="Google Shape;10042;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3" name="Google Shape;10043;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4" name="Google Shape;10044;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5" name="Google Shape;10045;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6" name="Google Shape;10046;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7" name="Google Shape;10047;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8" name="Google Shape;10048;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9" name="Google Shape;10049;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0" name="Google Shape;10050;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1" name="Google Shape;10051;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2" name="Google Shape;10052;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3" name="Google Shape;10053;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4" name="Google Shape;10054;p25"/>
            <p:cNvGrpSpPr/>
            <p:nvPr/>
          </p:nvGrpSpPr>
          <p:grpSpPr>
            <a:xfrm rot="-5400000">
              <a:off x="7773235" y="184387"/>
              <a:ext cx="775450" cy="710225"/>
              <a:chOff x="2092310" y="847750"/>
              <a:chExt cx="775450" cy="710225"/>
            </a:xfrm>
          </p:grpSpPr>
          <p:sp>
            <p:nvSpPr>
              <p:cNvPr id="10055" name="Google Shape;10055;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6" name="Google Shape;10056;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7" name="Google Shape;10057;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8" name="Google Shape;10058;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9" name="Google Shape;10059;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0" name="Google Shape;10060;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1" name="Google Shape;10061;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2" name="Google Shape;10062;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3" name="Google Shape;10063;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4" name="Google Shape;10064;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5" name="Google Shape;10065;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6" name="Google Shape;10066;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7" name="Google Shape;10067;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8" name="Google Shape;10068;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9" name="Google Shape;10069;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0" name="Google Shape;10070;p25"/>
            <p:cNvGrpSpPr/>
            <p:nvPr/>
          </p:nvGrpSpPr>
          <p:grpSpPr>
            <a:xfrm rot="10800000" flipH="1">
              <a:off x="8257960" y="710237"/>
              <a:ext cx="775450" cy="710225"/>
              <a:chOff x="2092310" y="847750"/>
              <a:chExt cx="775450" cy="710225"/>
            </a:xfrm>
          </p:grpSpPr>
          <p:sp>
            <p:nvSpPr>
              <p:cNvPr id="10071" name="Google Shape;10071;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2" name="Google Shape;10072;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3" name="Google Shape;10073;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4" name="Google Shape;10074;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5" name="Google Shape;10075;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6" name="Google Shape;10076;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7" name="Google Shape;10077;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8" name="Google Shape;10078;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9" name="Google Shape;10079;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0" name="Google Shape;10080;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1" name="Google Shape;10081;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2" name="Google Shape;10082;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3" name="Google Shape;10083;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4" name="Google Shape;10084;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5" name="Google Shape;10085;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6" name="Google Shape;10086;p25"/>
          <p:cNvSpPr/>
          <p:nvPr/>
        </p:nvSpPr>
        <p:spPr>
          <a:xfrm rot="1276294" flipH="1">
            <a:off x="124816" y="781319"/>
            <a:ext cx="372350" cy="205638"/>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87" name="Google Shape;10087;p25"/>
          <p:cNvGrpSpPr/>
          <p:nvPr/>
        </p:nvGrpSpPr>
        <p:grpSpPr>
          <a:xfrm rot="925987" flipH="1">
            <a:off x="-860997" y="2179242"/>
            <a:ext cx="1511076" cy="1604011"/>
            <a:chOff x="7805848" y="0"/>
            <a:chExt cx="1338162" cy="1420462"/>
          </a:xfrm>
        </p:grpSpPr>
        <p:grpSp>
          <p:nvGrpSpPr>
            <p:cNvPr id="10088" name="Google Shape;10088;p25"/>
            <p:cNvGrpSpPr/>
            <p:nvPr/>
          </p:nvGrpSpPr>
          <p:grpSpPr>
            <a:xfrm>
              <a:off x="8368560" y="0"/>
              <a:ext cx="775450" cy="710225"/>
              <a:chOff x="2092310" y="847750"/>
              <a:chExt cx="775450" cy="710225"/>
            </a:xfrm>
          </p:grpSpPr>
          <p:sp>
            <p:nvSpPr>
              <p:cNvPr id="10089" name="Google Shape;10089;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0" name="Google Shape;10090;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1" name="Google Shape;10091;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2" name="Google Shape;10092;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3" name="Google Shape;10093;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4" name="Google Shape;10094;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5" name="Google Shape;10095;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6" name="Google Shape;10096;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7" name="Google Shape;10097;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8" name="Google Shape;10098;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9" name="Google Shape;10099;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0" name="Google Shape;10100;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1" name="Google Shape;10101;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2" name="Google Shape;10102;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3" name="Google Shape;10103;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4" name="Google Shape;10104;p25"/>
            <p:cNvGrpSpPr/>
            <p:nvPr/>
          </p:nvGrpSpPr>
          <p:grpSpPr>
            <a:xfrm rot="-5400000">
              <a:off x="7773235" y="184387"/>
              <a:ext cx="775450" cy="710225"/>
              <a:chOff x="2092310" y="847750"/>
              <a:chExt cx="775450" cy="710225"/>
            </a:xfrm>
          </p:grpSpPr>
          <p:sp>
            <p:nvSpPr>
              <p:cNvPr id="10105" name="Google Shape;10105;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6" name="Google Shape;10106;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7" name="Google Shape;10107;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8" name="Google Shape;10108;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9" name="Google Shape;10109;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0" name="Google Shape;10110;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1" name="Google Shape;10111;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2" name="Google Shape;10112;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3" name="Google Shape;10113;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4" name="Google Shape;10114;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5" name="Google Shape;10115;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6" name="Google Shape;10116;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7" name="Google Shape;10117;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8" name="Google Shape;10118;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9" name="Google Shape;10119;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0" name="Google Shape;10120;p25"/>
            <p:cNvGrpSpPr/>
            <p:nvPr/>
          </p:nvGrpSpPr>
          <p:grpSpPr>
            <a:xfrm rot="10800000" flipH="1">
              <a:off x="8257960" y="710237"/>
              <a:ext cx="775450" cy="710225"/>
              <a:chOff x="2092310" y="847750"/>
              <a:chExt cx="775450" cy="710225"/>
            </a:xfrm>
          </p:grpSpPr>
          <p:sp>
            <p:nvSpPr>
              <p:cNvPr id="10121" name="Google Shape;10121;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2" name="Google Shape;10122;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3" name="Google Shape;10123;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4" name="Google Shape;10124;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5" name="Google Shape;10125;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6" name="Google Shape;10126;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7" name="Google Shape;10127;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8" name="Google Shape;10128;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9" name="Google Shape;10129;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0" name="Google Shape;10130;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1" name="Google Shape;10131;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2" name="Google Shape;10132;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3" name="Google Shape;10133;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4" name="Google Shape;10134;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5" name="Google Shape;10135;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36" name="Google Shape;10136;p25"/>
          <p:cNvGrpSpPr/>
          <p:nvPr/>
        </p:nvGrpSpPr>
        <p:grpSpPr>
          <a:xfrm rot="-6327617" flipH="1">
            <a:off x="319047" y="-631714"/>
            <a:ext cx="1510997" cy="1603926"/>
            <a:chOff x="7805848" y="0"/>
            <a:chExt cx="1338162" cy="1420462"/>
          </a:xfrm>
        </p:grpSpPr>
        <p:grpSp>
          <p:nvGrpSpPr>
            <p:cNvPr id="10137" name="Google Shape;10137;p25"/>
            <p:cNvGrpSpPr/>
            <p:nvPr/>
          </p:nvGrpSpPr>
          <p:grpSpPr>
            <a:xfrm>
              <a:off x="8368560" y="0"/>
              <a:ext cx="775450" cy="710225"/>
              <a:chOff x="2092310" y="847750"/>
              <a:chExt cx="775450" cy="710225"/>
            </a:xfrm>
          </p:grpSpPr>
          <p:sp>
            <p:nvSpPr>
              <p:cNvPr id="10138" name="Google Shape;10138;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9" name="Google Shape;10139;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0" name="Google Shape;10140;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1" name="Google Shape;10141;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2" name="Google Shape;10142;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3" name="Google Shape;10143;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4" name="Google Shape;10144;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5" name="Google Shape;10145;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6" name="Google Shape;10146;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7" name="Google Shape;10147;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8" name="Google Shape;10148;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9" name="Google Shape;10149;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0" name="Google Shape;10150;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1" name="Google Shape;10151;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2" name="Google Shape;10152;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53" name="Google Shape;10153;p25"/>
            <p:cNvGrpSpPr/>
            <p:nvPr/>
          </p:nvGrpSpPr>
          <p:grpSpPr>
            <a:xfrm rot="-5400000">
              <a:off x="7773235" y="184387"/>
              <a:ext cx="775450" cy="710225"/>
              <a:chOff x="2092310" y="847750"/>
              <a:chExt cx="775450" cy="710225"/>
            </a:xfrm>
          </p:grpSpPr>
          <p:sp>
            <p:nvSpPr>
              <p:cNvPr id="10154" name="Google Shape;10154;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5" name="Google Shape;10155;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6" name="Google Shape;10156;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7" name="Google Shape;10157;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8" name="Google Shape;10158;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9" name="Google Shape;10159;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0" name="Google Shape;10160;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1" name="Google Shape;10161;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2" name="Google Shape;10162;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3" name="Google Shape;10163;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4" name="Google Shape;10164;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5" name="Google Shape;10165;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6" name="Google Shape;10166;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7" name="Google Shape;10167;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8" name="Google Shape;10168;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9" name="Google Shape;10169;p25"/>
            <p:cNvGrpSpPr/>
            <p:nvPr/>
          </p:nvGrpSpPr>
          <p:grpSpPr>
            <a:xfrm rot="10800000" flipH="1">
              <a:off x="8257960" y="710237"/>
              <a:ext cx="775450" cy="710225"/>
              <a:chOff x="2092310" y="847750"/>
              <a:chExt cx="775450" cy="710225"/>
            </a:xfrm>
          </p:grpSpPr>
          <p:sp>
            <p:nvSpPr>
              <p:cNvPr id="10170" name="Google Shape;10170;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1" name="Google Shape;10171;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2" name="Google Shape;10172;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3" name="Google Shape;10173;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4" name="Google Shape;10174;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5" name="Google Shape;10175;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6" name="Google Shape;10176;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7" name="Google Shape;10177;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8" name="Google Shape;10178;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9" name="Google Shape;10179;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0" name="Google Shape;10180;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1" name="Google Shape;10181;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2" name="Google Shape;10182;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3" name="Google Shape;10183;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4" name="Google Shape;10184;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85" name="Google Shape;10185;p25"/>
          <p:cNvGrpSpPr/>
          <p:nvPr/>
        </p:nvGrpSpPr>
        <p:grpSpPr>
          <a:xfrm rot="-5400000" flipH="1">
            <a:off x="1825574" y="-915788"/>
            <a:ext cx="1511053" cy="1603986"/>
            <a:chOff x="7805848" y="0"/>
            <a:chExt cx="1338162" cy="1420462"/>
          </a:xfrm>
        </p:grpSpPr>
        <p:grpSp>
          <p:nvGrpSpPr>
            <p:cNvPr id="10186" name="Google Shape;10186;p25"/>
            <p:cNvGrpSpPr/>
            <p:nvPr/>
          </p:nvGrpSpPr>
          <p:grpSpPr>
            <a:xfrm>
              <a:off x="8368560" y="0"/>
              <a:ext cx="775450" cy="710225"/>
              <a:chOff x="2092310" y="847750"/>
              <a:chExt cx="775450" cy="710225"/>
            </a:xfrm>
          </p:grpSpPr>
          <p:sp>
            <p:nvSpPr>
              <p:cNvPr id="10187" name="Google Shape;10187;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8" name="Google Shape;10188;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9" name="Google Shape;10189;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0" name="Google Shape;10190;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1" name="Google Shape;10191;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2" name="Google Shape;10192;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3" name="Google Shape;10193;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4" name="Google Shape;10194;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5" name="Google Shape;10195;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6" name="Google Shape;10196;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7" name="Google Shape;10197;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8" name="Google Shape;10198;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9" name="Google Shape;10199;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0" name="Google Shape;10200;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1" name="Google Shape;10201;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2" name="Google Shape;10202;p25"/>
            <p:cNvGrpSpPr/>
            <p:nvPr/>
          </p:nvGrpSpPr>
          <p:grpSpPr>
            <a:xfrm rot="-5400000">
              <a:off x="7773235" y="184387"/>
              <a:ext cx="775450" cy="710225"/>
              <a:chOff x="2092310" y="847750"/>
              <a:chExt cx="775450" cy="710225"/>
            </a:xfrm>
          </p:grpSpPr>
          <p:sp>
            <p:nvSpPr>
              <p:cNvPr id="10203" name="Google Shape;10203;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4" name="Google Shape;10204;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5" name="Google Shape;10205;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6" name="Google Shape;10206;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7" name="Google Shape;10207;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8" name="Google Shape;10208;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9" name="Google Shape;10209;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0" name="Google Shape;10210;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1" name="Google Shape;10211;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2" name="Google Shape;10212;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3" name="Google Shape;10213;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4" name="Google Shape;10214;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5" name="Google Shape;10215;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6" name="Google Shape;10216;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7" name="Google Shape;10217;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8" name="Google Shape;10218;p25"/>
            <p:cNvGrpSpPr/>
            <p:nvPr/>
          </p:nvGrpSpPr>
          <p:grpSpPr>
            <a:xfrm rot="10800000" flipH="1">
              <a:off x="8257960" y="710237"/>
              <a:ext cx="775450" cy="710225"/>
              <a:chOff x="2092310" y="847750"/>
              <a:chExt cx="775450" cy="710225"/>
            </a:xfrm>
          </p:grpSpPr>
          <p:sp>
            <p:nvSpPr>
              <p:cNvPr id="10219" name="Google Shape;10219;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0" name="Google Shape;10220;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1" name="Google Shape;10221;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2" name="Google Shape;10222;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3" name="Google Shape;10223;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4" name="Google Shape;10224;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5" name="Google Shape;10225;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6" name="Google Shape;10226;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7" name="Google Shape;10227;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8" name="Google Shape;10228;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9" name="Google Shape;10229;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0" name="Google Shape;10230;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1" name="Google Shape;10231;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2" name="Google Shape;10232;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3" name="Google Shape;10233;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34" name="Google Shape;10234;p25"/>
          <p:cNvGrpSpPr/>
          <p:nvPr/>
        </p:nvGrpSpPr>
        <p:grpSpPr>
          <a:xfrm rot="5400000" flipH="1">
            <a:off x="2928049" y="-1156538"/>
            <a:ext cx="1511053" cy="1603986"/>
            <a:chOff x="7805848" y="0"/>
            <a:chExt cx="1338162" cy="1420462"/>
          </a:xfrm>
        </p:grpSpPr>
        <p:grpSp>
          <p:nvGrpSpPr>
            <p:cNvPr id="10235" name="Google Shape;10235;p25"/>
            <p:cNvGrpSpPr/>
            <p:nvPr/>
          </p:nvGrpSpPr>
          <p:grpSpPr>
            <a:xfrm>
              <a:off x="8368560" y="0"/>
              <a:ext cx="775450" cy="710225"/>
              <a:chOff x="2092310" y="847750"/>
              <a:chExt cx="775450" cy="710225"/>
            </a:xfrm>
          </p:grpSpPr>
          <p:sp>
            <p:nvSpPr>
              <p:cNvPr id="10236" name="Google Shape;10236;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7" name="Google Shape;10237;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8" name="Google Shape;10238;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9" name="Google Shape;10239;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0" name="Google Shape;10240;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1" name="Google Shape;10241;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2" name="Google Shape;10242;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3" name="Google Shape;10243;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4" name="Google Shape;10244;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5" name="Google Shape;10245;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6" name="Google Shape;10246;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7" name="Google Shape;10247;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8" name="Google Shape;10248;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9" name="Google Shape;10249;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0" name="Google Shape;10250;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1" name="Google Shape;10251;p25"/>
            <p:cNvGrpSpPr/>
            <p:nvPr/>
          </p:nvGrpSpPr>
          <p:grpSpPr>
            <a:xfrm rot="-5400000">
              <a:off x="7773235" y="184387"/>
              <a:ext cx="775450" cy="710225"/>
              <a:chOff x="2092310" y="847750"/>
              <a:chExt cx="775450" cy="710225"/>
            </a:xfrm>
          </p:grpSpPr>
          <p:sp>
            <p:nvSpPr>
              <p:cNvPr id="10252" name="Google Shape;10252;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3" name="Google Shape;10253;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4" name="Google Shape;10254;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5" name="Google Shape;10255;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6" name="Google Shape;10256;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7" name="Google Shape;10257;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8" name="Google Shape;10258;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9" name="Google Shape;10259;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0" name="Google Shape;10260;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1" name="Google Shape;10261;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2" name="Google Shape;10262;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3" name="Google Shape;10263;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4" name="Google Shape;10264;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5" name="Google Shape;10265;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6" name="Google Shape;10266;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7" name="Google Shape;10267;p25"/>
            <p:cNvGrpSpPr/>
            <p:nvPr/>
          </p:nvGrpSpPr>
          <p:grpSpPr>
            <a:xfrm rot="10800000" flipH="1">
              <a:off x="8257960" y="710237"/>
              <a:ext cx="775450" cy="710225"/>
              <a:chOff x="2092310" y="847750"/>
              <a:chExt cx="775450" cy="710225"/>
            </a:xfrm>
          </p:grpSpPr>
          <p:sp>
            <p:nvSpPr>
              <p:cNvPr id="10268" name="Google Shape;10268;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9" name="Google Shape;10269;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0" name="Google Shape;10270;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1" name="Google Shape;10271;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2" name="Google Shape;10272;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3" name="Google Shape;10273;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4" name="Google Shape;10274;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5" name="Google Shape;10275;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6" name="Google Shape;10276;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7" name="Google Shape;10277;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8" name="Google Shape;10278;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9" name="Google Shape;10279;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0" name="Google Shape;10280;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1" name="Google Shape;10281;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2" name="Google Shape;10282;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83" name="Google Shape;10283;p25"/>
          <p:cNvGrpSpPr/>
          <p:nvPr/>
        </p:nvGrpSpPr>
        <p:grpSpPr>
          <a:xfrm rot="5400000" flipH="1">
            <a:off x="8376824" y="2179262"/>
            <a:ext cx="1511053" cy="1603986"/>
            <a:chOff x="7805848" y="0"/>
            <a:chExt cx="1338162" cy="1420462"/>
          </a:xfrm>
        </p:grpSpPr>
        <p:grpSp>
          <p:nvGrpSpPr>
            <p:cNvPr id="10284" name="Google Shape;10284;p25"/>
            <p:cNvGrpSpPr/>
            <p:nvPr/>
          </p:nvGrpSpPr>
          <p:grpSpPr>
            <a:xfrm>
              <a:off x="8368560" y="0"/>
              <a:ext cx="775450" cy="710225"/>
              <a:chOff x="2092310" y="847750"/>
              <a:chExt cx="775450" cy="710225"/>
            </a:xfrm>
          </p:grpSpPr>
          <p:sp>
            <p:nvSpPr>
              <p:cNvPr id="10285" name="Google Shape;10285;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6" name="Google Shape;10286;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7" name="Google Shape;10287;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8" name="Google Shape;10288;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9" name="Google Shape;10289;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0" name="Google Shape;10290;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1" name="Google Shape;10291;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2" name="Google Shape;10292;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3" name="Google Shape;10293;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4" name="Google Shape;10294;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5" name="Google Shape;10295;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6" name="Google Shape;10296;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7" name="Google Shape;10297;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8" name="Google Shape;10298;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9" name="Google Shape;10299;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0" name="Google Shape;10300;p25"/>
            <p:cNvGrpSpPr/>
            <p:nvPr/>
          </p:nvGrpSpPr>
          <p:grpSpPr>
            <a:xfrm rot="-5400000">
              <a:off x="7773235" y="184387"/>
              <a:ext cx="775450" cy="710225"/>
              <a:chOff x="2092310" y="847750"/>
              <a:chExt cx="775450" cy="710225"/>
            </a:xfrm>
          </p:grpSpPr>
          <p:sp>
            <p:nvSpPr>
              <p:cNvPr id="10301" name="Google Shape;10301;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2" name="Google Shape;10302;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3" name="Google Shape;10303;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4" name="Google Shape;10304;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5" name="Google Shape;10305;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6" name="Google Shape;10306;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7" name="Google Shape;10307;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8" name="Google Shape;10308;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9" name="Google Shape;10309;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0" name="Google Shape;10310;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1" name="Google Shape;10311;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2" name="Google Shape;10312;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3" name="Google Shape;10313;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4" name="Google Shape;10314;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5" name="Google Shape;10315;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6" name="Google Shape;10316;p25"/>
            <p:cNvGrpSpPr/>
            <p:nvPr/>
          </p:nvGrpSpPr>
          <p:grpSpPr>
            <a:xfrm rot="10800000" flipH="1">
              <a:off x="8257960" y="710237"/>
              <a:ext cx="775450" cy="710225"/>
              <a:chOff x="2092310" y="847750"/>
              <a:chExt cx="775450" cy="710225"/>
            </a:xfrm>
          </p:grpSpPr>
          <p:sp>
            <p:nvSpPr>
              <p:cNvPr id="10317" name="Google Shape;10317;p25"/>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8" name="Google Shape;10318;p25"/>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9" name="Google Shape;10319;p25"/>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0" name="Google Shape;10320;p25"/>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1" name="Google Shape;10321;p25"/>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2" name="Google Shape;10322;p25"/>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3" name="Google Shape;10323;p25"/>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4" name="Google Shape;10324;p25"/>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5" name="Google Shape;10325;p25"/>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6" name="Google Shape;10326;p25"/>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7" name="Google Shape;10327;p25"/>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8" name="Google Shape;10328;p25"/>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9" name="Google Shape;10329;p25"/>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0" name="Google Shape;10330;p25"/>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1" name="Google Shape;10331;p25"/>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32" name="Google Shape;10332;p25"/>
          <p:cNvGrpSpPr/>
          <p:nvPr/>
        </p:nvGrpSpPr>
        <p:grpSpPr>
          <a:xfrm>
            <a:off x="8219836" y="1077552"/>
            <a:ext cx="531685" cy="338593"/>
            <a:chOff x="8315725" y="3909900"/>
            <a:chExt cx="402000" cy="256025"/>
          </a:xfrm>
        </p:grpSpPr>
        <p:sp>
          <p:nvSpPr>
            <p:cNvPr id="10333" name="Google Shape;10333;p25"/>
            <p:cNvSpPr/>
            <p:nvPr/>
          </p:nvSpPr>
          <p:spPr>
            <a:xfrm>
              <a:off x="8386625" y="3909900"/>
              <a:ext cx="255200" cy="256025"/>
            </a:xfrm>
            <a:custGeom>
              <a:avLst/>
              <a:gdLst/>
              <a:ahLst/>
              <a:cxnLst/>
              <a:rect l="l" t="t" r="r" b="b"/>
              <a:pathLst>
                <a:path w="10208" h="10241" extrusionOk="0">
                  <a:moveTo>
                    <a:pt x="5151" y="1"/>
                  </a:moveTo>
                  <a:cubicBezTo>
                    <a:pt x="2707" y="1"/>
                    <a:pt x="297" y="1732"/>
                    <a:pt x="34" y="4666"/>
                  </a:cubicBezTo>
                  <a:cubicBezTo>
                    <a:pt x="0" y="4732"/>
                    <a:pt x="0" y="4832"/>
                    <a:pt x="0" y="4932"/>
                  </a:cubicBezTo>
                  <a:lnTo>
                    <a:pt x="0" y="5133"/>
                  </a:lnTo>
                  <a:cubicBezTo>
                    <a:pt x="0" y="5433"/>
                    <a:pt x="34" y="5733"/>
                    <a:pt x="67" y="6033"/>
                  </a:cubicBezTo>
                  <a:cubicBezTo>
                    <a:pt x="167" y="6500"/>
                    <a:pt x="301" y="6967"/>
                    <a:pt x="534" y="7401"/>
                  </a:cubicBezTo>
                  <a:cubicBezTo>
                    <a:pt x="701" y="7734"/>
                    <a:pt x="901" y="8068"/>
                    <a:pt x="1168" y="8368"/>
                  </a:cubicBezTo>
                  <a:cubicBezTo>
                    <a:pt x="2223" y="9656"/>
                    <a:pt x="3657" y="10241"/>
                    <a:pt x="5071" y="10241"/>
                  </a:cubicBezTo>
                  <a:cubicBezTo>
                    <a:pt x="7504" y="10241"/>
                    <a:pt x="9879" y="8513"/>
                    <a:pt x="10174" y="5666"/>
                  </a:cubicBezTo>
                  <a:cubicBezTo>
                    <a:pt x="10208" y="5466"/>
                    <a:pt x="10208" y="5299"/>
                    <a:pt x="10208" y="5133"/>
                  </a:cubicBezTo>
                  <a:cubicBezTo>
                    <a:pt x="10208" y="5032"/>
                    <a:pt x="10208" y="4966"/>
                    <a:pt x="10208" y="4832"/>
                  </a:cubicBezTo>
                  <a:cubicBezTo>
                    <a:pt x="10208" y="4732"/>
                    <a:pt x="10208" y="4632"/>
                    <a:pt x="10174" y="4499"/>
                  </a:cubicBezTo>
                  <a:cubicBezTo>
                    <a:pt x="10174" y="4332"/>
                    <a:pt x="10141" y="4199"/>
                    <a:pt x="10108" y="4032"/>
                  </a:cubicBezTo>
                  <a:cubicBezTo>
                    <a:pt x="9974" y="3431"/>
                    <a:pt x="9707" y="2831"/>
                    <a:pt x="9374" y="2331"/>
                  </a:cubicBezTo>
                  <a:cubicBezTo>
                    <a:pt x="8337" y="729"/>
                    <a:pt x="6737" y="1"/>
                    <a:pt x="5151" y="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34" name="Google Shape;10334;p25"/>
            <p:cNvGrpSpPr/>
            <p:nvPr/>
          </p:nvGrpSpPr>
          <p:grpSpPr>
            <a:xfrm>
              <a:off x="8386625" y="3910600"/>
              <a:ext cx="255200" cy="221025"/>
              <a:chOff x="8386625" y="3910600"/>
              <a:chExt cx="255200" cy="221025"/>
            </a:xfrm>
          </p:grpSpPr>
          <p:sp>
            <p:nvSpPr>
              <p:cNvPr id="10335" name="Google Shape;10335;p25"/>
              <p:cNvSpPr/>
              <p:nvPr/>
            </p:nvSpPr>
            <p:spPr>
              <a:xfrm>
                <a:off x="8407475" y="3910600"/>
                <a:ext cx="213500" cy="57575"/>
              </a:xfrm>
              <a:custGeom>
                <a:avLst/>
                <a:gdLst/>
                <a:ahLst/>
                <a:cxnLst/>
                <a:rect l="l" t="t" r="r" b="b"/>
                <a:pathLst>
                  <a:path w="8540" h="2303" extrusionOk="0">
                    <a:moveTo>
                      <a:pt x="4270" y="1"/>
                    </a:moveTo>
                    <a:cubicBezTo>
                      <a:pt x="2635" y="1"/>
                      <a:pt x="1001" y="768"/>
                      <a:pt x="0" y="2303"/>
                    </a:cubicBezTo>
                    <a:cubicBezTo>
                      <a:pt x="167" y="2303"/>
                      <a:pt x="334" y="2303"/>
                      <a:pt x="501" y="2269"/>
                    </a:cubicBezTo>
                    <a:cubicBezTo>
                      <a:pt x="734" y="2169"/>
                      <a:pt x="968" y="2102"/>
                      <a:pt x="1234" y="2069"/>
                    </a:cubicBezTo>
                    <a:cubicBezTo>
                      <a:pt x="1735" y="1969"/>
                      <a:pt x="1802" y="1936"/>
                      <a:pt x="2335" y="1869"/>
                    </a:cubicBezTo>
                    <a:cubicBezTo>
                      <a:pt x="2869" y="1802"/>
                      <a:pt x="3203" y="1735"/>
                      <a:pt x="3703" y="1702"/>
                    </a:cubicBezTo>
                    <a:cubicBezTo>
                      <a:pt x="3870" y="1669"/>
                      <a:pt x="4045" y="1652"/>
                      <a:pt x="4220" y="1652"/>
                    </a:cubicBezTo>
                    <a:cubicBezTo>
                      <a:pt x="4395" y="1652"/>
                      <a:pt x="4570" y="1669"/>
                      <a:pt x="4737" y="1702"/>
                    </a:cubicBezTo>
                    <a:cubicBezTo>
                      <a:pt x="5104" y="1802"/>
                      <a:pt x="5404" y="1769"/>
                      <a:pt x="5738" y="1869"/>
                    </a:cubicBezTo>
                    <a:cubicBezTo>
                      <a:pt x="6005" y="2002"/>
                      <a:pt x="6271" y="2069"/>
                      <a:pt x="6538" y="2136"/>
                    </a:cubicBezTo>
                    <a:cubicBezTo>
                      <a:pt x="6972" y="2202"/>
                      <a:pt x="7406" y="2269"/>
                      <a:pt x="7839" y="2303"/>
                    </a:cubicBezTo>
                    <a:lnTo>
                      <a:pt x="8540" y="2303"/>
                    </a:lnTo>
                    <a:cubicBezTo>
                      <a:pt x="7539" y="768"/>
                      <a:pt x="5904" y="1"/>
                      <a:pt x="4270" y="1"/>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6" name="Google Shape;10336;p25"/>
              <p:cNvSpPr/>
              <p:nvPr/>
            </p:nvSpPr>
            <p:spPr>
              <a:xfrm>
                <a:off x="8386625" y="4010675"/>
                <a:ext cx="254375" cy="22550"/>
              </a:xfrm>
              <a:custGeom>
                <a:avLst/>
                <a:gdLst/>
                <a:ahLst/>
                <a:cxnLst/>
                <a:rect l="l" t="t" r="r" b="b"/>
                <a:pathLst>
                  <a:path w="10175" h="902" extrusionOk="0">
                    <a:moveTo>
                      <a:pt x="10108" y="1"/>
                    </a:moveTo>
                    <a:lnTo>
                      <a:pt x="8773" y="134"/>
                    </a:lnTo>
                    <a:cubicBezTo>
                      <a:pt x="8206" y="201"/>
                      <a:pt x="7572" y="234"/>
                      <a:pt x="6605" y="268"/>
                    </a:cubicBezTo>
                    <a:cubicBezTo>
                      <a:pt x="6105" y="268"/>
                      <a:pt x="5604" y="268"/>
                      <a:pt x="5104" y="201"/>
                    </a:cubicBezTo>
                    <a:cubicBezTo>
                      <a:pt x="4618" y="137"/>
                      <a:pt x="4118" y="114"/>
                      <a:pt x="3622" y="114"/>
                    </a:cubicBezTo>
                    <a:cubicBezTo>
                      <a:pt x="3335" y="114"/>
                      <a:pt x="3050" y="122"/>
                      <a:pt x="2769" y="134"/>
                    </a:cubicBezTo>
                    <a:cubicBezTo>
                      <a:pt x="2169" y="201"/>
                      <a:pt x="868" y="468"/>
                      <a:pt x="34" y="635"/>
                    </a:cubicBezTo>
                    <a:cubicBezTo>
                      <a:pt x="0" y="735"/>
                      <a:pt x="0" y="801"/>
                      <a:pt x="0" y="901"/>
                    </a:cubicBezTo>
                    <a:cubicBezTo>
                      <a:pt x="1068" y="768"/>
                      <a:pt x="3670" y="401"/>
                      <a:pt x="4137" y="401"/>
                    </a:cubicBezTo>
                    <a:cubicBezTo>
                      <a:pt x="4704" y="434"/>
                      <a:pt x="4804" y="468"/>
                      <a:pt x="5304" y="501"/>
                    </a:cubicBezTo>
                    <a:cubicBezTo>
                      <a:pt x="5638" y="534"/>
                      <a:pt x="6005" y="568"/>
                      <a:pt x="6372" y="568"/>
                    </a:cubicBezTo>
                    <a:cubicBezTo>
                      <a:pt x="6738" y="534"/>
                      <a:pt x="7706" y="568"/>
                      <a:pt x="8373" y="501"/>
                    </a:cubicBezTo>
                    <a:cubicBezTo>
                      <a:pt x="8707" y="468"/>
                      <a:pt x="9507" y="468"/>
                      <a:pt x="10174" y="468"/>
                    </a:cubicBezTo>
                    <a:cubicBezTo>
                      <a:pt x="10174" y="301"/>
                      <a:pt x="10141" y="168"/>
                      <a:pt x="10108" y="1"/>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7" name="Google Shape;10337;p25"/>
              <p:cNvSpPr/>
              <p:nvPr/>
            </p:nvSpPr>
            <p:spPr>
              <a:xfrm>
                <a:off x="8386625" y="4024850"/>
                <a:ext cx="255200" cy="39225"/>
              </a:xfrm>
              <a:custGeom>
                <a:avLst/>
                <a:gdLst/>
                <a:ahLst/>
                <a:cxnLst/>
                <a:rect l="l" t="t" r="r" b="b"/>
                <a:pathLst>
                  <a:path w="10208" h="1569" extrusionOk="0">
                    <a:moveTo>
                      <a:pt x="4070" y="1"/>
                    </a:moveTo>
                    <a:cubicBezTo>
                      <a:pt x="3870" y="1"/>
                      <a:pt x="3670" y="1"/>
                      <a:pt x="3469" y="34"/>
                    </a:cubicBezTo>
                    <a:cubicBezTo>
                      <a:pt x="3169" y="101"/>
                      <a:pt x="2969" y="101"/>
                      <a:pt x="2836" y="134"/>
                    </a:cubicBezTo>
                    <a:cubicBezTo>
                      <a:pt x="2669" y="168"/>
                      <a:pt x="2369" y="168"/>
                      <a:pt x="2135" y="201"/>
                    </a:cubicBezTo>
                    <a:cubicBezTo>
                      <a:pt x="1902" y="234"/>
                      <a:pt x="1735" y="234"/>
                      <a:pt x="1535" y="268"/>
                    </a:cubicBezTo>
                    <a:cubicBezTo>
                      <a:pt x="1368" y="301"/>
                      <a:pt x="1401" y="301"/>
                      <a:pt x="1134" y="368"/>
                    </a:cubicBezTo>
                    <a:cubicBezTo>
                      <a:pt x="868" y="468"/>
                      <a:pt x="634" y="501"/>
                      <a:pt x="367" y="501"/>
                    </a:cubicBezTo>
                    <a:cubicBezTo>
                      <a:pt x="100" y="501"/>
                      <a:pt x="34" y="501"/>
                      <a:pt x="0" y="535"/>
                    </a:cubicBezTo>
                    <a:cubicBezTo>
                      <a:pt x="0" y="835"/>
                      <a:pt x="34" y="1135"/>
                      <a:pt x="67" y="1435"/>
                    </a:cubicBezTo>
                    <a:cubicBezTo>
                      <a:pt x="634" y="1235"/>
                      <a:pt x="1201" y="1102"/>
                      <a:pt x="1768" y="968"/>
                    </a:cubicBezTo>
                    <a:cubicBezTo>
                      <a:pt x="1935" y="952"/>
                      <a:pt x="2102" y="943"/>
                      <a:pt x="2269" y="943"/>
                    </a:cubicBezTo>
                    <a:cubicBezTo>
                      <a:pt x="2435" y="943"/>
                      <a:pt x="2602" y="952"/>
                      <a:pt x="2769" y="968"/>
                    </a:cubicBezTo>
                    <a:cubicBezTo>
                      <a:pt x="3069" y="1002"/>
                      <a:pt x="3369" y="1068"/>
                      <a:pt x="3670" y="1135"/>
                    </a:cubicBezTo>
                    <a:cubicBezTo>
                      <a:pt x="4070" y="1268"/>
                      <a:pt x="4470" y="1368"/>
                      <a:pt x="4904" y="1368"/>
                    </a:cubicBezTo>
                    <a:cubicBezTo>
                      <a:pt x="5771" y="1469"/>
                      <a:pt x="6071" y="1569"/>
                      <a:pt x="6672" y="1569"/>
                    </a:cubicBezTo>
                    <a:lnTo>
                      <a:pt x="7973" y="1569"/>
                    </a:lnTo>
                    <a:cubicBezTo>
                      <a:pt x="8133" y="1562"/>
                      <a:pt x="8267" y="1561"/>
                      <a:pt x="8382" y="1561"/>
                    </a:cubicBezTo>
                    <a:cubicBezTo>
                      <a:pt x="8509" y="1561"/>
                      <a:pt x="8613" y="1563"/>
                      <a:pt x="8704" y="1563"/>
                    </a:cubicBezTo>
                    <a:cubicBezTo>
                      <a:pt x="8982" y="1563"/>
                      <a:pt x="9146" y="1545"/>
                      <a:pt x="9474" y="1402"/>
                    </a:cubicBezTo>
                    <a:cubicBezTo>
                      <a:pt x="9807" y="1235"/>
                      <a:pt x="10041" y="1135"/>
                      <a:pt x="10174" y="1068"/>
                    </a:cubicBezTo>
                    <a:cubicBezTo>
                      <a:pt x="10208" y="868"/>
                      <a:pt x="10208" y="701"/>
                      <a:pt x="10208" y="535"/>
                    </a:cubicBezTo>
                    <a:cubicBezTo>
                      <a:pt x="10208" y="434"/>
                      <a:pt x="10208" y="368"/>
                      <a:pt x="10174" y="234"/>
                    </a:cubicBezTo>
                    <a:cubicBezTo>
                      <a:pt x="9774" y="334"/>
                      <a:pt x="9340" y="368"/>
                      <a:pt x="8907" y="368"/>
                    </a:cubicBezTo>
                    <a:cubicBezTo>
                      <a:pt x="8873" y="346"/>
                      <a:pt x="8829" y="338"/>
                      <a:pt x="8765" y="338"/>
                    </a:cubicBezTo>
                    <a:cubicBezTo>
                      <a:pt x="8636" y="338"/>
                      <a:pt x="8429" y="368"/>
                      <a:pt x="8073" y="368"/>
                    </a:cubicBezTo>
                    <a:cubicBezTo>
                      <a:pt x="7906" y="379"/>
                      <a:pt x="7728" y="383"/>
                      <a:pt x="7565" y="383"/>
                    </a:cubicBezTo>
                    <a:cubicBezTo>
                      <a:pt x="7239" y="383"/>
                      <a:pt x="6972" y="368"/>
                      <a:pt x="6972" y="368"/>
                    </a:cubicBezTo>
                    <a:cubicBezTo>
                      <a:pt x="6972" y="368"/>
                      <a:pt x="6271" y="301"/>
                      <a:pt x="6038" y="268"/>
                    </a:cubicBezTo>
                    <a:cubicBezTo>
                      <a:pt x="5771" y="268"/>
                      <a:pt x="4303" y="1"/>
                      <a:pt x="4070" y="1"/>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8" name="Google Shape;10338;p25"/>
              <p:cNvSpPr/>
              <p:nvPr/>
            </p:nvSpPr>
            <p:spPr>
              <a:xfrm>
                <a:off x="8399975" y="4094900"/>
                <a:ext cx="205150" cy="36725"/>
              </a:xfrm>
              <a:custGeom>
                <a:avLst/>
                <a:gdLst/>
                <a:ahLst/>
                <a:cxnLst/>
                <a:rect l="l" t="t" r="r" b="b"/>
                <a:pathLst>
                  <a:path w="8206" h="1469" extrusionOk="0">
                    <a:moveTo>
                      <a:pt x="0" y="1"/>
                    </a:moveTo>
                    <a:cubicBezTo>
                      <a:pt x="167" y="334"/>
                      <a:pt x="400" y="668"/>
                      <a:pt x="634" y="968"/>
                    </a:cubicBezTo>
                    <a:cubicBezTo>
                      <a:pt x="1001" y="1002"/>
                      <a:pt x="1801" y="1135"/>
                      <a:pt x="2302" y="1202"/>
                    </a:cubicBezTo>
                    <a:cubicBezTo>
                      <a:pt x="2835" y="1302"/>
                      <a:pt x="3069" y="1369"/>
                      <a:pt x="3503" y="1435"/>
                    </a:cubicBezTo>
                    <a:cubicBezTo>
                      <a:pt x="3658" y="1457"/>
                      <a:pt x="3795" y="1469"/>
                      <a:pt x="3962" y="1469"/>
                    </a:cubicBezTo>
                    <a:cubicBezTo>
                      <a:pt x="4296" y="1469"/>
                      <a:pt x="4748" y="1424"/>
                      <a:pt x="5704" y="1335"/>
                    </a:cubicBezTo>
                    <a:cubicBezTo>
                      <a:pt x="6605" y="1235"/>
                      <a:pt x="7472" y="902"/>
                      <a:pt x="8206" y="368"/>
                    </a:cubicBezTo>
                    <a:lnTo>
                      <a:pt x="8206" y="368"/>
                    </a:lnTo>
                    <a:cubicBezTo>
                      <a:pt x="7447" y="874"/>
                      <a:pt x="6475" y="977"/>
                      <a:pt x="5669" y="977"/>
                    </a:cubicBezTo>
                    <a:cubicBezTo>
                      <a:pt x="5518" y="977"/>
                      <a:pt x="5374" y="973"/>
                      <a:pt x="5237" y="968"/>
                    </a:cubicBezTo>
                    <a:cubicBezTo>
                      <a:pt x="4603" y="935"/>
                      <a:pt x="3970" y="801"/>
                      <a:pt x="3402" y="568"/>
                    </a:cubicBezTo>
                    <a:cubicBezTo>
                      <a:pt x="2602" y="368"/>
                      <a:pt x="1801" y="201"/>
                      <a:pt x="1001" y="101"/>
                    </a:cubicBezTo>
                    <a:cubicBezTo>
                      <a:pt x="667" y="34"/>
                      <a:pt x="334" y="1"/>
                      <a:pt x="0" y="1"/>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9" name="Google Shape;10339;p25"/>
            <p:cNvSpPr/>
            <p:nvPr/>
          </p:nvSpPr>
          <p:spPr>
            <a:xfrm>
              <a:off x="8315725" y="3920125"/>
              <a:ext cx="402000" cy="237400"/>
            </a:xfrm>
            <a:custGeom>
              <a:avLst/>
              <a:gdLst/>
              <a:ahLst/>
              <a:cxnLst/>
              <a:rect l="l" t="t" r="r" b="b"/>
              <a:pathLst>
                <a:path w="16080" h="9496" extrusionOk="0">
                  <a:moveTo>
                    <a:pt x="14796" y="0"/>
                  </a:moveTo>
                  <a:cubicBezTo>
                    <a:pt x="14054" y="0"/>
                    <a:pt x="12845" y="340"/>
                    <a:pt x="11376" y="954"/>
                  </a:cubicBezTo>
                  <a:lnTo>
                    <a:pt x="11476" y="1054"/>
                  </a:lnTo>
                  <a:cubicBezTo>
                    <a:pt x="12860" y="478"/>
                    <a:pt x="13989" y="156"/>
                    <a:pt x="14631" y="156"/>
                  </a:cubicBezTo>
                  <a:cubicBezTo>
                    <a:pt x="14917" y="156"/>
                    <a:pt x="15106" y="220"/>
                    <a:pt x="15178" y="354"/>
                  </a:cubicBezTo>
                  <a:cubicBezTo>
                    <a:pt x="15612" y="1088"/>
                    <a:pt x="12677" y="3589"/>
                    <a:pt x="8640" y="5958"/>
                  </a:cubicBezTo>
                  <a:cubicBezTo>
                    <a:pt x="5382" y="7885"/>
                    <a:pt x="2368" y="9128"/>
                    <a:pt x="1124" y="9128"/>
                  </a:cubicBezTo>
                  <a:cubicBezTo>
                    <a:pt x="840" y="9128"/>
                    <a:pt x="649" y="9063"/>
                    <a:pt x="568" y="8927"/>
                  </a:cubicBezTo>
                  <a:cubicBezTo>
                    <a:pt x="301" y="8460"/>
                    <a:pt x="1302" y="7359"/>
                    <a:pt x="3003" y="6024"/>
                  </a:cubicBezTo>
                  <a:lnTo>
                    <a:pt x="2970" y="5891"/>
                  </a:lnTo>
                  <a:cubicBezTo>
                    <a:pt x="1068" y="7359"/>
                    <a:pt x="1" y="8660"/>
                    <a:pt x="335" y="9227"/>
                  </a:cubicBezTo>
                  <a:cubicBezTo>
                    <a:pt x="440" y="9409"/>
                    <a:pt x="692" y="9496"/>
                    <a:pt x="1065" y="9496"/>
                  </a:cubicBezTo>
                  <a:cubicBezTo>
                    <a:pt x="2464" y="9496"/>
                    <a:pt x="5554" y="8274"/>
                    <a:pt x="8874" y="6325"/>
                  </a:cubicBezTo>
                  <a:cubicBezTo>
                    <a:pt x="13077" y="3890"/>
                    <a:pt x="16079" y="1188"/>
                    <a:pt x="15545" y="287"/>
                  </a:cubicBezTo>
                  <a:cubicBezTo>
                    <a:pt x="15443" y="93"/>
                    <a:pt x="15183" y="0"/>
                    <a:pt x="147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15720"/>
        <p:cNvGrpSpPr/>
        <p:nvPr/>
      </p:nvGrpSpPr>
      <p:grpSpPr>
        <a:xfrm>
          <a:off x="0" y="0"/>
          <a:ext cx="0" cy="0"/>
          <a:chOff x="0" y="0"/>
          <a:chExt cx="0" cy="0"/>
        </a:xfrm>
      </p:grpSpPr>
      <p:grpSp>
        <p:nvGrpSpPr>
          <p:cNvPr id="15721" name="Google Shape;15721;p34"/>
          <p:cNvGrpSpPr/>
          <p:nvPr/>
        </p:nvGrpSpPr>
        <p:grpSpPr>
          <a:xfrm>
            <a:off x="176625" y="110350"/>
            <a:ext cx="8790774" cy="4922811"/>
            <a:chOff x="131600" y="118425"/>
            <a:chExt cx="8790774" cy="4922811"/>
          </a:xfrm>
        </p:grpSpPr>
        <p:sp>
          <p:nvSpPr>
            <p:cNvPr id="15722" name="Google Shape;15722;p34"/>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23" name="Google Shape;15723;p34"/>
            <p:cNvGrpSpPr/>
            <p:nvPr/>
          </p:nvGrpSpPr>
          <p:grpSpPr>
            <a:xfrm>
              <a:off x="131600" y="1884558"/>
              <a:ext cx="2122449" cy="3112715"/>
              <a:chOff x="131600" y="1884558"/>
              <a:chExt cx="2122449" cy="3112715"/>
            </a:xfrm>
          </p:grpSpPr>
          <p:sp>
            <p:nvSpPr>
              <p:cNvPr id="15724" name="Google Shape;15724;p34"/>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5" name="Google Shape;15725;p34"/>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6" name="Google Shape;15726;p34"/>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7" name="Google Shape;15727;p34"/>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8" name="Google Shape;15728;p34"/>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9" name="Google Shape;15729;p34"/>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0" name="Google Shape;15730;p34"/>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1" name="Google Shape;15731;p34"/>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2" name="Google Shape;15732;p34"/>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3" name="Google Shape;15733;p34"/>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4" name="Google Shape;15734;p34"/>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5" name="Google Shape;15735;p34"/>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6" name="Google Shape;15736;p34"/>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7" name="Google Shape;15737;p34"/>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8" name="Google Shape;15738;p34"/>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9" name="Google Shape;15739;p34"/>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0" name="Google Shape;15740;p34"/>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1" name="Google Shape;15741;p34"/>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2" name="Google Shape;15742;p34"/>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3" name="Google Shape;15743;p34"/>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4" name="Google Shape;15744;p34"/>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5" name="Google Shape;15745;p34"/>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6" name="Google Shape;15746;p34"/>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7" name="Google Shape;15747;p34"/>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8" name="Google Shape;15748;p34"/>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49" name="Google Shape;15749;p34"/>
            <p:cNvGrpSpPr/>
            <p:nvPr/>
          </p:nvGrpSpPr>
          <p:grpSpPr>
            <a:xfrm flipH="1">
              <a:off x="2342550" y="2567965"/>
              <a:ext cx="3964145" cy="1455821"/>
              <a:chOff x="3233388" y="140740"/>
              <a:chExt cx="3964145" cy="1455821"/>
            </a:xfrm>
          </p:grpSpPr>
          <p:sp>
            <p:nvSpPr>
              <p:cNvPr id="15750" name="Google Shape;15750;p3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1" name="Google Shape;15751;p3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2" name="Google Shape;15752;p3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3" name="Google Shape;15753;p3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4" name="Google Shape;15754;p3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5" name="Google Shape;15755;p3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6" name="Google Shape;15756;p3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7" name="Google Shape;15757;p3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8" name="Google Shape;15758;p3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9" name="Google Shape;15759;p34"/>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0" name="Google Shape;15760;p3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1" name="Google Shape;15761;p3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2" name="Google Shape;15762;p3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3" name="Google Shape;15763;p3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4" name="Google Shape;15764;p3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5" name="Google Shape;15765;p3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6" name="Google Shape;15766;p3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7" name="Google Shape;15767;p3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8" name="Google Shape;15768;p3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9" name="Google Shape;15769;p3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0" name="Google Shape;15770;p3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1" name="Google Shape;15771;p3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2" name="Google Shape;15772;p3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3" name="Google Shape;15773;p3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4" name="Google Shape;15774;p3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5" name="Google Shape;15775;p3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76" name="Google Shape;15776;p34"/>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7" name="Google Shape;15777;p34"/>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8" name="Google Shape;15778;p34"/>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9" name="Google Shape;15779;p34"/>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0" name="Google Shape;15780;p34"/>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1" name="Google Shape;15781;p34"/>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2" name="Google Shape;15782;p34"/>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3" name="Google Shape;15783;p34"/>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4" name="Google Shape;15784;p34"/>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5" name="Google Shape;15785;p34"/>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6" name="Google Shape;15786;p34"/>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7" name="Google Shape;15787;p34"/>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8" name="Google Shape;15788;p34"/>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9" name="Google Shape;15789;p34"/>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0" name="Google Shape;15790;p34"/>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1" name="Google Shape;15791;p34"/>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2" name="Google Shape;15792;p34"/>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3" name="Google Shape;15793;p34"/>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4" name="Google Shape;15794;p34"/>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5" name="Google Shape;15795;p34"/>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6" name="Google Shape;15796;p34"/>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7" name="Google Shape;15797;p34"/>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8" name="Google Shape;15798;p34"/>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9" name="Google Shape;15799;p34"/>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0" name="Google Shape;15800;p34"/>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1" name="Google Shape;15801;p34"/>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2" name="Google Shape;15802;p34"/>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3" name="Google Shape;15803;p34"/>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4" name="Google Shape;15804;p34"/>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5" name="Google Shape;15805;p34"/>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6" name="Google Shape;15806;p34"/>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7" name="Google Shape;15807;p34"/>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8" name="Google Shape;15808;p34"/>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9" name="Google Shape;15809;p34"/>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0" name="Google Shape;15810;p34"/>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1" name="Google Shape;15811;p34"/>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2" name="Google Shape;15812;p34"/>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3" name="Google Shape;15813;p34"/>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4" name="Google Shape;15814;p34"/>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5" name="Google Shape;15815;p34"/>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6" name="Google Shape;15816;p34"/>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7" name="Google Shape;15817;p34"/>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8" name="Google Shape;15818;p34"/>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9" name="Google Shape;15819;p34"/>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0" name="Google Shape;15820;p34"/>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1" name="Google Shape;15821;p34"/>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2" name="Google Shape;15822;p34"/>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3" name="Google Shape;15823;p34"/>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4" name="Google Shape;15824;p34"/>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5" name="Google Shape;15825;p34"/>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6" name="Google Shape;15826;p34"/>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7" name="Google Shape;15827;p34"/>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8" name="Google Shape;15828;p34"/>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9" name="Google Shape;15829;p34"/>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0" name="Google Shape;15830;p34"/>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1" name="Google Shape;15831;p34"/>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2" name="Google Shape;15832;p34"/>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3" name="Google Shape;15833;p34"/>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4" name="Google Shape;15834;p34"/>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5" name="Google Shape;15835;p34"/>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6" name="Google Shape;15836;p34"/>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7" name="Google Shape;15837;p34"/>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8" name="Google Shape;15838;p34"/>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9" name="Google Shape;15839;p34"/>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0" name="Google Shape;15840;p34"/>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1" name="Google Shape;15841;p34"/>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2" name="Google Shape;15842;p34"/>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3" name="Google Shape;15843;p34"/>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4" name="Google Shape;15844;p34"/>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5" name="Google Shape;15845;p34"/>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6" name="Google Shape;15846;p34"/>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7" name="Google Shape;15847;p34"/>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8" name="Google Shape;15848;p34"/>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9" name="Google Shape;15849;p34"/>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0" name="Google Shape;15850;p34"/>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1" name="Google Shape;15851;p34"/>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2" name="Google Shape;15852;p34"/>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3" name="Google Shape;15853;p34"/>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4" name="Google Shape;15854;p34"/>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5" name="Google Shape;15855;p34"/>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6" name="Google Shape;15856;p34"/>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7" name="Google Shape;15857;p34"/>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8" name="Google Shape;15858;p34"/>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9" name="Google Shape;15859;p34"/>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0" name="Google Shape;15860;p34"/>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1" name="Google Shape;15861;p34"/>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2" name="Google Shape;15862;p34"/>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3" name="Google Shape;15863;p34"/>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4" name="Google Shape;15864;p34"/>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5" name="Google Shape;15865;p34"/>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6" name="Google Shape;15866;p34"/>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7" name="Google Shape;15867;p34"/>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8" name="Google Shape;15868;p34"/>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9" name="Google Shape;15869;p34"/>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0" name="Google Shape;15870;p34"/>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1" name="Google Shape;15871;p34"/>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2" name="Google Shape;15872;p34"/>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3" name="Google Shape;15873;p34"/>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4" name="Google Shape;15874;p34"/>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5" name="Google Shape;15875;p34"/>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76" name="Google Shape;15876;p34"/>
            <p:cNvGrpSpPr/>
            <p:nvPr/>
          </p:nvGrpSpPr>
          <p:grpSpPr>
            <a:xfrm rot="5400000">
              <a:off x="6199788" y="1372590"/>
              <a:ext cx="3964145" cy="1455821"/>
              <a:chOff x="3233388" y="140740"/>
              <a:chExt cx="3964145" cy="1455821"/>
            </a:xfrm>
          </p:grpSpPr>
          <p:sp>
            <p:nvSpPr>
              <p:cNvPr id="15877" name="Google Shape;15877;p3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8" name="Google Shape;15878;p3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9" name="Google Shape;15879;p3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0" name="Google Shape;15880;p3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1" name="Google Shape;15881;p3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2" name="Google Shape;15882;p3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3" name="Google Shape;15883;p3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4" name="Google Shape;15884;p3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5" name="Google Shape;15885;p34"/>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6" name="Google Shape;15886;p3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7" name="Google Shape;15887;p3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8" name="Google Shape;15888;p3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9" name="Google Shape;15889;p3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0" name="Google Shape;15890;p3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1" name="Google Shape;15891;p3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2" name="Google Shape;15892;p3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3" name="Google Shape;15893;p3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4" name="Google Shape;15894;p3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5" name="Google Shape;15895;p3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6" name="Google Shape;15896;p3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7" name="Google Shape;15897;p3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8" name="Google Shape;15898;p3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9" name="Google Shape;15899;p3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0" name="Google Shape;15900;p3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1" name="Google Shape;15901;p3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2" name="Google Shape;15902;p3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03" name="Google Shape;15903;p34"/>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4" name="Google Shape;15904;p34"/>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5" name="Google Shape;15905;p34"/>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6" name="Google Shape;15906;p34"/>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7" name="Google Shape;15907;p34"/>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08" name="Google Shape;15908;p34"/>
            <p:cNvGrpSpPr/>
            <p:nvPr/>
          </p:nvGrpSpPr>
          <p:grpSpPr>
            <a:xfrm>
              <a:off x="234224" y="118425"/>
              <a:ext cx="3532446" cy="1609151"/>
              <a:chOff x="140599" y="118425"/>
              <a:chExt cx="3532446" cy="1609151"/>
            </a:xfrm>
          </p:grpSpPr>
          <p:sp>
            <p:nvSpPr>
              <p:cNvPr id="15909" name="Google Shape;15909;p34"/>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0" name="Google Shape;15910;p34"/>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1" name="Google Shape;15911;p34"/>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2" name="Google Shape;15912;p34"/>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3" name="Google Shape;15913;p34"/>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4" name="Google Shape;15914;p34"/>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5" name="Google Shape;15915;p34"/>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6" name="Google Shape;15916;p34"/>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7" name="Google Shape;15917;p34"/>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8" name="Google Shape;15918;p34"/>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9" name="Google Shape;15919;p34"/>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0" name="Google Shape;15920;p34"/>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1" name="Google Shape;15921;p34"/>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2" name="Google Shape;15922;p34"/>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3" name="Google Shape;15923;p34"/>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4" name="Google Shape;15924;p34"/>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5" name="Google Shape;15925;p34"/>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6" name="Google Shape;15926;p34"/>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7" name="Google Shape;15927;p34"/>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8" name="Google Shape;15928;p34"/>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9" name="Google Shape;15929;p34"/>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0" name="Google Shape;15930;p34"/>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1" name="Google Shape;15931;p34"/>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2" name="Google Shape;15932;p34"/>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3" name="Google Shape;15933;p34"/>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4" name="Google Shape;15934;p34"/>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35" name="Google Shape;15935;p34"/>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36" name="Google Shape;15936;p34"/>
            <p:cNvGrpSpPr/>
            <p:nvPr/>
          </p:nvGrpSpPr>
          <p:grpSpPr>
            <a:xfrm>
              <a:off x="3327013" y="140740"/>
              <a:ext cx="3964145" cy="1455821"/>
              <a:chOff x="3233388" y="140740"/>
              <a:chExt cx="3964145" cy="1455821"/>
            </a:xfrm>
          </p:grpSpPr>
          <p:sp>
            <p:nvSpPr>
              <p:cNvPr id="15937" name="Google Shape;15937;p3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8" name="Google Shape;15938;p3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9" name="Google Shape;15939;p3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0" name="Google Shape;15940;p3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1" name="Google Shape;15941;p3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2" name="Google Shape;15942;p3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3" name="Google Shape;15943;p34"/>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4" name="Google Shape;15944;p3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5" name="Google Shape;15945;p3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6" name="Google Shape;15946;p3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7" name="Google Shape;15947;p3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8" name="Google Shape;15948;p3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9" name="Google Shape;15949;p3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0" name="Google Shape;15950;p3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1" name="Google Shape;15951;p3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2" name="Google Shape;15952;p3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3" name="Google Shape;15953;p3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4" name="Google Shape;15954;p3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5" name="Google Shape;15955;p3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6" name="Google Shape;15956;p3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7" name="Google Shape;15957;p3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8" name="Google Shape;15958;p3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9" name="Google Shape;15959;p3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0" name="Google Shape;15960;p3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1" name="Google Shape;15961;p3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2" name="Google Shape;15962;p3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63" name="Google Shape;15963;p34"/>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964" name="Google Shape;15964;p34"/>
          <p:cNvSpPr txBox="1">
            <a:spLocks noGrp="1"/>
          </p:cNvSpPr>
          <p:nvPr>
            <p:ph type="body" idx="1"/>
          </p:nvPr>
        </p:nvSpPr>
        <p:spPr>
          <a:xfrm>
            <a:off x="713225" y="1062350"/>
            <a:ext cx="3747000" cy="3541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2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5965" name="Google Shape;15965;p34"/>
          <p:cNvSpPr txBox="1">
            <a:spLocks noGrp="1"/>
          </p:cNvSpPr>
          <p:nvPr>
            <p:ph type="body" idx="2"/>
          </p:nvPr>
        </p:nvSpPr>
        <p:spPr>
          <a:xfrm>
            <a:off x="4683725" y="1062350"/>
            <a:ext cx="3747000" cy="3541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2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18446"/>
        <p:cNvGrpSpPr/>
        <p:nvPr/>
      </p:nvGrpSpPr>
      <p:grpSpPr>
        <a:xfrm>
          <a:off x="0" y="0"/>
          <a:ext cx="0" cy="0"/>
          <a:chOff x="0" y="0"/>
          <a:chExt cx="0" cy="0"/>
        </a:xfrm>
      </p:grpSpPr>
      <p:grpSp>
        <p:nvGrpSpPr>
          <p:cNvPr id="18447" name="Google Shape;18447;p39"/>
          <p:cNvGrpSpPr/>
          <p:nvPr/>
        </p:nvGrpSpPr>
        <p:grpSpPr>
          <a:xfrm>
            <a:off x="176625" y="110350"/>
            <a:ext cx="8790774" cy="4922811"/>
            <a:chOff x="131600" y="118425"/>
            <a:chExt cx="8790774" cy="4922811"/>
          </a:xfrm>
        </p:grpSpPr>
        <p:sp>
          <p:nvSpPr>
            <p:cNvPr id="18448" name="Google Shape;18448;p39"/>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49" name="Google Shape;18449;p39"/>
            <p:cNvGrpSpPr/>
            <p:nvPr/>
          </p:nvGrpSpPr>
          <p:grpSpPr>
            <a:xfrm>
              <a:off x="131600" y="1884558"/>
              <a:ext cx="2122449" cy="3112715"/>
              <a:chOff x="131600" y="1884558"/>
              <a:chExt cx="2122449" cy="3112715"/>
            </a:xfrm>
          </p:grpSpPr>
          <p:sp>
            <p:nvSpPr>
              <p:cNvPr id="18450" name="Google Shape;18450;p39"/>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1" name="Google Shape;18451;p39"/>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2" name="Google Shape;18452;p39"/>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3" name="Google Shape;18453;p39"/>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4" name="Google Shape;18454;p39"/>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5" name="Google Shape;18455;p39"/>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6" name="Google Shape;18456;p39"/>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7" name="Google Shape;18457;p39"/>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8" name="Google Shape;18458;p39"/>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9" name="Google Shape;18459;p39"/>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0" name="Google Shape;18460;p39"/>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1" name="Google Shape;18461;p39"/>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2" name="Google Shape;18462;p39"/>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3" name="Google Shape;18463;p39"/>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4" name="Google Shape;18464;p39"/>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5" name="Google Shape;18465;p39"/>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6" name="Google Shape;18466;p39"/>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7" name="Google Shape;18467;p39"/>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8" name="Google Shape;18468;p39"/>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9" name="Google Shape;18469;p39"/>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0" name="Google Shape;18470;p39"/>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1" name="Google Shape;18471;p39"/>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2" name="Google Shape;18472;p39"/>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3" name="Google Shape;18473;p39"/>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4" name="Google Shape;18474;p39"/>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5" name="Google Shape;18475;p39"/>
            <p:cNvGrpSpPr/>
            <p:nvPr/>
          </p:nvGrpSpPr>
          <p:grpSpPr>
            <a:xfrm flipH="1">
              <a:off x="2342550" y="2567965"/>
              <a:ext cx="3964145" cy="1455821"/>
              <a:chOff x="3233388" y="140740"/>
              <a:chExt cx="3964145" cy="1455821"/>
            </a:xfrm>
          </p:grpSpPr>
          <p:sp>
            <p:nvSpPr>
              <p:cNvPr id="18476" name="Google Shape;18476;p39"/>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7" name="Google Shape;18477;p39"/>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8" name="Google Shape;18478;p39"/>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9" name="Google Shape;18479;p39"/>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0" name="Google Shape;18480;p39"/>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1" name="Google Shape;18481;p39"/>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2" name="Google Shape;18482;p39"/>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3" name="Google Shape;18483;p39"/>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4" name="Google Shape;18484;p39"/>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5" name="Google Shape;18485;p39"/>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6" name="Google Shape;18486;p39"/>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7" name="Google Shape;18487;p39"/>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8" name="Google Shape;18488;p39"/>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9" name="Google Shape;18489;p39"/>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0" name="Google Shape;18490;p39"/>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1" name="Google Shape;18491;p39"/>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2" name="Google Shape;18492;p39"/>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3" name="Google Shape;18493;p39"/>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4" name="Google Shape;18494;p39"/>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5" name="Google Shape;18495;p39"/>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6" name="Google Shape;18496;p39"/>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7" name="Google Shape;18497;p39"/>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8" name="Google Shape;18498;p39"/>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9" name="Google Shape;18499;p39"/>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0" name="Google Shape;18500;p39"/>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1" name="Google Shape;18501;p39"/>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02" name="Google Shape;18502;p39"/>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3" name="Google Shape;18503;p39"/>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4" name="Google Shape;18504;p39"/>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5" name="Google Shape;18505;p39"/>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6" name="Google Shape;18506;p39"/>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7" name="Google Shape;18507;p39"/>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8" name="Google Shape;18508;p39"/>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9" name="Google Shape;18509;p39"/>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0" name="Google Shape;18510;p39"/>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1" name="Google Shape;18511;p39"/>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2" name="Google Shape;18512;p39"/>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3" name="Google Shape;18513;p39"/>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4" name="Google Shape;18514;p39"/>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5" name="Google Shape;18515;p39"/>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6" name="Google Shape;18516;p39"/>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7" name="Google Shape;18517;p39"/>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8" name="Google Shape;18518;p39"/>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9" name="Google Shape;18519;p39"/>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0" name="Google Shape;18520;p39"/>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1" name="Google Shape;18521;p39"/>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2" name="Google Shape;18522;p39"/>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3" name="Google Shape;18523;p39"/>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4" name="Google Shape;18524;p39"/>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5" name="Google Shape;18525;p39"/>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6" name="Google Shape;18526;p39"/>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7" name="Google Shape;18527;p39"/>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8" name="Google Shape;18528;p39"/>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9" name="Google Shape;18529;p39"/>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0" name="Google Shape;18530;p39"/>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1" name="Google Shape;18531;p39"/>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2" name="Google Shape;18532;p39"/>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3" name="Google Shape;18533;p39"/>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4" name="Google Shape;18534;p39"/>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5" name="Google Shape;18535;p39"/>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6" name="Google Shape;18536;p39"/>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7" name="Google Shape;18537;p39"/>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8" name="Google Shape;18538;p39"/>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9" name="Google Shape;18539;p39"/>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0" name="Google Shape;18540;p39"/>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1" name="Google Shape;18541;p39"/>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2" name="Google Shape;18542;p39"/>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3" name="Google Shape;18543;p39"/>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4" name="Google Shape;18544;p39"/>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5" name="Google Shape;18545;p39"/>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6" name="Google Shape;18546;p39"/>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7" name="Google Shape;18547;p39"/>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8" name="Google Shape;18548;p39"/>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9" name="Google Shape;18549;p39"/>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0" name="Google Shape;18550;p39"/>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1" name="Google Shape;18551;p39"/>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2" name="Google Shape;18552;p39"/>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3" name="Google Shape;18553;p39"/>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4" name="Google Shape;18554;p39"/>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5" name="Google Shape;18555;p39"/>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6" name="Google Shape;18556;p39"/>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7" name="Google Shape;18557;p39"/>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8" name="Google Shape;18558;p39"/>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9" name="Google Shape;18559;p39"/>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0" name="Google Shape;18560;p39"/>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1" name="Google Shape;18561;p39"/>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2" name="Google Shape;18562;p39"/>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3" name="Google Shape;18563;p39"/>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4" name="Google Shape;18564;p39"/>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5" name="Google Shape;18565;p39"/>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6" name="Google Shape;18566;p39"/>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7" name="Google Shape;18567;p39"/>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8" name="Google Shape;18568;p39"/>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9" name="Google Shape;18569;p39"/>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0" name="Google Shape;18570;p39"/>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1" name="Google Shape;18571;p39"/>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2" name="Google Shape;18572;p39"/>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3" name="Google Shape;18573;p39"/>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4" name="Google Shape;18574;p39"/>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5" name="Google Shape;18575;p39"/>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6" name="Google Shape;18576;p39"/>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7" name="Google Shape;18577;p39"/>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8" name="Google Shape;18578;p39"/>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9" name="Google Shape;18579;p39"/>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0" name="Google Shape;18580;p39"/>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1" name="Google Shape;18581;p39"/>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2" name="Google Shape;18582;p39"/>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3" name="Google Shape;18583;p39"/>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4" name="Google Shape;18584;p39"/>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5" name="Google Shape;18585;p39"/>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6" name="Google Shape;18586;p39"/>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7" name="Google Shape;18587;p39"/>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8" name="Google Shape;18588;p39"/>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9" name="Google Shape;18589;p39"/>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0" name="Google Shape;18590;p39"/>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1" name="Google Shape;18591;p39"/>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2" name="Google Shape;18592;p39"/>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3" name="Google Shape;18593;p39"/>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4" name="Google Shape;18594;p39"/>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5" name="Google Shape;18595;p39"/>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6" name="Google Shape;18596;p39"/>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7" name="Google Shape;18597;p39"/>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8" name="Google Shape;18598;p39"/>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9" name="Google Shape;18599;p39"/>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0" name="Google Shape;18600;p39"/>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1" name="Google Shape;18601;p39"/>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02" name="Google Shape;18602;p39"/>
            <p:cNvGrpSpPr/>
            <p:nvPr/>
          </p:nvGrpSpPr>
          <p:grpSpPr>
            <a:xfrm rot="5400000">
              <a:off x="6199788" y="1372590"/>
              <a:ext cx="3964145" cy="1455821"/>
              <a:chOff x="3233388" y="140740"/>
              <a:chExt cx="3964145" cy="1455821"/>
            </a:xfrm>
          </p:grpSpPr>
          <p:sp>
            <p:nvSpPr>
              <p:cNvPr id="18603" name="Google Shape;18603;p39"/>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4" name="Google Shape;18604;p39"/>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5" name="Google Shape;18605;p39"/>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6" name="Google Shape;18606;p39"/>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7" name="Google Shape;18607;p39"/>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8" name="Google Shape;18608;p39"/>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9" name="Google Shape;18609;p39"/>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0" name="Google Shape;18610;p39"/>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1" name="Google Shape;18611;p39"/>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2" name="Google Shape;18612;p39"/>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3" name="Google Shape;18613;p39"/>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4" name="Google Shape;18614;p39"/>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5" name="Google Shape;18615;p39"/>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6" name="Google Shape;18616;p39"/>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7" name="Google Shape;18617;p39"/>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8" name="Google Shape;18618;p39"/>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9" name="Google Shape;18619;p39"/>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0" name="Google Shape;18620;p39"/>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1" name="Google Shape;18621;p39"/>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2" name="Google Shape;18622;p39"/>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3" name="Google Shape;18623;p39"/>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4" name="Google Shape;18624;p39"/>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5" name="Google Shape;18625;p39"/>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6" name="Google Shape;18626;p39"/>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7" name="Google Shape;18627;p39"/>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8" name="Google Shape;18628;p39"/>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9" name="Google Shape;18629;p39"/>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0" name="Google Shape;18630;p39"/>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1" name="Google Shape;18631;p39"/>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2" name="Google Shape;18632;p39"/>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3" name="Google Shape;18633;p39"/>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34" name="Google Shape;18634;p39"/>
            <p:cNvGrpSpPr/>
            <p:nvPr/>
          </p:nvGrpSpPr>
          <p:grpSpPr>
            <a:xfrm>
              <a:off x="234224" y="118425"/>
              <a:ext cx="3532446" cy="1609151"/>
              <a:chOff x="140599" y="118425"/>
              <a:chExt cx="3532446" cy="1609151"/>
            </a:xfrm>
          </p:grpSpPr>
          <p:sp>
            <p:nvSpPr>
              <p:cNvPr id="18635" name="Google Shape;18635;p39"/>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6" name="Google Shape;18636;p39"/>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7" name="Google Shape;18637;p39"/>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8" name="Google Shape;18638;p39"/>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9" name="Google Shape;18639;p39"/>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0" name="Google Shape;18640;p39"/>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1" name="Google Shape;18641;p39"/>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2" name="Google Shape;18642;p39"/>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3" name="Google Shape;18643;p39"/>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4" name="Google Shape;18644;p39"/>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5" name="Google Shape;18645;p39"/>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6" name="Google Shape;18646;p39"/>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7" name="Google Shape;18647;p39"/>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8" name="Google Shape;18648;p39"/>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9" name="Google Shape;18649;p39"/>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0" name="Google Shape;18650;p39"/>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1" name="Google Shape;18651;p39"/>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2" name="Google Shape;18652;p39"/>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3" name="Google Shape;18653;p39"/>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4" name="Google Shape;18654;p39"/>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5" name="Google Shape;18655;p39"/>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6" name="Google Shape;18656;p39"/>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7" name="Google Shape;18657;p39"/>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8" name="Google Shape;18658;p39"/>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9" name="Google Shape;18659;p39"/>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0" name="Google Shape;18660;p39"/>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61" name="Google Shape;18661;p39"/>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62" name="Google Shape;18662;p39"/>
            <p:cNvGrpSpPr/>
            <p:nvPr/>
          </p:nvGrpSpPr>
          <p:grpSpPr>
            <a:xfrm>
              <a:off x="3327013" y="140740"/>
              <a:ext cx="3964145" cy="1455821"/>
              <a:chOff x="3233388" y="140740"/>
              <a:chExt cx="3964145" cy="1455821"/>
            </a:xfrm>
          </p:grpSpPr>
          <p:sp>
            <p:nvSpPr>
              <p:cNvPr id="18663" name="Google Shape;18663;p39"/>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4" name="Google Shape;18664;p39"/>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5" name="Google Shape;18665;p39"/>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6" name="Google Shape;18666;p39"/>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7" name="Google Shape;18667;p39"/>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8" name="Google Shape;18668;p39"/>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9" name="Google Shape;18669;p39"/>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0" name="Google Shape;18670;p39"/>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1" name="Google Shape;18671;p39"/>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2" name="Google Shape;18672;p39"/>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3" name="Google Shape;18673;p39"/>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4" name="Google Shape;18674;p39"/>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5" name="Google Shape;18675;p39"/>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6" name="Google Shape;18676;p39"/>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7" name="Google Shape;18677;p39"/>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8" name="Google Shape;18678;p39"/>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9" name="Google Shape;18679;p39"/>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0" name="Google Shape;18680;p39"/>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1" name="Google Shape;18681;p39"/>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2" name="Google Shape;18682;p39"/>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3" name="Google Shape;18683;p39"/>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4" name="Google Shape;18684;p39"/>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5" name="Google Shape;18685;p39"/>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6" name="Google Shape;18686;p39"/>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7" name="Google Shape;18687;p39"/>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8" name="Google Shape;18688;p39"/>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89" name="Google Shape;18689;p39"/>
          <p:cNvGrpSpPr/>
          <p:nvPr/>
        </p:nvGrpSpPr>
        <p:grpSpPr>
          <a:xfrm>
            <a:off x="7313947" y="-52208"/>
            <a:ext cx="2705094" cy="3268077"/>
            <a:chOff x="7313947" y="-52208"/>
            <a:chExt cx="2705094" cy="3268077"/>
          </a:xfrm>
        </p:grpSpPr>
        <p:grpSp>
          <p:nvGrpSpPr>
            <p:cNvPr id="18690" name="Google Shape;18690;p39"/>
            <p:cNvGrpSpPr/>
            <p:nvPr/>
          </p:nvGrpSpPr>
          <p:grpSpPr>
            <a:xfrm rot="-8222891" flipH="1">
              <a:off x="7816945" y="779451"/>
              <a:ext cx="1699097" cy="2145014"/>
              <a:chOff x="146217" y="2712579"/>
              <a:chExt cx="1552966" cy="1960401"/>
            </a:xfrm>
          </p:grpSpPr>
          <p:grpSp>
            <p:nvGrpSpPr>
              <p:cNvPr id="18691" name="Google Shape;18691;p39"/>
              <p:cNvGrpSpPr/>
              <p:nvPr/>
            </p:nvGrpSpPr>
            <p:grpSpPr>
              <a:xfrm>
                <a:off x="146217" y="2712579"/>
                <a:ext cx="1134008" cy="607901"/>
                <a:chOff x="5206900" y="826150"/>
                <a:chExt cx="599275" cy="321250"/>
              </a:xfrm>
            </p:grpSpPr>
            <p:sp>
              <p:nvSpPr>
                <p:cNvPr id="18692" name="Google Shape;18692;p39"/>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3" name="Google Shape;18693;p39"/>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4" name="Google Shape;18694;p39"/>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5" name="Google Shape;18695;p39"/>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6" name="Google Shape;18696;p39"/>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7" name="Google Shape;18697;p39"/>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8" name="Google Shape;18698;p39"/>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9" name="Google Shape;18699;p39"/>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0" name="Google Shape;18700;p39"/>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1" name="Google Shape;18701;p39"/>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2" name="Google Shape;18702;p39"/>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3" name="Google Shape;18703;p39"/>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4" name="Google Shape;18704;p39"/>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5" name="Google Shape;18705;p39"/>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06" name="Google Shape;18706;p39"/>
              <p:cNvGrpSpPr/>
              <p:nvPr/>
            </p:nvGrpSpPr>
            <p:grpSpPr>
              <a:xfrm rot="-9256633">
                <a:off x="489429" y="3110262"/>
                <a:ext cx="1134020" cy="607908"/>
                <a:chOff x="5206900" y="826150"/>
                <a:chExt cx="599275" cy="321250"/>
              </a:xfrm>
            </p:grpSpPr>
            <p:sp>
              <p:nvSpPr>
                <p:cNvPr id="18707" name="Google Shape;18707;p39"/>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8" name="Google Shape;18708;p39"/>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9" name="Google Shape;18709;p39"/>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0" name="Google Shape;18710;p39"/>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1" name="Google Shape;18711;p39"/>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2" name="Google Shape;18712;p39"/>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3" name="Google Shape;18713;p39"/>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4" name="Google Shape;18714;p39"/>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5" name="Google Shape;18715;p39"/>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6" name="Google Shape;18716;p39"/>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7" name="Google Shape;18717;p39"/>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8" name="Google Shape;18718;p39"/>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9" name="Google Shape;18719;p39"/>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0" name="Google Shape;18720;p39"/>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1" name="Google Shape;18721;p39"/>
              <p:cNvGrpSpPr/>
              <p:nvPr/>
            </p:nvGrpSpPr>
            <p:grpSpPr>
              <a:xfrm rot="7120513" flipH="1">
                <a:off x="538618" y="3725726"/>
                <a:ext cx="1133997" cy="607895"/>
                <a:chOff x="5206900" y="826150"/>
                <a:chExt cx="599275" cy="321250"/>
              </a:xfrm>
            </p:grpSpPr>
            <p:sp>
              <p:nvSpPr>
                <p:cNvPr id="18722" name="Google Shape;18722;p39"/>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3" name="Google Shape;18723;p39"/>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4" name="Google Shape;18724;p39"/>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5" name="Google Shape;18725;p39"/>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6" name="Google Shape;18726;p39"/>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7" name="Google Shape;18727;p39"/>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8" name="Google Shape;18728;p39"/>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9" name="Google Shape;18729;p39"/>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0" name="Google Shape;18730;p39"/>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1" name="Google Shape;18731;p39"/>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2" name="Google Shape;18732;p39"/>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3" name="Google Shape;18733;p39"/>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4" name="Google Shape;18734;p39"/>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5" name="Google Shape;18735;p39"/>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36" name="Google Shape;18736;p39"/>
            <p:cNvGrpSpPr/>
            <p:nvPr/>
          </p:nvGrpSpPr>
          <p:grpSpPr>
            <a:xfrm>
              <a:off x="7502410" y="-52208"/>
              <a:ext cx="1699100" cy="2145071"/>
              <a:chOff x="7458410" y="4"/>
              <a:chExt cx="1699100" cy="2145071"/>
            </a:xfrm>
          </p:grpSpPr>
          <p:grpSp>
            <p:nvGrpSpPr>
              <p:cNvPr id="18737" name="Google Shape;18737;p39"/>
              <p:cNvGrpSpPr/>
              <p:nvPr/>
            </p:nvGrpSpPr>
            <p:grpSpPr>
              <a:xfrm flipH="1">
                <a:off x="7458410" y="4"/>
                <a:ext cx="1699100" cy="2145071"/>
                <a:chOff x="146217" y="2712579"/>
                <a:chExt cx="1552966" cy="1960401"/>
              </a:xfrm>
            </p:grpSpPr>
            <p:grpSp>
              <p:nvGrpSpPr>
                <p:cNvPr id="18738" name="Google Shape;18738;p39"/>
                <p:cNvGrpSpPr/>
                <p:nvPr/>
              </p:nvGrpSpPr>
              <p:grpSpPr>
                <a:xfrm>
                  <a:off x="146217" y="2712579"/>
                  <a:ext cx="1134008" cy="607901"/>
                  <a:chOff x="5206900" y="826150"/>
                  <a:chExt cx="599275" cy="321250"/>
                </a:xfrm>
              </p:grpSpPr>
              <p:sp>
                <p:nvSpPr>
                  <p:cNvPr id="18739" name="Google Shape;18739;p39"/>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0" name="Google Shape;18740;p39"/>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1" name="Google Shape;18741;p39"/>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2" name="Google Shape;18742;p39"/>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3" name="Google Shape;18743;p39"/>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4" name="Google Shape;18744;p39"/>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5" name="Google Shape;18745;p39"/>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6" name="Google Shape;18746;p39"/>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7" name="Google Shape;18747;p39"/>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8" name="Google Shape;18748;p39"/>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9" name="Google Shape;18749;p39"/>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0" name="Google Shape;18750;p39"/>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1" name="Google Shape;18751;p39"/>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2" name="Google Shape;18752;p39"/>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53" name="Google Shape;18753;p39"/>
                <p:cNvGrpSpPr/>
                <p:nvPr/>
              </p:nvGrpSpPr>
              <p:grpSpPr>
                <a:xfrm rot="-9256633">
                  <a:off x="489429" y="3110262"/>
                  <a:ext cx="1134020" cy="607908"/>
                  <a:chOff x="5206900" y="826150"/>
                  <a:chExt cx="599275" cy="321250"/>
                </a:xfrm>
              </p:grpSpPr>
              <p:sp>
                <p:nvSpPr>
                  <p:cNvPr id="18754" name="Google Shape;18754;p39"/>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5" name="Google Shape;18755;p39"/>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6" name="Google Shape;18756;p39"/>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7" name="Google Shape;18757;p39"/>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8" name="Google Shape;18758;p39"/>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9" name="Google Shape;18759;p39"/>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0" name="Google Shape;18760;p39"/>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1" name="Google Shape;18761;p39"/>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2" name="Google Shape;18762;p39"/>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3" name="Google Shape;18763;p39"/>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4" name="Google Shape;18764;p39"/>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5" name="Google Shape;18765;p39"/>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6" name="Google Shape;18766;p39"/>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7" name="Google Shape;18767;p39"/>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68" name="Google Shape;18768;p39"/>
                <p:cNvGrpSpPr/>
                <p:nvPr/>
              </p:nvGrpSpPr>
              <p:grpSpPr>
                <a:xfrm rot="7120513" flipH="1">
                  <a:off x="538618" y="3725726"/>
                  <a:ext cx="1133997" cy="607895"/>
                  <a:chOff x="5206900" y="826150"/>
                  <a:chExt cx="599275" cy="321250"/>
                </a:xfrm>
              </p:grpSpPr>
              <p:sp>
                <p:nvSpPr>
                  <p:cNvPr id="18769" name="Google Shape;18769;p39"/>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0" name="Google Shape;18770;p39"/>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1" name="Google Shape;18771;p39"/>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2" name="Google Shape;18772;p39"/>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3" name="Google Shape;18773;p39"/>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4" name="Google Shape;18774;p39"/>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5" name="Google Shape;18775;p39"/>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6" name="Google Shape;18776;p39"/>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7" name="Google Shape;18777;p39"/>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8" name="Google Shape;18778;p39"/>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9" name="Google Shape;18779;p39"/>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0" name="Google Shape;18780;p39"/>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1" name="Google Shape;18781;p39"/>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2" name="Google Shape;18782;p39"/>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83" name="Google Shape;18783;p39"/>
              <p:cNvGrpSpPr/>
              <p:nvPr/>
            </p:nvGrpSpPr>
            <p:grpSpPr>
              <a:xfrm rot="7305203">
                <a:off x="8348319" y="775252"/>
                <a:ext cx="494027" cy="594558"/>
                <a:chOff x="4815275" y="840950"/>
                <a:chExt cx="432450" cy="520450"/>
              </a:xfrm>
            </p:grpSpPr>
            <p:sp>
              <p:nvSpPr>
                <p:cNvPr id="18784" name="Google Shape;18784;p39"/>
                <p:cNvSpPr/>
                <p:nvPr/>
              </p:nvSpPr>
              <p:spPr>
                <a:xfrm>
                  <a:off x="4884475" y="840950"/>
                  <a:ext cx="306850" cy="277250"/>
                </a:xfrm>
                <a:custGeom>
                  <a:avLst/>
                  <a:gdLst/>
                  <a:ahLst/>
                  <a:cxnLst/>
                  <a:rect l="l" t="t" r="r" b="b"/>
                  <a:pathLst>
                    <a:path w="12274" h="11090" extrusionOk="0">
                      <a:moveTo>
                        <a:pt x="624" y="7825"/>
                      </a:moveTo>
                      <a:cubicBezTo>
                        <a:pt x="960" y="8417"/>
                        <a:pt x="1520" y="8817"/>
                        <a:pt x="2016" y="9297"/>
                      </a:cubicBezTo>
                      <a:cubicBezTo>
                        <a:pt x="2465" y="9729"/>
                        <a:pt x="2865" y="10241"/>
                        <a:pt x="3425" y="10529"/>
                      </a:cubicBezTo>
                      <a:cubicBezTo>
                        <a:pt x="3825" y="10689"/>
                        <a:pt x="4241" y="10801"/>
                        <a:pt x="4657" y="10833"/>
                      </a:cubicBezTo>
                      <a:cubicBezTo>
                        <a:pt x="5521" y="10961"/>
                        <a:pt x="6417" y="11089"/>
                        <a:pt x="7265" y="10881"/>
                      </a:cubicBezTo>
                      <a:cubicBezTo>
                        <a:pt x="8193" y="10641"/>
                        <a:pt x="8961" y="10017"/>
                        <a:pt x="9681" y="9393"/>
                      </a:cubicBezTo>
                      <a:cubicBezTo>
                        <a:pt x="10753" y="8481"/>
                        <a:pt x="11873" y="7425"/>
                        <a:pt x="12081" y="6033"/>
                      </a:cubicBezTo>
                      <a:cubicBezTo>
                        <a:pt x="12273" y="4849"/>
                        <a:pt x="11761" y="3665"/>
                        <a:pt x="10993" y="2752"/>
                      </a:cubicBezTo>
                      <a:cubicBezTo>
                        <a:pt x="10225" y="1840"/>
                        <a:pt x="9233" y="1184"/>
                        <a:pt x="8241" y="528"/>
                      </a:cubicBezTo>
                      <a:cubicBezTo>
                        <a:pt x="7841" y="272"/>
                        <a:pt x="7393" y="0"/>
                        <a:pt x="6913" y="32"/>
                      </a:cubicBezTo>
                      <a:cubicBezTo>
                        <a:pt x="6257" y="64"/>
                        <a:pt x="5793" y="656"/>
                        <a:pt x="5345" y="1136"/>
                      </a:cubicBezTo>
                      <a:cubicBezTo>
                        <a:pt x="4209" y="2352"/>
                        <a:pt x="2561" y="2544"/>
                        <a:pt x="1424" y="3553"/>
                      </a:cubicBezTo>
                      <a:cubicBezTo>
                        <a:pt x="448" y="4449"/>
                        <a:pt x="0" y="6673"/>
                        <a:pt x="624" y="7825"/>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5" name="Google Shape;18785;p39"/>
                <p:cNvSpPr/>
                <p:nvPr/>
              </p:nvSpPr>
              <p:spPr>
                <a:xfrm>
                  <a:off x="4815275" y="1152575"/>
                  <a:ext cx="144425" cy="123625"/>
                </a:xfrm>
                <a:custGeom>
                  <a:avLst/>
                  <a:gdLst/>
                  <a:ahLst/>
                  <a:cxnLst/>
                  <a:rect l="l" t="t" r="r" b="b"/>
                  <a:pathLst>
                    <a:path w="5777" h="4945" extrusionOk="0">
                      <a:moveTo>
                        <a:pt x="512" y="2352"/>
                      </a:moveTo>
                      <a:cubicBezTo>
                        <a:pt x="976" y="3104"/>
                        <a:pt x="1536" y="3792"/>
                        <a:pt x="2160" y="4400"/>
                      </a:cubicBezTo>
                      <a:cubicBezTo>
                        <a:pt x="2320" y="4576"/>
                        <a:pt x="2512" y="4704"/>
                        <a:pt x="2736" y="4800"/>
                      </a:cubicBezTo>
                      <a:cubicBezTo>
                        <a:pt x="3152" y="4944"/>
                        <a:pt x="3616" y="4752"/>
                        <a:pt x="4032" y="4560"/>
                      </a:cubicBezTo>
                      <a:lnTo>
                        <a:pt x="5008" y="4096"/>
                      </a:lnTo>
                      <a:cubicBezTo>
                        <a:pt x="5185" y="4016"/>
                        <a:pt x="5345" y="3920"/>
                        <a:pt x="5473" y="3792"/>
                      </a:cubicBezTo>
                      <a:cubicBezTo>
                        <a:pt x="5729" y="3536"/>
                        <a:pt x="5761" y="3136"/>
                        <a:pt x="5761" y="2784"/>
                      </a:cubicBezTo>
                      <a:cubicBezTo>
                        <a:pt x="5777" y="2288"/>
                        <a:pt x="5777" y="1728"/>
                        <a:pt x="5457" y="1360"/>
                      </a:cubicBezTo>
                      <a:cubicBezTo>
                        <a:pt x="5249" y="1136"/>
                        <a:pt x="4992" y="976"/>
                        <a:pt x="4704" y="880"/>
                      </a:cubicBezTo>
                      <a:cubicBezTo>
                        <a:pt x="3680" y="416"/>
                        <a:pt x="2528" y="0"/>
                        <a:pt x="1408" y="432"/>
                      </a:cubicBezTo>
                      <a:cubicBezTo>
                        <a:pt x="592" y="752"/>
                        <a:pt x="0" y="1520"/>
                        <a:pt x="512" y="235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6" name="Google Shape;18786;p39"/>
                <p:cNvSpPr/>
                <p:nvPr/>
              </p:nvSpPr>
              <p:spPr>
                <a:xfrm>
                  <a:off x="5105275" y="1188975"/>
                  <a:ext cx="142450" cy="172425"/>
                </a:xfrm>
                <a:custGeom>
                  <a:avLst/>
                  <a:gdLst/>
                  <a:ahLst/>
                  <a:cxnLst/>
                  <a:rect l="l" t="t" r="r" b="b"/>
                  <a:pathLst>
                    <a:path w="5698" h="6897" extrusionOk="0">
                      <a:moveTo>
                        <a:pt x="337" y="3040"/>
                      </a:moveTo>
                      <a:cubicBezTo>
                        <a:pt x="513" y="3264"/>
                        <a:pt x="721" y="3472"/>
                        <a:pt x="961" y="3649"/>
                      </a:cubicBezTo>
                      <a:cubicBezTo>
                        <a:pt x="1505" y="4161"/>
                        <a:pt x="1713" y="4913"/>
                        <a:pt x="2049" y="5585"/>
                      </a:cubicBezTo>
                      <a:cubicBezTo>
                        <a:pt x="2385" y="6257"/>
                        <a:pt x="2993" y="6897"/>
                        <a:pt x="3745" y="6833"/>
                      </a:cubicBezTo>
                      <a:cubicBezTo>
                        <a:pt x="4193" y="6753"/>
                        <a:pt x="4593" y="6481"/>
                        <a:pt x="4833" y="6065"/>
                      </a:cubicBezTo>
                      <a:cubicBezTo>
                        <a:pt x="5041" y="5665"/>
                        <a:pt x="5201" y="5233"/>
                        <a:pt x="5297" y="4785"/>
                      </a:cubicBezTo>
                      <a:cubicBezTo>
                        <a:pt x="5521" y="3937"/>
                        <a:pt x="5697" y="2928"/>
                        <a:pt x="5121" y="2272"/>
                      </a:cubicBezTo>
                      <a:cubicBezTo>
                        <a:pt x="4897" y="2032"/>
                        <a:pt x="4593" y="1872"/>
                        <a:pt x="4417" y="1584"/>
                      </a:cubicBezTo>
                      <a:cubicBezTo>
                        <a:pt x="4241" y="1280"/>
                        <a:pt x="4289" y="864"/>
                        <a:pt x="4097" y="544"/>
                      </a:cubicBezTo>
                      <a:cubicBezTo>
                        <a:pt x="3873" y="128"/>
                        <a:pt x="3329" y="0"/>
                        <a:pt x="2865" y="0"/>
                      </a:cubicBezTo>
                      <a:cubicBezTo>
                        <a:pt x="2129" y="0"/>
                        <a:pt x="993" y="256"/>
                        <a:pt x="561" y="912"/>
                      </a:cubicBezTo>
                      <a:cubicBezTo>
                        <a:pt x="225" y="1408"/>
                        <a:pt x="1" y="2544"/>
                        <a:pt x="337" y="3040"/>
                      </a:cubicBezTo>
                      <a:close/>
                    </a:path>
                  </a:pathLst>
                </a:custGeom>
                <a:solidFill>
                  <a:srgbClr val="EAD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7" name="Google Shape;18787;p39"/>
                <p:cNvSpPr/>
                <p:nvPr/>
              </p:nvSpPr>
              <p:spPr>
                <a:xfrm>
                  <a:off x="5024075" y="1286975"/>
                  <a:ext cx="71225" cy="58025"/>
                </a:xfrm>
                <a:custGeom>
                  <a:avLst/>
                  <a:gdLst/>
                  <a:ahLst/>
                  <a:cxnLst/>
                  <a:rect l="l" t="t" r="r" b="b"/>
                  <a:pathLst>
                    <a:path w="2849" h="2321" extrusionOk="0">
                      <a:moveTo>
                        <a:pt x="561" y="1521"/>
                      </a:moveTo>
                      <a:cubicBezTo>
                        <a:pt x="833" y="1969"/>
                        <a:pt x="1345" y="2177"/>
                        <a:pt x="1841" y="2273"/>
                      </a:cubicBezTo>
                      <a:cubicBezTo>
                        <a:pt x="2033" y="2321"/>
                        <a:pt x="2225" y="2321"/>
                        <a:pt x="2401" y="2241"/>
                      </a:cubicBezTo>
                      <a:cubicBezTo>
                        <a:pt x="2545" y="2129"/>
                        <a:pt x="2641" y="2001"/>
                        <a:pt x="2689" y="1841"/>
                      </a:cubicBezTo>
                      <a:cubicBezTo>
                        <a:pt x="2769" y="1585"/>
                        <a:pt x="2817" y="1329"/>
                        <a:pt x="2833" y="1073"/>
                      </a:cubicBezTo>
                      <a:cubicBezTo>
                        <a:pt x="2849" y="865"/>
                        <a:pt x="2801" y="641"/>
                        <a:pt x="2689" y="449"/>
                      </a:cubicBezTo>
                      <a:cubicBezTo>
                        <a:pt x="2497" y="177"/>
                        <a:pt x="2177" y="17"/>
                        <a:pt x="1841" y="17"/>
                      </a:cubicBezTo>
                      <a:cubicBezTo>
                        <a:pt x="1041" y="1"/>
                        <a:pt x="1" y="609"/>
                        <a:pt x="561" y="152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8" name="Google Shape;18788;p39"/>
                <p:cNvSpPr/>
                <p:nvPr/>
              </p:nvSpPr>
              <p:spPr>
                <a:xfrm>
                  <a:off x="5176500" y="1064150"/>
                  <a:ext cx="69625" cy="71250"/>
                </a:xfrm>
                <a:custGeom>
                  <a:avLst/>
                  <a:gdLst/>
                  <a:ahLst/>
                  <a:cxnLst/>
                  <a:rect l="l" t="t" r="r" b="b"/>
                  <a:pathLst>
                    <a:path w="2785" h="2850" extrusionOk="0">
                      <a:moveTo>
                        <a:pt x="80" y="1409"/>
                      </a:moveTo>
                      <a:cubicBezTo>
                        <a:pt x="32" y="1457"/>
                        <a:pt x="0" y="1521"/>
                        <a:pt x="0" y="1601"/>
                      </a:cubicBezTo>
                      <a:cubicBezTo>
                        <a:pt x="16" y="1681"/>
                        <a:pt x="64" y="1745"/>
                        <a:pt x="128" y="1809"/>
                      </a:cubicBezTo>
                      <a:lnTo>
                        <a:pt x="1040" y="2705"/>
                      </a:lnTo>
                      <a:cubicBezTo>
                        <a:pt x="1088" y="2769"/>
                        <a:pt x="1168" y="2817"/>
                        <a:pt x="1248" y="2849"/>
                      </a:cubicBezTo>
                      <a:cubicBezTo>
                        <a:pt x="1360" y="2849"/>
                        <a:pt x="1472" y="2817"/>
                        <a:pt x="1552" y="2753"/>
                      </a:cubicBezTo>
                      <a:cubicBezTo>
                        <a:pt x="2048" y="2385"/>
                        <a:pt x="2320" y="1809"/>
                        <a:pt x="2560" y="1249"/>
                      </a:cubicBezTo>
                      <a:cubicBezTo>
                        <a:pt x="2672" y="993"/>
                        <a:pt x="2784" y="689"/>
                        <a:pt x="2640" y="449"/>
                      </a:cubicBezTo>
                      <a:cubicBezTo>
                        <a:pt x="2400" y="49"/>
                        <a:pt x="1520" y="1"/>
                        <a:pt x="1136" y="161"/>
                      </a:cubicBezTo>
                      <a:cubicBezTo>
                        <a:pt x="704" y="369"/>
                        <a:pt x="336" y="1025"/>
                        <a:pt x="80" y="14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789" name="Google Shape;18789;p39"/>
          <p:cNvSpPr/>
          <p:nvPr/>
        </p:nvSpPr>
        <p:spPr>
          <a:xfrm rot="-435006">
            <a:off x="6396348" y="1705435"/>
            <a:ext cx="1700" cy="850"/>
          </a:xfrm>
          <a:custGeom>
            <a:avLst/>
            <a:gdLst/>
            <a:ahLst/>
            <a:cxnLst/>
            <a:rect l="l" t="t" r="r" b="b"/>
            <a:pathLst>
              <a:path w="68" h="34" extrusionOk="0">
                <a:moveTo>
                  <a:pt x="0" y="0"/>
                </a:moveTo>
                <a:lnTo>
                  <a:pt x="67" y="34"/>
                </a:lnTo>
                <a:lnTo>
                  <a:pt x="67" y="34"/>
                </a:lnTo>
                <a:close/>
              </a:path>
            </a:pathLst>
          </a:custGeom>
          <a:solidFill>
            <a:srgbClr val="230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90" name="Google Shape;18790;p39"/>
          <p:cNvGrpSpPr/>
          <p:nvPr/>
        </p:nvGrpSpPr>
        <p:grpSpPr>
          <a:xfrm>
            <a:off x="-471207" y="2009775"/>
            <a:ext cx="3339342" cy="3615189"/>
            <a:chOff x="-471207" y="2009775"/>
            <a:chExt cx="3339342" cy="3615189"/>
          </a:xfrm>
        </p:grpSpPr>
        <p:grpSp>
          <p:nvGrpSpPr>
            <p:cNvPr id="18791" name="Google Shape;18791;p39"/>
            <p:cNvGrpSpPr/>
            <p:nvPr/>
          </p:nvGrpSpPr>
          <p:grpSpPr>
            <a:xfrm>
              <a:off x="-471207" y="3215792"/>
              <a:ext cx="3339342" cy="2409172"/>
              <a:chOff x="-471207" y="3215792"/>
              <a:chExt cx="3339342" cy="2409172"/>
            </a:xfrm>
          </p:grpSpPr>
          <p:grpSp>
            <p:nvGrpSpPr>
              <p:cNvPr id="18792" name="Google Shape;18792;p39"/>
              <p:cNvGrpSpPr/>
              <p:nvPr/>
            </p:nvGrpSpPr>
            <p:grpSpPr>
              <a:xfrm rot="-4199403" flipH="1">
                <a:off x="-22239" y="3308503"/>
                <a:ext cx="1699178" cy="2145157"/>
                <a:chOff x="146217" y="2712579"/>
                <a:chExt cx="1552966" cy="1960401"/>
              </a:xfrm>
            </p:grpSpPr>
            <p:grpSp>
              <p:nvGrpSpPr>
                <p:cNvPr id="18793" name="Google Shape;18793;p39"/>
                <p:cNvGrpSpPr/>
                <p:nvPr/>
              </p:nvGrpSpPr>
              <p:grpSpPr>
                <a:xfrm>
                  <a:off x="146217" y="2712579"/>
                  <a:ext cx="1134008" cy="607901"/>
                  <a:chOff x="5206900" y="826150"/>
                  <a:chExt cx="599275" cy="321250"/>
                </a:xfrm>
              </p:grpSpPr>
              <p:sp>
                <p:nvSpPr>
                  <p:cNvPr id="18794" name="Google Shape;18794;p39"/>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5" name="Google Shape;18795;p39"/>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6" name="Google Shape;18796;p39"/>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7" name="Google Shape;18797;p39"/>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8" name="Google Shape;18798;p39"/>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9" name="Google Shape;18799;p39"/>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0" name="Google Shape;18800;p39"/>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1" name="Google Shape;18801;p39"/>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2" name="Google Shape;18802;p39"/>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3" name="Google Shape;18803;p39"/>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4" name="Google Shape;18804;p39"/>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5" name="Google Shape;18805;p39"/>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6" name="Google Shape;18806;p39"/>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7" name="Google Shape;18807;p39"/>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08" name="Google Shape;18808;p39"/>
                <p:cNvGrpSpPr/>
                <p:nvPr/>
              </p:nvGrpSpPr>
              <p:grpSpPr>
                <a:xfrm rot="-9256633">
                  <a:off x="489429" y="3110262"/>
                  <a:ext cx="1134020" cy="607908"/>
                  <a:chOff x="5206900" y="826150"/>
                  <a:chExt cx="599275" cy="321250"/>
                </a:xfrm>
              </p:grpSpPr>
              <p:sp>
                <p:nvSpPr>
                  <p:cNvPr id="18809" name="Google Shape;18809;p39"/>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0" name="Google Shape;18810;p39"/>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1" name="Google Shape;18811;p39"/>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2" name="Google Shape;18812;p39"/>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3" name="Google Shape;18813;p39"/>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4" name="Google Shape;18814;p39"/>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5" name="Google Shape;18815;p39"/>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6" name="Google Shape;18816;p39"/>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7" name="Google Shape;18817;p39"/>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8" name="Google Shape;18818;p39"/>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9" name="Google Shape;18819;p39"/>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0" name="Google Shape;18820;p39"/>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1" name="Google Shape;18821;p39"/>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2" name="Google Shape;18822;p39"/>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23" name="Google Shape;18823;p39"/>
                <p:cNvGrpSpPr/>
                <p:nvPr/>
              </p:nvGrpSpPr>
              <p:grpSpPr>
                <a:xfrm rot="7120513" flipH="1">
                  <a:off x="538618" y="3725726"/>
                  <a:ext cx="1133997" cy="607895"/>
                  <a:chOff x="5206900" y="826150"/>
                  <a:chExt cx="599275" cy="321250"/>
                </a:xfrm>
              </p:grpSpPr>
              <p:sp>
                <p:nvSpPr>
                  <p:cNvPr id="18824" name="Google Shape;18824;p39"/>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5" name="Google Shape;18825;p39"/>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6" name="Google Shape;18826;p39"/>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7" name="Google Shape;18827;p39"/>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8" name="Google Shape;18828;p39"/>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9" name="Google Shape;18829;p39"/>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0" name="Google Shape;18830;p39"/>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1" name="Google Shape;18831;p39"/>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2" name="Google Shape;18832;p39"/>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3" name="Google Shape;18833;p39"/>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4" name="Google Shape;18834;p39"/>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5" name="Google Shape;18835;p39"/>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6" name="Google Shape;18836;p39"/>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7" name="Google Shape;18837;p39"/>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838" name="Google Shape;18838;p39"/>
              <p:cNvGrpSpPr/>
              <p:nvPr/>
            </p:nvGrpSpPr>
            <p:grpSpPr>
              <a:xfrm rot="4112102" flipH="1">
                <a:off x="709472" y="3369139"/>
                <a:ext cx="1699242" cy="2145126"/>
                <a:chOff x="146217" y="2712579"/>
                <a:chExt cx="1552966" cy="1960401"/>
              </a:xfrm>
            </p:grpSpPr>
            <p:grpSp>
              <p:nvGrpSpPr>
                <p:cNvPr id="18839" name="Google Shape;18839;p39"/>
                <p:cNvGrpSpPr/>
                <p:nvPr/>
              </p:nvGrpSpPr>
              <p:grpSpPr>
                <a:xfrm>
                  <a:off x="146217" y="2712579"/>
                  <a:ext cx="1134008" cy="607901"/>
                  <a:chOff x="5206900" y="826150"/>
                  <a:chExt cx="599275" cy="321250"/>
                </a:xfrm>
              </p:grpSpPr>
              <p:sp>
                <p:nvSpPr>
                  <p:cNvPr id="18840" name="Google Shape;18840;p39"/>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1" name="Google Shape;18841;p39"/>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2" name="Google Shape;18842;p39"/>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3" name="Google Shape;18843;p39"/>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4" name="Google Shape;18844;p39"/>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5" name="Google Shape;18845;p39"/>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6" name="Google Shape;18846;p39"/>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7" name="Google Shape;18847;p39"/>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8" name="Google Shape;18848;p39"/>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9" name="Google Shape;18849;p39"/>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0" name="Google Shape;18850;p39"/>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1" name="Google Shape;18851;p39"/>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2" name="Google Shape;18852;p39"/>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3" name="Google Shape;18853;p39"/>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54" name="Google Shape;18854;p39"/>
                <p:cNvGrpSpPr/>
                <p:nvPr/>
              </p:nvGrpSpPr>
              <p:grpSpPr>
                <a:xfrm rot="-9256633">
                  <a:off x="489429" y="3110262"/>
                  <a:ext cx="1134020" cy="607908"/>
                  <a:chOff x="5206900" y="826150"/>
                  <a:chExt cx="599275" cy="321250"/>
                </a:xfrm>
              </p:grpSpPr>
              <p:sp>
                <p:nvSpPr>
                  <p:cNvPr id="18855" name="Google Shape;18855;p39"/>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6" name="Google Shape;18856;p39"/>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7" name="Google Shape;18857;p39"/>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8" name="Google Shape;18858;p39"/>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9" name="Google Shape;18859;p39"/>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0" name="Google Shape;18860;p39"/>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1" name="Google Shape;18861;p39"/>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2" name="Google Shape;18862;p39"/>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3" name="Google Shape;18863;p39"/>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4" name="Google Shape;18864;p39"/>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5" name="Google Shape;18865;p39"/>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6" name="Google Shape;18866;p39"/>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7" name="Google Shape;18867;p39"/>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8" name="Google Shape;18868;p39"/>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69" name="Google Shape;18869;p39"/>
                <p:cNvGrpSpPr/>
                <p:nvPr/>
              </p:nvGrpSpPr>
              <p:grpSpPr>
                <a:xfrm rot="7120513" flipH="1">
                  <a:off x="538618" y="3725726"/>
                  <a:ext cx="1133997" cy="607895"/>
                  <a:chOff x="5206900" y="826150"/>
                  <a:chExt cx="599275" cy="321250"/>
                </a:xfrm>
              </p:grpSpPr>
              <p:sp>
                <p:nvSpPr>
                  <p:cNvPr id="18870" name="Google Shape;18870;p39"/>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1" name="Google Shape;18871;p39"/>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2" name="Google Shape;18872;p39"/>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3" name="Google Shape;18873;p39"/>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4" name="Google Shape;18874;p39"/>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5" name="Google Shape;18875;p39"/>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6" name="Google Shape;18876;p39"/>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7" name="Google Shape;18877;p39"/>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8" name="Google Shape;18878;p39"/>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9" name="Google Shape;18879;p39"/>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0" name="Google Shape;18880;p39"/>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1" name="Google Shape;18881;p39"/>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2" name="Google Shape;18882;p39"/>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3" name="Google Shape;18883;p39"/>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884" name="Google Shape;18884;p39"/>
            <p:cNvSpPr/>
            <p:nvPr/>
          </p:nvSpPr>
          <p:spPr>
            <a:xfrm>
              <a:off x="-90074" y="2009775"/>
              <a:ext cx="1286780" cy="2562428"/>
            </a:xfrm>
            <a:custGeom>
              <a:avLst/>
              <a:gdLst/>
              <a:ahLst/>
              <a:cxnLst/>
              <a:rect l="l" t="t" r="r" b="b"/>
              <a:pathLst>
                <a:path w="61166" h="130970" extrusionOk="0">
                  <a:moveTo>
                    <a:pt x="0" y="4945"/>
                  </a:moveTo>
                  <a:cubicBezTo>
                    <a:pt x="3629" y="-1100"/>
                    <a:pt x="14862" y="-982"/>
                    <a:pt x="21007" y="2474"/>
                  </a:cubicBezTo>
                  <a:cubicBezTo>
                    <a:pt x="29222" y="7094"/>
                    <a:pt x="35824" y="16574"/>
                    <a:pt x="36761" y="25952"/>
                  </a:cubicBezTo>
                  <a:cubicBezTo>
                    <a:pt x="39604" y="54420"/>
                    <a:pt x="17847" y="82376"/>
                    <a:pt x="22551" y="110596"/>
                  </a:cubicBezTo>
                  <a:cubicBezTo>
                    <a:pt x="24060" y="119650"/>
                    <a:pt x="32356" y="129081"/>
                    <a:pt x="41395" y="130675"/>
                  </a:cubicBezTo>
                  <a:cubicBezTo>
                    <a:pt x="48085" y="131855"/>
                    <a:pt x="54721" y="127881"/>
                    <a:pt x="61166" y="125733"/>
                  </a:cubicBezTo>
                </a:path>
              </a:pathLst>
            </a:custGeom>
            <a:noFill/>
            <a:ln w="19050" cap="flat" cmpd="sng">
              <a:solidFill>
                <a:srgbClr val="D4DCFF"/>
              </a:solidFill>
              <a:prstDash val="solid"/>
              <a:round/>
              <a:headEnd type="none" w="med" len="med"/>
              <a:tailEnd type="none" w="med" len="med"/>
            </a:ln>
          </p:spPr>
        </p:sp>
        <p:grpSp>
          <p:nvGrpSpPr>
            <p:cNvPr id="18885" name="Google Shape;18885;p39"/>
            <p:cNvGrpSpPr/>
            <p:nvPr/>
          </p:nvGrpSpPr>
          <p:grpSpPr>
            <a:xfrm rot="-3625968">
              <a:off x="1041729" y="3912668"/>
              <a:ext cx="687114" cy="844725"/>
              <a:chOff x="5835100" y="1235925"/>
              <a:chExt cx="687175" cy="844800"/>
            </a:xfrm>
          </p:grpSpPr>
          <p:sp>
            <p:nvSpPr>
              <p:cNvPr id="18886" name="Google Shape;18886;p39"/>
              <p:cNvSpPr/>
              <p:nvPr/>
            </p:nvSpPr>
            <p:spPr>
              <a:xfrm>
                <a:off x="5901800" y="1460300"/>
                <a:ext cx="432850" cy="362750"/>
              </a:xfrm>
              <a:custGeom>
                <a:avLst/>
                <a:gdLst/>
                <a:ahLst/>
                <a:cxnLst/>
                <a:rect l="l" t="t" r="r" b="b"/>
                <a:pathLst>
                  <a:path w="17314" h="14510" extrusionOk="0">
                    <a:moveTo>
                      <a:pt x="4503" y="0"/>
                    </a:moveTo>
                    <a:cubicBezTo>
                      <a:pt x="3783" y="0"/>
                      <a:pt x="3090" y="354"/>
                      <a:pt x="2703" y="999"/>
                    </a:cubicBezTo>
                    <a:lnTo>
                      <a:pt x="635" y="4302"/>
                    </a:lnTo>
                    <a:cubicBezTo>
                      <a:pt x="1" y="5303"/>
                      <a:pt x="301" y="6670"/>
                      <a:pt x="1335" y="7304"/>
                    </a:cubicBezTo>
                    <a:lnTo>
                      <a:pt x="12977" y="14509"/>
                    </a:lnTo>
                    <a:lnTo>
                      <a:pt x="17313" y="7537"/>
                    </a:lnTo>
                    <a:lnTo>
                      <a:pt x="5672" y="332"/>
                    </a:lnTo>
                    <a:cubicBezTo>
                      <a:pt x="5305" y="107"/>
                      <a:pt x="4900" y="0"/>
                      <a:pt x="4503" y="0"/>
                    </a:cubicBezTo>
                    <a:close/>
                  </a:path>
                </a:pathLst>
              </a:custGeom>
              <a:solidFill>
                <a:srgbClr val="F1C9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7" name="Google Shape;18887;p39"/>
              <p:cNvSpPr/>
              <p:nvPr/>
            </p:nvSpPr>
            <p:spPr>
              <a:xfrm>
                <a:off x="6226200" y="1648725"/>
                <a:ext cx="168475" cy="193500"/>
              </a:xfrm>
              <a:custGeom>
                <a:avLst/>
                <a:gdLst/>
                <a:ahLst/>
                <a:cxnLst/>
                <a:rect l="l" t="t" r="r" b="b"/>
                <a:pathLst>
                  <a:path w="6739" h="7740" extrusionOk="0">
                    <a:moveTo>
                      <a:pt x="4337" y="0"/>
                    </a:moveTo>
                    <a:lnTo>
                      <a:pt x="2102" y="3570"/>
                    </a:lnTo>
                    <a:lnTo>
                      <a:pt x="1" y="6939"/>
                    </a:lnTo>
                    <a:lnTo>
                      <a:pt x="4137" y="7739"/>
                    </a:lnTo>
                    <a:lnTo>
                      <a:pt x="5438" y="5638"/>
                    </a:lnTo>
                    <a:lnTo>
                      <a:pt x="6739" y="3536"/>
                    </a:lnTo>
                    <a:lnTo>
                      <a:pt x="4337" y="0"/>
                    </a:ln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8" name="Google Shape;18888;p39"/>
              <p:cNvSpPr/>
              <p:nvPr/>
            </p:nvSpPr>
            <p:spPr>
              <a:xfrm>
                <a:off x="6356300" y="1753800"/>
                <a:ext cx="138450" cy="164300"/>
              </a:xfrm>
              <a:custGeom>
                <a:avLst/>
                <a:gdLst/>
                <a:ahLst/>
                <a:cxnLst/>
                <a:rect l="l" t="t" r="r" b="b"/>
                <a:pathLst>
                  <a:path w="5538" h="6572" extrusionOk="0">
                    <a:moveTo>
                      <a:pt x="2602" y="0"/>
                    </a:moveTo>
                    <a:lnTo>
                      <a:pt x="1368" y="2002"/>
                    </a:lnTo>
                    <a:lnTo>
                      <a:pt x="1302" y="2102"/>
                    </a:lnTo>
                    <a:lnTo>
                      <a:pt x="1" y="4204"/>
                    </a:lnTo>
                    <a:lnTo>
                      <a:pt x="1835" y="6572"/>
                    </a:lnTo>
                    <a:lnTo>
                      <a:pt x="3703" y="3603"/>
                    </a:lnTo>
                    <a:lnTo>
                      <a:pt x="3637" y="3536"/>
                    </a:lnTo>
                    <a:lnTo>
                      <a:pt x="3703" y="3570"/>
                    </a:lnTo>
                    <a:lnTo>
                      <a:pt x="5538" y="634"/>
                    </a:lnTo>
                    <a:lnTo>
                      <a:pt x="2602" y="0"/>
                    </a:ln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89" name="Google Shape;18889;p39"/>
              <p:cNvGrpSpPr/>
              <p:nvPr/>
            </p:nvGrpSpPr>
            <p:grpSpPr>
              <a:xfrm>
                <a:off x="5952675" y="1472150"/>
                <a:ext cx="569600" cy="420550"/>
                <a:chOff x="5952675" y="1472150"/>
                <a:chExt cx="569600" cy="420550"/>
              </a:xfrm>
            </p:grpSpPr>
            <p:sp>
              <p:nvSpPr>
                <p:cNvPr id="18890" name="Google Shape;18890;p39"/>
                <p:cNvSpPr/>
                <p:nvPr/>
              </p:nvSpPr>
              <p:spPr>
                <a:xfrm>
                  <a:off x="6448875" y="1843025"/>
                  <a:ext cx="55900" cy="35900"/>
                </a:xfrm>
                <a:custGeom>
                  <a:avLst/>
                  <a:gdLst/>
                  <a:ahLst/>
                  <a:cxnLst/>
                  <a:rect l="l" t="t" r="r" b="b"/>
                  <a:pathLst>
                    <a:path w="2236" h="1436" fill="none" extrusionOk="0">
                      <a:moveTo>
                        <a:pt x="0" y="1"/>
                      </a:moveTo>
                      <a:lnTo>
                        <a:pt x="2235" y="1435"/>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91" name="Google Shape;18891;p39"/>
                <p:cNvGrpSpPr/>
                <p:nvPr/>
              </p:nvGrpSpPr>
              <p:grpSpPr>
                <a:xfrm>
                  <a:off x="5952675" y="1472150"/>
                  <a:ext cx="569600" cy="420550"/>
                  <a:chOff x="5952675" y="1472150"/>
                  <a:chExt cx="569600" cy="420550"/>
                </a:xfrm>
              </p:grpSpPr>
              <p:sp>
                <p:nvSpPr>
                  <p:cNvPr id="18892" name="Google Shape;18892;p39"/>
                  <p:cNvSpPr/>
                  <p:nvPr/>
                </p:nvSpPr>
                <p:spPr>
                  <a:xfrm>
                    <a:off x="6329625" y="1737125"/>
                    <a:ext cx="91750" cy="121775"/>
                  </a:xfrm>
                  <a:custGeom>
                    <a:avLst/>
                    <a:gdLst/>
                    <a:ahLst/>
                    <a:cxnLst/>
                    <a:rect l="l" t="t" r="r" b="b"/>
                    <a:pathLst>
                      <a:path w="3670" h="4871" extrusionOk="0">
                        <a:moveTo>
                          <a:pt x="2602" y="0"/>
                        </a:moveTo>
                        <a:lnTo>
                          <a:pt x="0" y="4203"/>
                        </a:lnTo>
                        <a:lnTo>
                          <a:pt x="1068" y="4871"/>
                        </a:lnTo>
                        <a:lnTo>
                          <a:pt x="3669" y="667"/>
                        </a:lnTo>
                        <a:lnTo>
                          <a:pt x="2602" y="0"/>
                        </a:ln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3" name="Google Shape;18893;p39"/>
                  <p:cNvSpPr/>
                  <p:nvPr/>
                </p:nvSpPr>
                <p:spPr>
                  <a:xfrm>
                    <a:off x="5952675" y="1472150"/>
                    <a:ext cx="145975" cy="211625"/>
                  </a:xfrm>
                  <a:custGeom>
                    <a:avLst/>
                    <a:gdLst/>
                    <a:ahLst/>
                    <a:cxnLst/>
                    <a:rect l="l" t="t" r="r" b="b"/>
                    <a:pathLst>
                      <a:path w="5839" h="8465" extrusionOk="0">
                        <a:moveTo>
                          <a:pt x="5196" y="1"/>
                        </a:moveTo>
                        <a:cubicBezTo>
                          <a:pt x="5016" y="1"/>
                          <a:pt x="4843" y="90"/>
                          <a:pt x="4737" y="259"/>
                        </a:cubicBezTo>
                        <a:lnTo>
                          <a:pt x="167" y="7631"/>
                        </a:lnTo>
                        <a:cubicBezTo>
                          <a:pt x="1" y="7897"/>
                          <a:pt x="67" y="8231"/>
                          <a:pt x="334" y="8398"/>
                        </a:cubicBezTo>
                        <a:cubicBezTo>
                          <a:pt x="412" y="8442"/>
                          <a:pt x="505" y="8464"/>
                          <a:pt x="599" y="8464"/>
                        </a:cubicBezTo>
                        <a:cubicBezTo>
                          <a:pt x="786" y="8464"/>
                          <a:pt x="979" y="8376"/>
                          <a:pt x="1068" y="8198"/>
                        </a:cubicBezTo>
                        <a:lnTo>
                          <a:pt x="5671" y="826"/>
                        </a:lnTo>
                        <a:cubicBezTo>
                          <a:pt x="5838" y="592"/>
                          <a:pt x="5738" y="225"/>
                          <a:pt x="5505" y="92"/>
                        </a:cubicBezTo>
                        <a:cubicBezTo>
                          <a:pt x="5407" y="31"/>
                          <a:pt x="5300" y="1"/>
                          <a:pt x="5196" y="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4" name="Google Shape;18894;p39"/>
                  <p:cNvSpPr/>
                  <p:nvPr/>
                </p:nvSpPr>
                <p:spPr>
                  <a:xfrm>
                    <a:off x="6477950" y="1857975"/>
                    <a:ext cx="44325" cy="34725"/>
                  </a:xfrm>
                  <a:custGeom>
                    <a:avLst/>
                    <a:gdLst/>
                    <a:ahLst/>
                    <a:cxnLst/>
                    <a:rect l="l" t="t" r="r" b="b"/>
                    <a:pathLst>
                      <a:path w="1773" h="1389" extrusionOk="0">
                        <a:moveTo>
                          <a:pt x="879" y="1"/>
                        </a:moveTo>
                        <a:cubicBezTo>
                          <a:pt x="652" y="1"/>
                          <a:pt x="436" y="119"/>
                          <a:pt x="305" y="337"/>
                        </a:cubicBezTo>
                        <a:cubicBezTo>
                          <a:pt x="1" y="793"/>
                          <a:pt x="362" y="1388"/>
                          <a:pt x="884" y="1388"/>
                        </a:cubicBezTo>
                        <a:cubicBezTo>
                          <a:pt x="934" y="1388"/>
                          <a:pt x="986" y="1383"/>
                          <a:pt x="1039" y="1371"/>
                        </a:cubicBezTo>
                        <a:cubicBezTo>
                          <a:pt x="1639" y="1204"/>
                          <a:pt x="1773" y="403"/>
                          <a:pt x="1239" y="103"/>
                        </a:cubicBezTo>
                        <a:cubicBezTo>
                          <a:pt x="1123" y="34"/>
                          <a:pt x="1000" y="1"/>
                          <a:pt x="879" y="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895" name="Google Shape;18895;p39"/>
              <p:cNvGrpSpPr/>
              <p:nvPr/>
            </p:nvGrpSpPr>
            <p:grpSpPr>
              <a:xfrm>
                <a:off x="5835100" y="1235925"/>
                <a:ext cx="640475" cy="844800"/>
                <a:chOff x="5835100" y="1235925"/>
                <a:chExt cx="640475" cy="844800"/>
              </a:xfrm>
            </p:grpSpPr>
            <p:grpSp>
              <p:nvGrpSpPr>
                <p:cNvPr id="18896" name="Google Shape;18896;p39"/>
                <p:cNvGrpSpPr/>
                <p:nvPr/>
              </p:nvGrpSpPr>
              <p:grpSpPr>
                <a:xfrm>
                  <a:off x="6139475" y="1235925"/>
                  <a:ext cx="336100" cy="354450"/>
                  <a:chOff x="6139475" y="1235925"/>
                  <a:chExt cx="336100" cy="354450"/>
                </a:xfrm>
              </p:grpSpPr>
              <p:sp>
                <p:nvSpPr>
                  <p:cNvPr id="18897" name="Google Shape;18897;p39"/>
                  <p:cNvSpPr/>
                  <p:nvPr/>
                </p:nvSpPr>
                <p:spPr>
                  <a:xfrm>
                    <a:off x="6139475" y="1235925"/>
                    <a:ext cx="336100" cy="354450"/>
                  </a:xfrm>
                  <a:custGeom>
                    <a:avLst/>
                    <a:gdLst/>
                    <a:ahLst/>
                    <a:cxnLst/>
                    <a:rect l="l" t="t" r="r" b="b"/>
                    <a:pathLst>
                      <a:path w="13444" h="14178" fill="none" extrusionOk="0">
                        <a:moveTo>
                          <a:pt x="7373" y="14111"/>
                        </a:moveTo>
                        <a:cubicBezTo>
                          <a:pt x="7473" y="14177"/>
                          <a:pt x="7573" y="14144"/>
                          <a:pt x="7640" y="14077"/>
                        </a:cubicBezTo>
                        <a:lnTo>
                          <a:pt x="13410" y="4804"/>
                        </a:lnTo>
                        <a:cubicBezTo>
                          <a:pt x="13444" y="4704"/>
                          <a:pt x="13410" y="4604"/>
                          <a:pt x="13310" y="4537"/>
                        </a:cubicBezTo>
                        <a:lnTo>
                          <a:pt x="6072" y="34"/>
                        </a:lnTo>
                        <a:cubicBezTo>
                          <a:pt x="6005" y="1"/>
                          <a:pt x="5872" y="1"/>
                          <a:pt x="5805" y="101"/>
                        </a:cubicBezTo>
                        <a:lnTo>
                          <a:pt x="67" y="9341"/>
                        </a:lnTo>
                        <a:cubicBezTo>
                          <a:pt x="1" y="9441"/>
                          <a:pt x="34" y="9574"/>
                          <a:pt x="134" y="9608"/>
                        </a:cubicBezTo>
                        <a:close/>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8" name="Google Shape;18898;p39"/>
                  <p:cNvSpPr/>
                  <p:nvPr/>
                </p:nvSpPr>
                <p:spPr>
                  <a:xfrm>
                    <a:off x="6172825" y="1255950"/>
                    <a:ext cx="148475" cy="238525"/>
                  </a:xfrm>
                  <a:custGeom>
                    <a:avLst/>
                    <a:gdLst/>
                    <a:ahLst/>
                    <a:cxnLst/>
                    <a:rect l="l" t="t" r="r" b="b"/>
                    <a:pathLst>
                      <a:path w="5939" h="9541" fill="none" extrusionOk="0">
                        <a:moveTo>
                          <a:pt x="5939" y="0"/>
                        </a:moveTo>
                        <a:lnTo>
                          <a:pt x="1" y="9540"/>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9" name="Google Shape;18899;p39"/>
                  <p:cNvSpPr/>
                  <p:nvPr/>
                </p:nvSpPr>
                <p:spPr>
                  <a:xfrm>
                    <a:off x="6210375" y="1279300"/>
                    <a:ext cx="148450" cy="238525"/>
                  </a:xfrm>
                  <a:custGeom>
                    <a:avLst/>
                    <a:gdLst/>
                    <a:ahLst/>
                    <a:cxnLst/>
                    <a:rect l="l" t="t" r="r" b="b"/>
                    <a:pathLst>
                      <a:path w="5938" h="9541" fill="none" extrusionOk="0">
                        <a:moveTo>
                          <a:pt x="5938" y="0"/>
                        </a:moveTo>
                        <a:lnTo>
                          <a:pt x="0" y="9540"/>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0" name="Google Shape;18900;p39"/>
                  <p:cNvSpPr/>
                  <p:nvPr/>
                </p:nvSpPr>
                <p:spPr>
                  <a:xfrm>
                    <a:off x="6247900" y="1302650"/>
                    <a:ext cx="148450" cy="238525"/>
                  </a:xfrm>
                  <a:custGeom>
                    <a:avLst/>
                    <a:gdLst/>
                    <a:ahLst/>
                    <a:cxnLst/>
                    <a:rect l="l" t="t" r="r" b="b"/>
                    <a:pathLst>
                      <a:path w="5938" h="9541" fill="none" extrusionOk="0">
                        <a:moveTo>
                          <a:pt x="5938" y="0"/>
                        </a:moveTo>
                        <a:lnTo>
                          <a:pt x="0" y="9540"/>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1" name="Google Shape;18901;p39"/>
                  <p:cNvSpPr/>
                  <p:nvPr/>
                </p:nvSpPr>
                <p:spPr>
                  <a:xfrm>
                    <a:off x="6285425" y="1326000"/>
                    <a:ext cx="148450" cy="238525"/>
                  </a:xfrm>
                  <a:custGeom>
                    <a:avLst/>
                    <a:gdLst/>
                    <a:ahLst/>
                    <a:cxnLst/>
                    <a:rect l="l" t="t" r="r" b="b"/>
                    <a:pathLst>
                      <a:path w="5938" h="9541" fill="none" extrusionOk="0">
                        <a:moveTo>
                          <a:pt x="5938" y="0"/>
                        </a:moveTo>
                        <a:lnTo>
                          <a:pt x="0" y="9540"/>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2" name="Google Shape;18902;p39"/>
                  <p:cNvSpPr/>
                  <p:nvPr/>
                </p:nvSpPr>
                <p:spPr>
                  <a:xfrm>
                    <a:off x="6262075" y="1275125"/>
                    <a:ext cx="189325" cy="117600"/>
                  </a:xfrm>
                  <a:custGeom>
                    <a:avLst/>
                    <a:gdLst/>
                    <a:ahLst/>
                    <a:cxnLst/>
                    <a:rect l="l" t="t" r="r" b="b"/>
                    <a:pathLst>
                      <a:path w="7573" h="4704" fill="none" extrusionOk="0">
                        <a:moveTo>
                          <a:pt x="0" y="0"/>
                        </a:moveTo>
                        <a:lnTo>
                          <a:pt x="7572" y="4704"/>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3" name="Google Shape;18903;p39"/>
                  <p:cNvSpPr/>
                  <p:nvPr/>
                </p:nvSpPr>
                <p:spPr>
                  <a:xfrm>
                    <a:off x="6237050" y="1315150"/>
                    <a:ext cx="190150" cy="117600"/>
                  </a:xfrm>
                  <a:custGeom>
                    <a:avLst/>
                    <a:gdLst/>
                    <a:ahLst/>
                    <a:cxnLst/>
                    <a:rect l="l" t="t" r="r" b="b"/>
                    <a:pathLst>
                      <a:path w="7606" h="4704" fill="none" extrusionOk="0">
                        <a:moveTo>
                          <a:pt x="0" y="1"/>
                        </a:moveTo>
                        <a:lnTo>
                          <a:pt x="7606" y="4704"/>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4" name="Google Shape;18904;p39"/>
                  <p:cNvSpPr/>
                  <p:nvPr/>
                </p:nvSpPr>
                <p:spPr>
                  <a:xfrm>
                    <a:off x="6212875" y="1354350"/>
                    <a:ext cx="189325" cy="118450"/>
                  </a:xfrm>
                  <a:custGeom>
                    <a:avLst/>
                    <a:gdLst/>
                    <a:ahLst/>
                    <a:cxnLst/>
                    <a:rect l="l" t="t" r="r" b="b"/>
                    <a:pathLst>
                      <a:path w="7573" h="4738" fill="none" extrusionOk="0">
                        <a:moveTo>
                          <a:pt x="0" y="0"/>
                        </a:moveTo>
                        <a:lnTo>
                          <a:pt x="7572" y="4737"/>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5" name="Google Shape;18905;p39"/>
                  <p:cNvSpPr/>
                  <p:nvPr/>
                </p:nvSpPr>
                <p:spPr>
                  <a:xfrm>
                    <a:off x="6187850" y="1394375"/>
                    <a:ext cx="190150" cy="117600"/>
                  </a:xfrm>
                  <a:custGeom>
                    <a:avLst/>
                    <a:gdLst/>
                    <a:ahLst/>
                    <a:cxnLst/>
                    <a:rect l="l" t="t" r="r" b="b"/>
                    <a:pathLst>
                      <a:path w="7606" h="4704" fill="none" extrusionOk="0">
                        <a:moveTo>
                          <a:pt x="0" y="1"/>
                        </a:moveTo>
                        <a:lnTo>
                          <a:pt x="7606" y="4704"/>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6" name="Google Shape;18906;p39"/>
                  <p:cNvSpPr/>
                  <p:nvPr/>
                </p:nvSpPr>
                <p:spPr>
                  <a:xfrm>
                    <a:off x="6162825" y="1434400"/>
                    <a:ext cx="190175" cy="117625"/>
                  </a:xfrm>
                  <a:custGeom>
                    <a:avLst/>
                    <a:gdLst/>
                    <a:ahLst/>
                    <a:cxnLst/>
                    <a:rect l="l" t="t" r="r" b="b"/>
                    <a:pathLst>
                      <a:path w="7607" h="4705" fill="none" extrusionOk="0">
                        <a:moveTo>
                          <a:pt x="1" y="1"/>
                        </a:moveTo>
                        <a:lnTo>
                          <a:pt x="7606" y="4704"/>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7" name="Google Shape;18907;p39"/>
                  <p:cNvSpPr/>
                  <p:nvPr/>
                </p:nvSpPr>
                <p:spPr>
                  <a:xfrm>
                    <a:off x="6201200" y="1526975"/>
                    <a:ext cx="24200" cy="39225"/>
                  </a:xfrm>
                  <a:custGeom>
                    <a:avLst/>
                    <a:gdLst/>
                    <a:ahLst/>
                    <a:cxnLst/>
                    <a:rect l="l" t="t" r="r" b="b"/>
                    <a:pathLst>
                      <a:path w="968" h="1569" fill="none" extrusionOk="0">
                        <a:moveTo>
                          <a:pt x="967" y="0"/>
                        </a:moveTo>
                        <a:lnTo>
                          <a:pt x="0" y="1568"/>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08" name="Google Shape;18908;p39"/>
                <p:cNvGrpSpPr/>
                <p:nvPr/>
              </p:nvGrpSpPr>
              <p:grpSpPr>
                <a:xfrm>
                  <a:off x="5835100" y="1726275"/>
                  <a:ext cx="336100" cy="354450"/>
                  <a:chOff x="5835100" y="1726275"/>
                  <a:chExt cx="336100" cy="354450"/>
                </a:xfrm>
              </p:grpSpPr>
              <p:sp>
                <p:nvSpPr>
                  <p:cNvPr id="18909" name="Google Shape;18909;p39"/>
                  <p:cNvSpPr/>
                  <p:nvPr/>
                </p:nvSpPr>
                <p:spPr>
                  <a:xfrm>
                    <a:off x="5835100" y="1726275"/>
                    <a:ext cx="336100" cy="354450"/>
                  </a:xfrm>
                  <a:custGeom>
                    <a:avLst/>
                    <a:gdLst/>
                    <a:ahLst/>
                    <a:cxnLst/>
                    <a:rect l="l" t="t" r="r" b="b"/>
                    <a:pathLst>
                      <a:path w="13444" h="14178" fill="none" extrusionOk="0">
                        <a:moveTo>
                          <a:pt x="13310" y="4571"/>
                        </a:moveTo>
                        <a:cubicBezTo>
                          <a:pt x="13410" y="4604"/>
                          <a:pt x="13443" y="4737"/>
                          <a:pt x="13410" y="4838"/>
                        </a:cubicBezTo>
                        <a:lnTo>
                          <a:pt x="7639" y="14077"/>
                        </a:lnTo>
                        <a:cubicBezTo>
                          <a:pt x="7572" y="14178"/>
                          <a:pt x="7472" y="14178"/>
                          <a:pt x="7372" y="14144"/>
                        </a:cubicBezTo>
                        <a:lnTo>
                          <a:pt x="134" y="9641"/>
                        </a:lnTo>
                        <a:cubicBezTo>
                          <a:pt x="34" y="9574"/>
                          <a:pt x="0" y="9474"/>
                          <a:pt x="67" y="9374"/>
                        </a:cubicBezTo>
                        <a:lnTo>
                          <a:pt x="5804" y="101"/>
                        </a:lnTo>
                        <a:cubicBezTo>
                          <a:pt x="5871" y="34"/>
                          <a:pt x="5971" y="1"/>
                          <a:pt x="6071" y="67"/>
                        </a:cubicBezTo>
                        <a:close/>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0" name="Google Shape;18910;p39"/>
                  <p:cNvSpPr/>
                  <p:nvPr/>
                </p:nvSpPr>
                <p:spPr>
                  <a:xfrm>
                    <a:off x="5868450" y="1746300"/>
                    <a:ext cx="147625" cy="239350"/>
                  </a:xfrm>
                  <a:custGeom>
                    <a:avLst/>
                    <a:gdLst/>
                    <a:ahLst/>
                    <a:cxnLst/>
                    <a:rect l="l" t="t" r="r" b="b"/>
                    <a:pathLst>
                      <a:path w="5905" h="9574" fill="none" extrusionOk="0">
                        <a:moveTo>
                          <a:pt x="1" y="9574"/>
                        </a:moveTo>
                        <a:lnTo>
                          <a:pt x="5905" y="0"/>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1" name="Google Shape;18911;p39"/>
                  <p:cNvSpPr/>
                  <p:nvPr/>
                </p:nvSpPr>
                <p:spPr>
                  <a:xfrm>
                    <a:off x="5905975" y="1769650"/>
                    <a:ext cx="148475" cy="239350"/>
                  </a:xfrm>
                  <a:custGeom>
                    <a:avLst/>
                    <a:gdLst/>
                    <a:ahLst/>
                    <a:cxnLst/>
                    <a:rect l="l" t="t" r="r" b="b"/>
                    <a:pathLst>
                      <a:path w="5939" h="9574" fill="none" extrusionOk="0">
                        <a:moveTo>
                          <a:pt x="1" y="9574"/>
                        </a:moveTo>
                        <a:lnTo>
                          <a:pt x="5938" y="0"/>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2" name="Google Shape;18912;p39"/>
                  <p:cNvSpPr/>
                  <p:nvPr/>
                </p:nvSpPr>
                <p:spPr>
                  <a:xfrm>
                    <a:off x="5943500" y="1793000"/>
                    <a:ext cx="148475" cy="239350"/>
                  </a:xfrm>
                  <a:custGeom>
                    <a:avLst/>
                    <a:gdLst/>
                    <a:ahLst/>
                    <a:cxnLst/>
                    <a:rect l="l" t="t" r="r" b="b"/>
                    <a:pathLst>
                      <a:path w="5939" h="9574" fill="none" extrusionOk="0">
                        <a:moveTo>
                          <a:pt x="1" y="9574"/>
                        </a:moveTo>
                        <a:lnTo>
                          <a:pt x="5938" y="0"/>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3" name="Google Shape;18913;p39"/>
                  <p:cNvSpPr/>
                  <p:nvPr/>
                </p:nvSpPr>
                <p:spPr>
                  <a:xfrm>
                    <a:off x="5981025" y="1816350"/>
                    <a:ext cx="148475" cy="239350"/>
                  </a:xfrm>
                  <a:custGeom>
                    <a:avLst/>
                    <a:gdLst/>
                    <a:ahLst/>
                    <a:cxnLst/>
                    <a:rect l="l" t="t" r="r" b="b"/>
                    <a:pathLst>
                      <a:path w="5939" h="9574" fill="none" extrusionOk="0">
                        <a:moveTo>
                          <a:pt x="1" y="9574"/>
                        </a:moveTo>
                        <a:lnTo>
                          <a:pt x="5938" y="0"/>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4" name="Google Shape;18914;p39"/>
                  <p:cNvSpPr/>
                  <p:nvPr/>
                </p:nvSpPr>
                <p:spPr>
                  <a:xfrm>
                    <a:off x="5859275" y="1923100"/>
                    <a:ext cx="190175" cy="118425"/>
                  </a:xfrm>
                  <a:custGeom>
                    <a:avLst/>
                    <a:gdLst/>
                    <a:ahLst/>
                    <a:cxnLst/>
                    <a:rect l="l" t="t" r="r" b="b"/>
                    <a:pathLst>
                      <a:path w="7607" h="4737" fill="none" extrusionOk="0">
                        <a:moveTo>
                          <a:pt x="1" y="0"/>
                        </a:moveTo>
                        <a:lnTo>
                          <a:pt x="7606" y="4737"/>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5" name="Google Shape;18915;p39"/>
                  <p:cNvSpPr/>
                  <p:nvPr/>
                </p:nvSpPr>
                <p:spPr>
                  <a:xfrm>
                    <a:off x="5884300" y="1883900"/>
                    <a:ext cx="189325" cy="117600"/>
                  </a:xfrm>
                  <a:custGeom>
                    <a:avLst/>
                    <a:gdLst/>
                    <a:ahLst/>
                    <a:cxnLst/>
                    <a:rect l="l" t="t" r="r" b="b"/>
                    <a:pathLst>
                      <a:path w="7573" h="4704" fill="none" extrusionOk="0">
                        <a:moveTo>
                          <a:pt x="0" y="0"/>
                        </a:moveTo>
                        <a:lnTo>
                          <a:pt x="7572" y="4704"/>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6" name="Google Shape;18916;p39"/>
                  <p:cNvSpPr/>
                  <p:nvPr/>
                </p:nvSpPr>
                <p:spPr>
                  <a:xfrm>
                    <a:off x="5908475" y="1843875"/>
                    <a:ext cx="190175" cy="118425"/>
                  </a:xfrm>
                  <a:custGeom>
                    <a:avLst/>
                    <a:gdLst/>
                    <a:ahLst/>
                    <a:cxnLst/>
                    <a:rect l="l" t="t" r="r" b="b"/>
                    <a:pathLst>
                      <a:path w="7607" h="4737" fill="none" extrusionOk="0">
                        <a:moveTo>
                          <a:pt x="1" y="0"/>
                        </a:moveTo>
                        <a:lnTo>
                          <a:pt x="7606" y="4737"/>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7" name="Google Shape;18917;p39"/>
                  <p:cNvSpPr/>
                  <p:nvPr/>
                </p:nvSpPr>
                <p:spPr>
                  <a:xfrm>
                    <a:off x="5933500" y="1803825"/>
                    <a:ext cx="189325" cy="118450"/>
                  </a:xfrm>
                  <a:custGeom>
                    <a:avLst/>
                    <a:gdLst/>
                    <a:ahLst/>
                    <a:cxnLst/>
                    <a:rect l="l" t="t" r="r" b="b"/>
                    <a:pathLst>
                      <a:path w="7573" h="4738" fill="none" extrusionOk="0">
                        <a:moveTo>
                          <a:pt x="0" y="1"/>
                        </a:moveTo>
                        <a:lnTo>
                          <a:pt x="7573" y="4738"/>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8" name="Google Shape;18918;p39"/>
                  <p:cNvSpPr/>
                  <p:nvPr/>
                </p:nvSpPr>
                <p:spPr>
                  <a:xfrm>
                    <a:off x="5957675" y="1764650"/>
                    <a:ext cx="190175" cy="117600"/>
                  </a:xfrm>
                  <a:custGeom>
                    <a:avLst/>
                    <a:gdLst/>
                    <a:ahLst/>
                    <a:cxnLst/>
                    <a:rect l="l" t="t" r="r" b="b"/>
                    <a:pathLst>
                      <a:path w="7607" h="4704" fill="none" extrusionOk="0">
                        <a:moveTo>
                          <a:pt x="1" y="0"/>
                        </a:moveTo>
                        <a:lnTo>
                          <a:pt x="7606" y="4704"/>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9" name="Google Shape;18919;p39"/>
                  <p:cNvSpPr/>
                  <p:nvPr/>
                </p:nvSpPr>
                <p:spPr>
                  <a:xfrm>
                    <a:off x="6068600" y="1739625"/>
                    <a:ext cx="24200" cy="39225"/>
                  </a:xfrm>
                  <a:custGeom>
                    <a:avLst/>
                    <a:gdLst/>
                    <a:ahLst/>
                    <a:cxnLst/>
                    <a:rect l="l" t="t" r="r" b="b"/>
                    <a:pathLst>
                      <a:path w="968" h="1569" fill="none" extrusionOk="0">
                        <a:moveTo>
                          <a:pt x="0" y="1568"/>
                        </a:moveTo>
                        <a:lnTo>
                          <a:pt x="968" y="0"/>
                        </a:lnTo>
                      </a:path>
                    </a:pathLst>
                  </a:custGeom>
                  <a:noFill/>
                  <a:ln w="10850" cap="flat" cmpd="sng">
                    <a:solidFill>
                      <a:srgbClr val="E7A66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920" name="Google Shape;18920;p39"/>
              <p:cNvSpPr/>
              <p:nvPr/>
            </p:nvSpPr>
            <p:spPr>
              <a:xfrm>
                <a:off x="6019400" y="1659525"/>
                <a:ext cx="113425" cy="73475"/>
              </a:xfrm>
              <a:custGeom>
                <a:avLst/>
                <a:gdLst/>
                <a:ahLst/>
                <a:cxnLst/>
                <a:rect l="l" t="t" r="r" b="b"/>
                <a:pathLst>
                  <a:path w="4537" h="2939" extrusionOk="0">
                    <a:moveTo>
                      <a:pt x="286" y="1"/>
                    </a:moveTo>
                    <a:cubicBezTo>
                      <a:pt x="214" y="1"/>
                      <a:pt x="143" y="38"/>
                      <a:pt x="100" y="102"/>
                    </a:cubicBezTo>
                    <a:cubicBezTo>
                      <a:pt x="0" y="236"/>
                      <a:pt x="34" y="369"/>
                      <a:pt x="167" y="436"/>
                    </a:cubicBezTo>
                    <a:lnTo>
                      <a:pt x="4137" y="2904"/>
                    </a:lnTo>
                    <a:cubicBezTo>
                      <a:pt x="4172" y="2928"/>
                      <a:pt x="4212" y="2939"/>
                      <a:pt x="4253" y="2939"/>
                    </a:cubicBezTo>
                    <a:cubicBezTo>
                      <a:pt x="4327" y="2939"/>
                      <a:pt x="4406" y="2902"/>
                      <a:pt x="4470" y="2837"/>
                    </a:cubicBezTo>
                    <a:cubicBezTo>
                      <a:pt x="4537" y="2704"/>
                      <a:pt x="4503" y="2571"/>
                      <a:pt x="4370" y="2504"/>
                    </a:cubicBezTo>
                    <a:lnTo>
                      <a:pt x="401" y="35"/>
                    </a:lnTo>
                    <a:cubicBezTo>
                      <a:pt x="365" y="12"/>
                      <a:pt x="325" y="1"/>
                      <a:pt x="286" y="1"/>
                    </a:cubicBezTo>
                    <a:close/>
                  </a:path>
                </a:pathLst>
              </a:custGeom>
              <a:solidFill>
                <a:srgbClr val="141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6_1">
    <p:spTree>
      <p:nvGrpSpPr>
        <p:cNvPr id="1" name="Shape 18921"/>
        <p:cNvGrpSpPr/>
        <p:nvPr/>
      </p:nvGrpSpPr>
      <p:grpSpPr>
        <a:xfrm>
          <a:off x="0" y="0"/>
          <a:ext cx="0" cy="0"/>
          <a:chOff x="0" y="0"/>
          <a:chExt cx="0" cy="0"/>
        </a:xfrm>
      </p:grpSpPr>
      <p:grpSp>
        <p:nvGrpSpPr>
          <p:cNvPr id="18922" name="Google Shape;18922;p40"/>
          <p:cNvGrpSpPr/>
          <p:nvPr/>
        </p:nvGrpSpPr>
        <p:grpSpPr>
          <a:xfrm>
            <a:off x="176625" y="110350"/>
            <a:ext cx="8790774" cy="4922811"/>
            <a:chOff x="131600" y="118425"/>
            <a:chExt cx="8790774" cy="4922811"/>
          </a:xfrm>
        </p:grpSpPr>
        <p:sp>
          <p:nvSpPr>
            <p:cNvPr id="18923" name="Google Shape;18923;p40"/>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24" name="Google Shape;18924;p40"/>
            <p:cNvGrpSpPr/>
            <p:nvPr/>
          </p:nvGrpSpPr>
          <p:grpSpPr>
            <a:xfrm>
              <a:off x="131600" y="1884558"/>
              <a:ext cx="2122449" cy="3112715"/>
              <a:chOff x="131600" y="1884558"/>
              <a:chExt cx="2122449" cy="3112715"/>
            </a:xfrm>
          </p:grpSpPr>
          <p:sp>
            <p:nvSpPr>
              <p:cNvPr id="18925" name="Google Shape;18925;p40"/>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6" name="Google Shape;18926;p40"/>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7" name="Google Shape;18927;p40"/>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8" name="Google Shape;18928;p40"/>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9" name="Google Shape;18929;p40"/>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0" name="Google Shape;18930;p40"/>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1" name="Google Shape;18931;p40"/>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2" name="Google Shape;18932;p40"/>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3" name="Google Shape;18933;p40"/>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4" name="Google Shape;18934;p40"/>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5" name="Google Shape;18935;p40"/>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6" name="Google Shape;18936;p40"/>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7" name="Google Shape;18937;p40"/>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8" name="Google Shape;18938;p40"/>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9" name="Google Shape;18939;p40"/>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0" name="Google Shape;18940;p40"/>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1" name="Google Shape;18941;p40"/>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2" name="Google Shape;18942;p40"/>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3" name="Google Shape;18943;p40"/>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4" name="Google Shape;18944;p40"/>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5" name="Google Shape;18945;p40"/>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6" name="Google Shape;18946;p40"/>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7" name="Google Shape;18947;p40"/>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8" name="Google Shape;18948;p40"/>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9" name="Google Shape;18949;p40"/>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50" name="Google Shape;18950;p40"/>
            <p:cNvGrpSpPr/>
            <p:nvPr/>
          </p:nvGrpSpPr>
          <p:grpSpPr>
            <a:xfrm flipH="1">
              <a:off x="2342550" y="2567965"/>
              <a:ext cx="3964145" cy="1455821"/>
              <a:chOff x="3233388" y="140740"/>
              <a:chExt cx="3964145" cy="1455821"/>
            </a:xfrm>
          </p:grpSpPr>
          <p:sp>
            <p:nvSpPr>
              <p:cNvPr id="18951" name="Google Shape;18951;p40"/>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2" name="Google Shape;18952;p40"/>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3" name="Google Shape;18953;p40"/>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4" name="Google Shape;18954;p40"/>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5" name="Google Shape;18955;p40"/>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6" name="Google Shape;18956;p40"/>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7" name="Google Shape;18957;p40"/>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8" name="Google Shape;18958;p40"/>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9" name="Google Shape;18959;p40"/>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0" name="Google Shape;18960;p40"/>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1" name="Google Shape;18961;p40"/>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2" name="Google Shape;18962;p40"/>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3" name="Google Shape;18963;p40"/>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4" name="Google Shape;18964;p40"/>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5" name="Google Shape;18965;p40"/>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6" name="Google Shape;18966;p40"/>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7" name="Google Shape;18967;p40"/>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8" name="Google Shape;18968;p40"/>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9" name="Google Shape;18969;p40"/>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0" name="Google Shape;18970;p40"/>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1" name="Google Shape;18971;p40"/>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2" name="Google Shape;18972;p40"/>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3" name="Google Shape;18973;p40"/>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4" name="Google Shape;18974;p40"/>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5" name="Google Shape;18975;p40"/>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6" name="Google Shape;18976;p40"/>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7" name="Google Shape;18977;p40"/>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8" name="Google Shape;18978;p40"/>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9" name="Google Shape;18979;p40"/>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0" name="Google Shape;18980;p40"/>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1" name="Google Shape;18981;p40"/>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2" name="Google Shape;18982;p40"/>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3" name="Google Shape;18983;p40"/>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4" name="Google Shape;18984;p40"/>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5" name="Google Shape;18985;p40"/>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6" name="Google Shape;18986;p40"/>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7" name="Google Shape;18987;p40"/>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8" name="Google Shape;18988;p40"/>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9" name="Google Shape;18989;p40"/>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0" name="Google Shape;18990;p40"/>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1" name="Google Shape;18991;p40"/>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2" name="Google Shape;18992;p40"/>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3" name="Google Shape;18993;p40"/>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4" name="Google Shape;18994;p40"/>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5" name="Google Shape;18995;p40"/>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6" name="Google Shape;18996;p40"/>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7" name="Google Shape;18997;p40"/>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8" name="Google Shape;18998;p40"/>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9" name="Google Shape;18999;p40"/>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0" name="Google Shape;19000;p40"/>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1" name="Google Shape;19001;p40"/>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2" name="Google Shape;19002;p40"/>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3" name="Google Shape;19003;p40"/>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4" name="Google Shape;19004;p40"/>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5" name="Google Shape;19005;p40"/>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6" name="Google Shape;19006;p40"/>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7" name="Google Shape;19007;p40"/>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8" name="Google Shape;19008;p40"/>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9" name="Google Shape;19009;p40"/>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0" name="Google Shape;19010;p40"/>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1" name="Google Shape;19011;p40"/>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2" name="Google Shape;19012;p40"/>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3" name="Google Shape;19013;p40"/>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4" name="Google Shape;19014;p40"/>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5" name="Google Shape;19015;p40"/>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6" name="Google Shape;19016;p40"/>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7" name="Google Shape;19017;p40"/>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8" name="Google Shape;19018;p40"/>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9" name="Google Shape;19019;p40"/>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0" name="Google Shape;19020;p40"/>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1" name="Google Shape;19021;p40"/>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2" name="Google Shape;19022;p40"/>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3" name="Google Shape;19023;p40"/>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4" name="Google Shape;19024;p40"/>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5" name="Google Shape;19025;p40"/>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6" name="Google Shape;19026;p40"/>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7" name="Google Shape;19027;p40"/>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8" name="Google Shape;19028;p40"/>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9" name="Google Shape;19029;p40"/>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0" name="Google Shape;19030;p40"/>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1" name="Google Shape;19031;p40"/>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2" name="Google Shape;19032;p40"/>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3" name="Google Shape;19033;p40"/>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4" name="Google Shape;19034;p40"/>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5" name="Google Shape;19035;p40"/>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6" name="Google Shape;19036;p40"/>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7" name="Google Shape;19037;p40"/>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8" name="Google Shape;19038;p40"/>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9" name="Google Shape;19039;p40"/>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0" name="Google Shape;19040;p40"/>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1" name="Google Shape;19041;p40"/>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2" name="Google Shape;19042;p40"/>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3" name="Google Shape;19043;p40"/>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4" name="Google Shape;19044;p40"/>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5" name="Google Shape;19045;p40"/>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6" name="Google Shape;19046;p40"/>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7" name="Google Shape;19047;p40"/>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8" name="Google Shape;19048;p40"/>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9" name="Google Shape;19049;p40"/>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0" name="Google Shape;19050;p40"/>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1" name="Google Shape;19051;p40"/>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2" name="Google Shape;19052;p40"/>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3" name="Google Shape;19053;p40"/>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4" name="Google Shape;19054;p40"/>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5" name="Google Shape;19055;p40"/>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6" name="Google Shape;19056;p40"/>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7" name="Google Shape;19057;p40"/>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8" name="Google Shape;19058;p40"/>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9" name="Google Shape;19059;p40"/>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0" name="Google Shape;19060;p40"/>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1" name="Google Shape;19061;p40"/>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2" name="Google Shape;19062;p40"/>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3" name="Google Shape;19063;p40"/>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4" name="Google Shape;19064;p40"/>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5" name="Google Shape;19065;p40"/>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6" name="Google Shape;19066;p40"/>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7" name="Google Shape;19067;p40"/>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8" name="Google Shape;19068;p40"/>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9" name="Google Shape;19069;p40"/>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0" name="Google Shape;19070;p40"/>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1" name="Google Shape;19071;p40"/>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2" name="Google Shape;19072;p40"/>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3" name="Google Shape;19073;p40"/>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4" name="Google Shape;19074;p40"/>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5" name="Google Shape;19075;p40"/>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6" name="Google Shape;19076;p40"/>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77" name="Google Shape;19077;p40"/>
            <p:cNvGrpSpPr/>
            <p:nvPr/>
          </p:nvGrpSpPr>
          <p:grpSpPr>
            <a:xfrm rot="5400000">
              <a:off x="6199788" y="1372590"/>
              <a:ext cx="3964145" cy="1455821"/>
              <a:chOff x="3233388" y="140740"/>
              <a:chExt cx="3964145" cy="1455821"/>
            </a:xfrm>
          </p:grpSpPr>
          <p:sp>
            <p:nvSpPr>
              <p:cNvPr id="19078" name="Google Shape;19078;p40"/>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9" name="Google Shape;19079;p40"/>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0" name="Google Shape;19080;p40"/>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1" name="Google Shape;19081;p40"/>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2" name="Google Shape;19082;p40"/>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3" name="Google Shape;19083;p40"/>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4" name="Google Shape;19084;p40"/>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5" name="Google Shape;19085;p40"/>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6" name="Google Shape;19086;p40"/>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7" name="Google Shape;19087;p40"/>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8" name="Google Shape;19088;p40"/>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9" name="Google Shape;19089;p40"/>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0" name="Google Shape;19090;p40"/>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1" name="Google Shape;19091;p40"/>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2" name="Google Shape;19092;p40"/>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3" name="Google Shape;19093;p40"/>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4" name="Google Shape;19094;p40"/>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5" name="Google Shape;19095;p40"/>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6" name="Google Shape;19096;p40"/>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7" name="Google Shape;19097;p40"/>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8" name="Google Shape;19098;p40"/>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9" name="Google Shape;19099;p40"/>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0" name="Google Shape;19100;p40"/>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1" name="Google Shape;19101;p40"/>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2" name="Google Shape;19102;p40"/>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3" name="Google Shape;19103;p40"/>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04" name="Google Shape;19104;p40"/>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5" name="Google Shape;19105;p40"/>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6" name="Google Shape;19106;p40"/>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7" name="Google Shape;19107;p40"/>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8" name="Google Shape;19108;p40"/>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09" name="Google Shape;19109;p40"/>
            <p:cNvGrpSpPr/>
            <p:nvPr/>
          </p:nvGrpSpPr>
          <p:grpSpPr>
            <a:xfrm>
              <a:off x="234224" y="118425"/>
              <a:ext cx="3532446" cy="1609151"/>
              <a:chOff x="140599" y="118425"/>
              <a:chExt cx="3532446" cy="1609151"/>
            </a:xfrm>
          </p:grpSpPr>
          <p:sp>
            <p:nvSpPr>
              <p:cNvPr id="19110" name="Google Shape;19110;p40"/>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1" name="Google Shape;19111;p40"/>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2" name="Google Shape;19112;p40"/>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3" name="Google Shape;19113;p40"/>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4" name="Google Shape;19114;p40"/>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5" name="Google Shape;19115;p40"/>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6" name="Google Shape;19116;p40"/>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7" name="Google Shape;19117;p40"/>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8" name="Google Shape;19118;p40"/>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9" name="Google Shape;19119;p40"/>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0" name="Google Shape;19120;p40"/>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1" name="Google Shape;19121;p40"/>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2" name="Google Shape;19122;p40"/>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3" name="Google Shape;19123;p40"/>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4" name="Google Shape;19124;p40"/>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5" name="Google Shape;19125;p40"/>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6" name="Google Shape;19126;p40"/>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7" name="Google Shape;19127;p40"/>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8" name="Google Shape;19128;p40"/>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9" name="Google Shape;19129;p40"/>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0" name="Google Shape;19130;p40"/>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1" name="Google Shape;19131;p40"/>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2" name="Google Shape;19132;p40"/>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3" name="Google Shape;19133;p40"/>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4" name="Google Shape;19134;p40"/>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5" name="Google Shape;19135;p40"/>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36" name="Google Shape;19136;p40"/>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37" name="Google Shape;19137;p40"/>
            <p:cNvGrpSpPr/>
            <p:nvPr/>
          </p:nvGrpSpPr>
          <p:grpSpPr>
            <a:xfrm>
              <a:off x="3327013" y="140740"/>
              <a:ext cx="3964145" cy="1455821"/>
              <a:chOff x="3233388" y="140740"/>
              <a:chExt cx="3964145" cy="1455821"/>
            </a:xfrm>
          </p:grpSpPr>
          <p:sp>
            <p:nvSpPr>
              <p:cNvPr id="19138" name="Google Shape;19138;p40"/>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9" name="Google Shape;19139;p40"/>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0" name="Google Shape;19140;p40"/>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1" name="Google Shape;19141;p40"/>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2" name="Google Shape;19142;p40"/>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3" name="Google Shape;19143;p40"/>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4" name="Google Shape;19144;p40"/>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5" name="Google Shape;19145;p40"/>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6" name="Google Shape;19146;p40"/>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7" name="Google Shape;19147;p40"/>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8" name="Google Shape;19148;p40"/>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9" name="Google Shape;19149;p40"/>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0" name="Google Shape;19150;p40"/>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1" name="Google Shape;19151;p40"/>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2" name="Google Shape;19152;p40"/>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3" name="Google Shape;19153;p40"/>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4" name="Google Shape;19154;p40"/>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5" name="Google Shape;19155;p40"/>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6" name="Google Shape;19156;p40"/>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7" name="Google Shape;19157;p40"/>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8" name="Google Shape;19158;p40"/>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9" name="Google Shape;19159;p40"/>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0" name="Google Shape;19160;p40"/>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1" name="Google Shape;19161;p40"/>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2" name="Google Shape;19162;p40"/>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3" name="Google Shape;19163;p40"/>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164" name="Google Shape;19164;p40"/>
          <p:cNvGrpSpPr/>
          <p:nvPr/>
        </p:nvGrpSpPr>
        <p:grpSpPr>
          <a:xfrm>
            <a:off x="-706730" y="-247937"/>
            <a:ext cx="3399044" cy="3421986"/>
            <a:chOff x="-706730" y="-247937"/>
            <a:chExt cx="3399044" cy="3421986"/>
          </a:xfrm>
        </p:grpSpPr>
        <p:grpSp>
          <p:nvGrpSpPr>
            <p:cNvPr id="19165" name="Google Shape;19165;p40"/>
            <p:cNvGrpSpPr/>
            <p:nvPr/>
          </p:nvGrpSpPr>
          <p:grpSpPr>
            <a:xfrm>
              <a:off x="-706730" y="-247937"/>
              <a:ext cx="3399044" cy="3421986"/>
              <a:chOff x="-513630" y="-410112"/>
              <a:chExt cx="3399044" cy="3421986"/>
            </a:xfrm>
          </p:grpSpPr>
          <p:grpSp>
            <p:nvGrpSpPr>
              <p:cNvPr id="19166" name="Google Shape;19166;p40"/>
              <p:cNvGrpSpPr/>
              <p:nvPr/>
            </p:nvGrpSpPr>
            <p:grpSpPr>
              <a:xfrm>
                <a:off x="-289105" y="-410112"/>
                <a:ext cx="3174520" cy="3421986"/>
                <a:chOff x="-289105" y="-410112"/>
                <a:chExt cx="3174520" cy="3421986"/>
              </a:xfrm>
            </p:grpSpPr>
            <p:grpSp>
              <p:nvGrpSpPr>
                <p:cNvPr id="19167" name="Google Shape;19167;p40"/>
                <p:cNvGrpSpPr/>
                <p:nvPr/>
              </p:nvGrpSpPr>
              <p:grpSpPr>
                <a:xfrm rot="-2528748" flipH="1">
                  <a:off x="1139937" y="1544051"/>
                  <a:ext cx="1240758" cy="665148"/>
                  <a:chOff x="5206900" y="826150"/>
                  <a:chExt cx="599275" cy="321250"/>
                </a:xfrm>
              </p:grpSpPr>
              <p:sp>
                <p:nvSpPr>
                  <p:cNvPr id="19168" name="Google Shape;19168;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9" name="Google Shape;19169;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0" name="Google Shape;19170;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1" name="Google Shape;19171;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2" name="Google Shape;19172;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3" name="Google Shape;19173;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4" name="Google Shape;19174;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5" name="Google Shape;19175;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6" name="Google Shape;19176;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7" name="Google Shape;19177;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8" name="Google Shape;19178;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9" name="Google Shape;19179;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0" name="Google Shape;19180;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1" name="Google Shape;19181;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82" name="Google Shape;19182;p40"/>
                <p:cNvGrpSpPr/>
                <p:nvPr/>
              </p:nvGrpSpPr>
              <p:grpSpPr>
                <a:xfrm rot="1033525" flipH="1">
                  <a:off x="1574028" y="81642"/>
                  <a:ext cx="1240716" cy="665175"/>
                  <a:chOff x="5206900" y="826150"/>
                  <a:chExt cx="599275" cy="321250"/>
                </a:xfrm>
              </p:grpSpPr>
              <p:sp>
                <p:nvSpPr>
                  <p:cNvPr id="19183" name="Google Shape;19183;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4" name="Google Shape;19184;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5" name="Google Shape;19185;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6" name="Google Shape;19186;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7" name="Google Shape;19187;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8" name="Google Shape;19188;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9" name="Google Shape;19189;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0" name="Google Shape;19190;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1" name="Google Shape;19191;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2" name="Google Shape;19192;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3" name="Google Shape;19193;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4" name="Google Shape;19194;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5" name="Google Shape;19195;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6" name="Google Shape;19196;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7" name="Google Shape;19197;p40"/>
                <p:cNvGrpSpPr/>
                <p:nvPr/>
              </p:nvGrpSpPr>
              <p:grpSpPr>
                <a:xfrm rot="6256591">
                  <a:off x="1268807" y="629246"/>
                  <a:ext cx="1240826" cy="665092"/>
                  <a:chOff x="5206900" y="826150"/>
                  <a:chExt cx="599275" cy="321250"/>
                </a:xfrm>
              </p:grpSpPr>
              <p:sp>
                <p:nvSpPr>
                  <p:cNvPr id="19198" name="Google Shape;19198;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9" name="Google Shape;19199;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0" name="Google Shape;19200;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1" name="Google Shape;19201;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2" name="Google Shape;19202;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3" name="Google Shape;19203;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4" name="Google Shape;19204;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5" name="Google Shape;19205;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6" name="Google Shape;19206;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7" name="Google Shape;19207;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8" name="Google Shape;19208;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9" name="Google Shape;19209;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0" name="Google Shape;19210;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1" name="Google Shape;19211;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2" name="Google Shape;19212;p40"/>
                <p:cNvGrpSpPr/>
                <p:nvPr/>
              </p:nvGrpSpPr>
              <p:grpSpPr>
                <a:xfrm flipH="1">
                  <a:off x="-35240" y="866804"/>
                  <a:ext cx="1699100" cy="2145071"/>
                  <a:chOff x="146217" y="2712579"/>
                  <a:chExt cx="1552966" cy="1960401"/>
                </a:xfrm>
              </p:grpSpPr>
              <p:grpSp>
                <p:nvGrpSpPr>
                  <p:cNvPr id="19213" name="Google Shape;19213;p40"/>
                  <p:cNvGrpSpPr/>
                  <p:nvPr/>
                </p:nvGrpSpPr>
                <p:grpSpPr>
                  <a:xfrm>
                    <a:off x="146217" y="2712579"/>
                    <a:ext cx="1134008" cy="607901"/>
                    <a:chOff x="5206900" y="826150"/>
                    <a:chExt cx="599275" cy="321250"/>
                  </a:xfrm>
                </p:grpSpPr>
                <p:sp>
                  <p:nvSpPr>
                    <p:cNvPr id="19214" name="Google Shape;19214;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5" name="Google Shape;19215;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6" name="Google Shape;19216;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7" name="Google Shape;19217;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8" name="Google Shape;19218;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9" name="Google Shape;19219;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0" name="Google Shape;19220;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1" name="Google Shape;19221;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2" name="Google Shape;19222;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3" name="Google Shape;19223;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4" name="Google Shape;19224;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5" name="Google Shape;19225;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6" name="Google Shape;19226;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7" name="Google Shape;19227;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28" name="Google Shape;19228;p40"/>
                  <p:cNvGrpSpPr/>
                  <p:nvPr/>
                </p:nvGrpSpPr>
                <p:grpSpPr>
                  <a:xfrm rot="-9256633">
                    <a:off x="489429" y="3110262"/>
                    <a:ext cx="1134020" cy="607908"/>
                    <a:chOff x="5206900" y="826150"/>
                    <a:chExt cx="599275" cy="321250"/>
                  </a:xfrm>
                </p:grpSpPr>
                <p:sp>
                  <p:nvSpPr>
                    <p:cNvPr id="19229" name="Google Shape;19229;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0" name="Google Shape;19230;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1" name="Google Shape;19231;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2" name="Google Shape;19232;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3" name="Google Shape;19233;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4" name="Google Shape;19234;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5" name="Google Shape;19235;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6" name="Google Shape;19236;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7" name="Google Shape;19237;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8" name="Google Shape;19238;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9" name="Google Shape;19239;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0" name="Google Shape;19240;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1" name="Google Shape;19241;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2" name="Google Shape;19242;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3" name="Google Shape;19243;p40"/>
                  <p:cNvGrpSpPr/>
                  <p:nvPr/>
                </p:nvGrpSpPr>
                <p:grpSpPr>
                  <a:xfrm rot="7120513" flipH="1">
                    <a:off x="538618" y="3725726"/>
                    <a:ext cx="1133997" cy="607895"/>
                    <a:chOff x="5206900" y="826150"/>
                    <a:chExt cx="599275" cy="321250"/>
                  </a:xfrm>
                </p:grpSpPr>
                <p:sp>
                  <p:nvSpPr>
                    <p:cNvPr id="19244" name="Google Shape;19244;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5" name="Google Shape;19245;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6" name="Google Shape;19246;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7" name="Google Shape;19247;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8" name="Google Shape;19248;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9" name="Google Shape;19249;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0" name="Google Shape;19250;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1" name="Google Shape;19251;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2" name="Google Shape;19252;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3" name="Google Shape;19253;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4" name="Google Shape;19254;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5" name="Google Shape;19255;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6" name="Google Shape;19256;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7" name="Google Shape;19257;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58" name="Google Shape;19258;p40"/>
                <p:cNvGrpSpPr/>
                <p:nvPr/>
              </p:nvGrpSpPr>
              <p:grpSpPr>
                <a:xfrm rot="446386">
                  <a:off x="1421080" y="781885"/>
                  <a:ext cx="1240817" cy="665090"/>
                  <a:chOff x="5206900" y="826150"/>
                  <a:chExt cx="599275" cy="321250"/>
                </a:xfrm>
              </p:grpSpPr>
              <p:sp>
                <p:nvSpPr>
                  <p:cNvPr id="19259" name="Google Shape;19259;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0" name="Google Shape;19260;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1" name="Google Shape;19261;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2" name="Google Shape;19262;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3" name="Google Shape;19263;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4" name="Google Shape;19264;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5" name="Google Shape;19265;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6" name="Google Shape;19266;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7" name="Google Shape;19267;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8" name="Google Shape;19268;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9" name="Google Shape;19269;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0" name="Google Shape;19270;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1" name="Google Shape;19271;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2" name="Google Shape;19272;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3" name="Google Shape;19273;p40"/>
                <p:cNvGrpSpPr/>
                <p:nvPr/>
              </p:nvGrpSpPr>
              <p:grpSpPr>
                <a:xfrm rot="-2528748" flipH="1">
                  <a:off x="-226338" y="-79824"/>
                  <a:ext cx="1240758" cy="665148"/>
                  <a:chOff x="5206900" y="826150"/>
                  <a:chExt cx="599275" cy="321250"/>
                </a:xfrm>
              </p:grpSpPr>
              <p:sp>
                <p:nvSpPr>
                  <p:cNvPr id="19274" name="Google Shape;19274;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5" name="Google Shape;19275;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6" name="Google Shape;19276;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7" name="Google Shape;19277;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8" name="Google Shape;19278;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9" name="Google Shape;19279;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0" name="Google Shape;19280;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1" name="Google Shape;19281;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2" name="Google Shape;19282;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3" name="Google Shape;19283;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4" name="Google Shape;19284;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5" name="Google Shape;19285;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6" name="Google Shape;19286;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7" name="Google Shape;19287;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88" name="Google Shape;19288;p40"/>
              <p:cNvGrpSpPr/>
              <p:nvPr/>
            </p:nvGrpSpPr>
            <p:grpSpPr>
              <a:xfrm>
                <a:off x="-513630" y="35479"/>
                <a:ext cx="2745498" cy="1748548"/>
                <a:chOff x="1270425" y="2070325"/>
                <a:chExt cx="1769805" cy="1127150"/>
              </a:xfrm>
            </p:grpSpPr>
            <p:grpSp>
              <p:nvGrpSpPr>
                <p:cNvPr id="19289" name="Google Shape;19289;p40"/>
                <p:cNvGrpSpPr/>
                <p:nvPr/>
              </p:nvGrpSpPr>
              <p:grpSpPr>
                <a:xfrm>
                  <a:off x="1582562" y="2070325"/>
                  <a:ext cx="1123518" cy="1127150"/>
                  <a:chOff x="1582562" y="2070325"/>
                  <a:chExt cx="1123518" cy="1127150"/>
                </a:xfrm>
              </p:grpSpPr>
              <p:sp>
                <p:nvSpPr>
                  <p:cNvPr id="19290" name="Google Shape;19290;p40"/>
                  <p:cNvSpPr/>
                  <p:nvPr/>
                </p:nvSpPr>
                <p:spPr>
                  <a:xfrm>
                    <a:off x="1582562" y="2070325"/>
                    <a:ext cx="1123518" cy="1127150"/>
                  </a:xfrm>
                  <a:custGeom>
                    <a:avLst/>
                    <a:gdLst/>
                    <a:ahLst/>
                    <a:cxnLst/>
                    <a:rect l="l" t="t" r="r" b="b"/>
                    <a:pathLst>
                      <a:path w="10208" h="10241" extrusionOk="0">
                        <a:moveTo>
                          <a:pt x="5151" y="1"/>
                        </a:moveTo>
                        <a:cubicBezTo>
                          <a:pt x="2707" y="1"/>
                          <a:pt x="297" y="1732"/>
                          <a:pt x="34" y="4666"/>
                        </a:cubicBezTo>
                        <a:cubicBezTo>
                          <a:pt x="0" y="4732"/>
                          <a:pt x="0" y="4832"/>
                          <a:pt x="0" y="4932"/>
                        </a:cubicBezTo>
                        <a:lnTo>
                          <a:pt x="0" y="5133"/>
                        </a:lnTo>
                        <a:cubicBezTo>
                          <a:pt x="0" y="5433"/>
                          <a:pt x="34" y="5733"/>
                          <a:pt x="67" y="6033"/>
                        </a:cubicBezTo>
                        <a:cubicBezTo>
                          <a:pt x="167" y="6500"/>
                          <a:pt x="301" y="6967"/>
                          <a:pt x="534" y="7401"/>
                        </a:cubicBezTo>
                        <a:cubicBezTo>
                          <a:pt x="701" y="7734"/>
                          <a:pt x="901" y="8068"/>
                          <a:pt x="1168" y="8368"/>
                        </a:cubicBezTo>
                        <a:cubicBezTo>
                          <a:pt x="2223" y="9656"/>
                          <a:pt x="3657" y="10241"/>
                          <a:pt x="5071" y="10241"/>
                        </a:cubicBezTo>
                        <a:cubicBezTo>
                          <a:pt x="7504" y="10241"/>
                          <a:pt x="9879" y="8513"/>
                          <a:pt x="10174" y="5666"/>
                        </a:cubicBezTo>
                        <a:cubicBezTo>
                          <a:pt x="10208" y="5466"/>
                          <a:pt x="10208" y="5299"/>
                          <a:pt x="10208" y="5133"/>
                        </a:cubicBezTo>
                        <a:cubicBezTo>
                          <a:pt x="10208" y="5032"/>
                          <a:pt x="10208" y="4966"/>
                          <a:pt x="10208" y="4832"/>
                        </a:cubicBezTo>
                        <a:cubicBezTo>
                          <a:pt x="10208" y="4732"/>
                          <a:pt x="10208" y="4632"/>
                          <a:pt x="10174" y="4499"/>
                        </a:cubicBezTo>
                        <a:cubicBezTo>
                          <a:pt x="10174" y="4332"/>
                          <a:pt x="10141" y="4199"/>
                          <a:pt x="10108" y="4032"/>
                        </a:cubicBezTo>
                        <a:cubicBezTo>
                          <a:pt x="9974" y="3431"/>
                          <a:pt x="9707" y="2831"/>
                          <a:pt x="9374" y="2331"/>
                        </a:cubicBezTo>
                        <a:cubicBezTo>
                          <a:pt x="8337" y="729"/>
                          <a:pt x="6737" y="1"/>
                          <a:pt x="5151" y="1"/>
                        </a:cubicBezTo>
                        <a:close/>
                      </a:path>
                    </a:pathLst>
                  </a:custGeom>
                  <a:solidFill>
                    <a:srgbClr val="D4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91" name="Google Shape;19291;p40"/>
                  <p:cNvGrpSpPr/>
                  <p:nvPr/>
                </p:nvGrpSpPr>
                <p:grpSpPr>
                  <a:xfrm>
                    <a:off x="1582562" y="2073407"/>
                    <a:ext cx="1123518" cy="973062"/>
                    <a:chOff x="1582562" y="2073407"/>
                    <a:chExt cx="1123518" cy="973062"/>
                  </a:xfrm>
                </p:grpSpPr>
                <p:sp>
                  <p:nvSpPr>
                    <p:cNvPr id="19292" name="Google Shape;19292;p40"/>
                    <p:cNvSpPr/>
                    <p:nvPr/>
                  </p:nvSpPr>
                  <p:spPr>
                    <a:xfrm>
                      <a:off x="1674354" y="2073407"/>
                      <a:ext cx="939934" cy="253474"/>
                    </a:xfrm>
                    <a:custGeom>
                      <a:avLst/>
                      <a:gdLst/>
                      <a:ahLst/>
                      <a:cxnLst/>
                      <a:rect l="l" t="t" r="r" b="b"/>
                      <a:pathLst>
                        <a:path w="8540" h="2303" extrusionOk="0">
                          <a:moveTo>
                            <a:pt x="4270" y="1"/>
                          </a:moveTo>
                          <a:cubicBezTo>
                            <a:pt x="2635" y="1"/>
                            <a:pt x="1001" y="768"/>
                            <a:pt x="0" y="2303"/>
                          </a:cubicBezTo>
                          <a:cubicBezTo>
                            <a:pt x="167" y="2303"/>
                            <a:pt x="334" y="2303"/>
                            <a:pt x="501" y="2269"/>
                          </a:cubicBezTo>
                          <a:cubicBezTo>
                            <a:pt x="734" y="2169"/>
                            <a:pt x="968" y="2102"/>
                            <a:pt x="1234" y="2069"/>
                          </a:cubicBezTo>
                          <a:cubicBezTo>
                            <a:pt x="1735" y="1969"/>
                            <a:pt x="1802" y="1936"/>
                            <a:pt x="2335" y="1869"/>
                          </a:cubicBezTo>
                          <a:cubicBezTo>
                            <a:pt x="2869" y="1802"/>
                            <a:pt x="3203" y="1735"/>
                            <a:pt x="3703" y="1702"/>
                          </a:cubicBezTo>
                          <a:cubicBezTo>
                            <a:pt x="3870" y="1669"/>
                            <a:pt x="4045" y="1652"/>
                            <a:pt x="4220" y="1652"/>
                          </a:cubicBezTo>
                          <a:cubicBezTo>
                            <a:pt x="4395" y="1652"/>
                            <a:pt x="4570" y="1669"/>
                            <a:pt x="4737" y="1702"/>
                          </a:cubicBezTo>
                          <a:cubicBezTo>
                            <a:pt x="5104" y="1802"/>
                            <a:pt x="5404" y="1769"/>
                            <a:pt x="5738" y="1869"/>
                          </a:cubicBezTo>
                          <a:cubicBezTo>
                            <a:pt x="6005" y="2002"/>
                            <a:pt x="6271" y="2069"/>
                            <a:pt x="6538" y="2136"/>
                          </a:cubicBezTo>
                          <a:cubicBezTo>
                            <a:pt x="6972" y="2202"/>
                            <a:pt x="7406" y="2269"/>
                            <a:pt x="7839" y="2303"/>
                          </a:cubicBezTo>
                          <a:lnTo>
                            <a:pt x="8540" y="2303"/>
                          </a:lnTo>
                          <a:cubicBezTo>
                            <a:pt x="7539" y="768"/>
                            <a:pt x="5904" y="1"/>
                            <a:pt x="4270" y="1"/>
                          </a:cubicBezTo>
                          <a:close/>
                        </a:path>
                      </a:pathLst>
                    </a:custGeom>
                    <a:solidFill>
                      <a:srgbClr val="708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3" name="Google Shape;19293;p40"/>
                    <p:cNvSpPr/>
                    <p:nvPr/>
                  </p:nvSpPr>
                  <p:spPr>
                    <a:xfrm>
                      <a:off x="1582562" y="2513987"/>
                      <a:ext cx="1119886" cy="99276"/>
                    </a:xfrm>
                    <a:custGeom>
                      <a:avLst/>
                      <a:gdLst/>
                      <a:ahLst/>
                      <a:cxnLst/>
                      <a:rect l="l" t="t" r="r" b="b"/>
                      <a:pathLst>
                        <a:path w="10175" h="902" extrusionOk="0">
                          <a:moveTo>
                            <a:pt x="10108" y="1"/>
                          </a:moveTo>
                          <a:lnTo>
                            <a:pt x="8773" y="134"/>
                          </a:lnTo>
                          <a:cubicBezTo>
                            <a:pt x="8206" y="201"/>
                            <a:pt x="7572" y="234"/>
                            <a:pt x="6605" y="268"/>
                          </a:cubicBezTo>
                          <a:cubicBezTo>
                            <a:pt x="6105" y="268"/>
                            <a:pt x="5604" y="268"/>
                            <a:pt x="5104" y="201"/>
                          </a:cubicBezTo>
                          <a:cubicBezTo>
                            <a:pt x="4618" y="137"/>
                            <a:pt x="4118" y="114"/>
                            <a:pt x="3622" y="114"/>
                          </a:cubicBezTo>
                          <a:cubicBezTo>
                            <a:pt x="3335" y="114"/>
                            <a:pt x="3050" y="122"/>
                            <a:pt x="2769" y="134"/>
                          </a:cubicBezTo>
                          <a:cubicBezTo>
                            <a:pt x="2169" y="201"/>
                            <a:pt x="868" y="468"/>
                            <a:pt x="34" y="635"/>
                          </a:cubicBezTo>
                          <a:cubicBezTo>
                            <a:pt x="0" y="735"/>
                            <a:pt x="0" y="801"/>
                            <a:pt x="0" y="901"/>
                          </a:cubicBezTo>
                          <a:cubicBezTo>
                            <a:pt x="1068" y="768"/>
                            <a:pt x="3670" y="401"/>
                            <a:pt x="4137" y="401"/>
                          </a:cubicBezTo>
                          <a:cubicBezTo>
                            <a:pt x="4704" y="434"/>
                            <a:pt x="4804" y="468"/>
                            <a:pt x="5304" y="501"/>
                          </a:cubicBezTo>
                          <a:cubicBezTo>
                            <a:pt x="5638" y="534"/>
                            <a:pt x="6005" y="568"/>
                            <a:pt x="6372" y="568"/>
                          </a:cubicBezTo>
                          <a:cubicBezTo>
                            <a:pt x="6738" y="534"/>
                            <a:pt x="7706" y="568"/>
                            <a:pt x="8373" y="501"/>
                          </a:cubicBezTo>
                          <a:cubicBezTo>
                            <a:pt x="8707" y="468"/>
                            <a:pt x="9507" y="468"/>
                            <a:pt x="10174" y="468"/>
                          </a:cubicBezTo>
                          <a:cubicBezTo>
                            <a:pt x="10174" y="301"/>
                            <a:pt x="10141" y="168"/>
                            <a:pt x="10108" y="1"/>
                          </a:cubicBezTo>
                          <a:close/>
                        </a:path>
                      </a:pathLst>
                    </a:custGeom>
                    <a:solidFill>
                      <a:srgbClr val="708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4" name="Google Shape;19294;p40"/>
                    <p:cNvSpPr/>
                    <p:nvPr/>
                  </p:nvSpPr>
                  <p:spPr>
                    <a:xfrm>
                      <a:off x="1582562" y="2576392"/>
                      <a:ext cx="1123518" cy="172688"/>
                    </a:xfrm>
                    <a:custGeom>
                      <a:avLst/>
                      <a:gdLst/>
                      <a:ahLst/>
                      <a:cxnLst/>
                      <a:rect l="l" t="t" r="r" b="b"/>
                      <a:pathLst>
                        <a:path w="10208" h="1569" extrusionOk="0">
                          <a:moveTo>
                            <a:pt x="4070" y="1"/>
                          </a:moveTo>
                          <a:cubicBezTo>
                            <a:pt x="3870" y="1"/>
                            <a:pt x="3670" y="1"/>
                            <a:pt x="3469" y="34"/>
                          </a:cubicBezTo>
                          <a:cubicBezTo>
                            <a:pt x="3169" y="101"/>
                            <a:pt x="2969" y="101"/>
                            <a:pt x="2836" y="134"/>
                          </a:cubicBezTo>
                          <a:cubicBezTo>
                            <a:pt x="2669" y="168"/>
                            <a:pt x="2369" y="168"/>
                            <a:pt x="2135" y="201"/>
                          </a:cubicBezTo>
                          <a:cubicBezTo>
                            <a:pt x="1902" y="234"/>
                            <a:pt x="1735" y="234"/>
                            <a:pt x="1535" y="268"/>
                          </a:cubicBezTo>
                          <a:cubicBezTo>
                            <a:pt x="1368" y="301"/>
                            <a:pt x="1401" y="301"/>
                            <a:pt x="1134" y="368"/>
                          </a:cubicBezTo>
                          <a:cubicBezTo>
                            <a:pt x="868" y="468"/>
                            <a:pt x="634" y="501"/>
                            <a:pt x="367" y="501"/>
                          </a:cubicBezTo>
                          <a:cubicBezTo>
                            <a:pt x="100" y="501"/>
                            <a:pt x="34" y="501"/>
                            <a:pt x="0" y="535"/>
                          </a:cubicBezTo>
                          <a:cubicBezTo>
                            <a:pt x="0" y="835"/>
                            <a:pt x="34" y="1135"/>
                            <a:pt x="67" y="1435"/>
                          </a:cubicBezTo>
                          <a:cubicBezTo>
                            <a:pt x="634" y="1235"/>
                            <a:pt x="1201" y="1102"/>
                            <a:pt x="1768" y="968"/>
                          </a:cubicBezTo>
                          <a:cubicBezTo>
                            <a:pt x="1935" y="952"/>
                            <a:pt x="2102" y="943"/>
                            <a:pt x="2269" y="943"/>
                          </a:cubicBezTo>
                          <a:cubicBezTo>
                            <a:pt x="2435" y="943"/>
                            <a:pt x="2602" y="952"/>
                            <a:pt x="2769" y="968"/>
                          </a:cubicBezTo>
                          <a:cubicBezTo>
                            <a:pt x="3069" y="1002"/>
                            <a:pt x="3369" y="1068"/>
                            <a:pt x="3670" y="1135"/>
                          </a:cubicBezTo>
                          <a:cubicBezTo>
                            <a:pt x="4070" y="1268"/>
                            <a:pt x="4470" y="1368"/>
                            <a:pt x="4904" y="1368"/>
                          </a:cubicBezTo>
                          <a:cubicBezTo>
                            <a:pt x="5771" y="1469"/>
                            <a:pt x="6071" y="1569"/>
                            <a:pt x="6672" y="1569"/>
                          </a:cubicBezTo>
                          <a:lnTo>
                            <a:pt x="7973" y="1569"/>
                          </a:lnTo>
                          <a:cubicBezTo>
                            <a:pt x="8133" y="1562"/>
                            <a:pt x="8267" y="1561"/>
                            <a:pt x="8382" y="1561"/>
                          </a:cubicBezTo>
                          <a:cubicBezTo>
                            <a:pt x="8509" y="1561"/>
                            <a:pt x="8613" y="1563"/>
                            <a:pt x="8704" y="1563"/>
                          </a:cubicBezTo>
                          <a:cubicBezTo>
                            <a:pt x="8982" y="1563"/>
                            <a:pt x="9146" y="1545"/>
                            <a:pt x="9474" y="1402"/>
                          </a:cubicBezTo>
                          <a:cubicBezTo>
                            <a:pt x="9807" y="1235"/>
                            <a:pt x="10041" y="1135"/>
                            <a:pt x="10174" y="1068"/>
                          </a:cubicBezTo>
                          <a:cubicBezTo>
                            <a:pt x="10208" y="868"/>
                            <a:pt x="10208" y="701"/>
                            <a:pt x="10208" y="535"/>
                          </a:cubicBezTo>
                          <a:cubicBezTo>
                            <a:pt x="10208" y="434"/>
                            <a:pt x="10208" y="368"/>
                            <a:pt x="10174" y="234"/>
                          </a:cubicBezTo>
                          <a:cubicBezTo>
                            <a:pt x="9774" y="334"/>
                            <a:pt x="9340" y="368"/>
                            <a:pt x="8907" y="368"/>
                          </a:cubicBezTo>
                          <a:cubicBezTo>
                            <a:pt x="8873" y="346"/>
                            <a:pt x="8829" y="338"/>
                            <a:pt x="8765" y="338"/>
                          </a:cubicBezTo>
                          <a:cubicBezTo>
                            <a:pt x="8636" y="338"/>
                            <a:pt x="8429" y="368"/>
                            <a:pt x="8073" y="368"/>
                          </a:cubicBezTo>
                          <a:cubicBezTo>
                            <a:pt x="7906" y="379"/>
                            <a:pt x="7728" y="383"/>
                            <a:pt x="7565" y="383"/>
                          </a:cubicBezTo>
                          <a:cubicBezTo>
                            <a:pt x="7239" y="383"/>
                            <a:pt x="6972" y="368"/>
                            <a:pt x="6972" y="368"/>
                          </a:cubicBezTo>
                          <a:cubicBezTo>
                            <a:pt x="6972" y="368"/>
                            <a:pt x="6271" y="301"/>
                            <a:pt x="6038" y="268"/>
                          </a:cubicBezTo>
                          <a:cubicBezTo>
                            <a:pt x="5771" y="268"/>
                            <a:pt x="4303" y="1"/>
                            <a:pt x="4070" y="1"/>
                          </a:cubicBezTo>
                          <a:close/>
                        </a:path>
                      </a:pathLst>
                    </a:custGeom>
                    <a:solidFill>
                      <a:srgbClr val="708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5" name="Google Shape;19295;p40"/>
                    <p:cNvSpPr/>
                    <p:nvPr/>
                  </p:nvSpPr>
                  <p:spPr>
                    <a:xfrm>
                      <a:off x="1641335" y="2884787"/>
                      <a:ext cx="903173" cy="161682"/>
                    </a:xfrm>
                    <a:custGeom>
                      <a:avLst/>
                      <a:gdLst/>
                      <a:ahLst/>
                      <a:cxnLst/>
                      <a:rect l="l" t="t" r="r" b="b"/>
                      <a:pathLst>
                        <a:path w="8206" h="1469" extrusionOk="0">
                          <a:moveTo>
                            <a:pt x="0" y="1"/>
                          </a:moveTo>
                          <a:cubicBezTo>
                            <a:pt x="167" y="334"/>
                            <a:pt x="400" y="668"/>
                            <a:pt x="634" y="968"/>
                          </a:cubicBezTo>
                          <a:cubicBezTo>
                            <a:pt x="1001" y="1002"/>
                            <a:pt x="1801" y="1135"/>
                            <a:pt x="2302" y="1202"/>
                          </a:cubicBezTo>
                          <a:cubicBezTo>
                            <a:pt x="2835" y="1302"/>
                            <a:pt x="3069" y="1369"/>
                            <a:pt x="3503" y="1435"/>
                          </a:cubicBezTo>
                          <a:cubicBezTo>
                            <a:pt x="3658" y="1457"/>
                            <a:pt x="3795" y="1469"/>
                            <a:pt x="3962" y="1469"/>
                          </a:cubicBezTo>
                          <a:cubicBezTo>
                            <a:pt x="4296" y="1469"/>
                            <a:pt x="4748" y="1424"/>
                            <a:pt x="5704" y="1335"/>
                          </a:cubicBezTo>
                          <a:cubicBezTo>
                            <a:pt x="6605" y="1235"/>
                            <a:pt x="7472" y="902"/>
                            <a:pt x="8206" y="368"/>
                          </a:cubicBezTo>
                          <a:lnTo>
                            <a:pt x="8206" y="368"/>
                          </a:lnTo>
                          <a:cubicBezTo>
                            <a:pt x="7447" y="874"/>
                            <a:pt x="6475" y="977"/>
                            <a:pt x="5669" y="977"/>
                          </a:cubicBezTo>
                          <a:cubicBezTo>
                            <a:pt x="5518" y="977"/>
                            <a:pt x="5374" y="973"/>
                            <a:pt x="5237" y="968"/>
                          </a:cubicBezTo>
                          <a:cubicBezTo>
                            <a:pt x="4603" y="935"/>
                            <a:pt x="3970" y="801"/>
                            <a:pt x="3402" y="568"/>
                          </a:cubicBezTo>
                          <a:cubicBezTo>
                            <a:pt x="2602" y="368"/>
                            <a:pt x="1801" y="201"/>
                            <a:pt x="1001" y="101"/>
                          </a:cubicBezTo>
                          <a:cubicBezTo>
                            <a:pt x="667" y="34"/>
                            <a:pt x="334" y="1"/>
                            <a:pt x="0" y="1"/>
                          </a:cubicBezTo>
                          <a:close/>
                        </a:path>
                      </a:pathLst>
                    </a:custGeom>
                    <a:solidFill>
                      <a:srgbClr val="708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296" name="Google Shape;19296;p40"/>
                <p:cNvSpPr/>
                <p:nvPr/>
              </p:nvSpPr>
              <p:spPr>
                <a:xfrm>
                  <a:off x="1270425" y="2115341"/>
                  <a:ext cx="1769805" cy="1045154"/>
                </a:xfrm>
                <a:custGeom>
                  <a:avLst/>
                  <a:gdLst/>
                  <a:ahLst/>
                  <a:cxnLst/>
                  <a:rect l="l" t="t" r="r" b="b"/>
                  <a:pathLst>
                    <a:path w="16080" h="9496" extrusionOk="0">
                      <a:moveTo>
                        <a:pt x="14796" y="0"/>
                      </a:moveTo>
                      <a:cubicBezTo>
                        <a:pt x="14054" y="0"/>
                        <a:pt x="12845" y="340"/>
                        <a:pt x="11376" y="954"/>
                      </a:cubicBezTo>
                      <a:lnTo>
                        <a:pt x="11476" y="1054"/>
                      </a:lnTo>
                      <a:cubicBezTo>
                        <a:pt x="12860" y="478"/>
                        <a:pt x="13989" y="156"/>
                        <a:pt x="14631" y="156"/>
                      </a:cubicBezTo>
                      <a:cubicBezTo>
                        <a:pt x="14917" y="156"/>
                        <a:pt x="15106" y="220"/>
                        <a:pt x="15178" y="354"/>
                      </a:cubicBezTo>
                      <a:cubicBezTo>
                        <a:pt x="15612" y="1088"/>
                        <a:pt x="12677" y="3589"/>
                        <a:pt x="8640" y="5958"/>
                      </a:cubicBezTo>
                      <a:cubicBezTo>
                        <a:pt x="5382" y="7885"/>
                        <a:pt x="2368" y="9128"/>
                        <a:pt x="1124" y="9128"/>
                      </a:cubicBezTo>
                      <a:cubicBezTo>
                        <a:pt x="840" y="9128"/>
                        <a:pt x="649" y="9063"/>
                        <a:pt x="568" y="8927"/>
                      </a:cubicBezTo>
                      <a:cubicBezTo>
                        <a:pt x="301" y="8460"/>
                        <a:pt x="1302" y="7359"/>
                        <a:pt x="3003" y="6024"/>
                      </a:cubicBezTo>
                      <a:lnTo>
                        <a:pt x="2970" y="5891"/>
                      </a:lnTo>
                      <a:cubicBezTo>
                        <a:pt x="1068" y="7359"/>
                        <a:pt x="1" y="8660"/>
                        <a:pt x="335" y="9227"/>
                      </a:cubicBezTo>
                      <a:cubicBezTo>
                        <a:pt x="440" y="9409"/>
                        <a:pt x="692" y="9496"/>
                        <a:pt x="1065" y="9496"/>
                      </a:cubicBezTo>
                      <a:cubicBezTo>
                        <a:pt x="2464" y="9496"/>
                        <a:pt x="5554" y="8274"/>
                        <a:pt x="8874" y="6325"/>
                      </a:cubicBezTo>
                      <a:cubicBezTo>
                        <a:pt x="13077" y="3890"/>
                        <a:pt x="16079" y="1188"/>
                        <a:pt x="15545" y="287"/>
                      </a:cubicBezTo>
                      <a:cubicBezTo>
                        <a:pt x="15443" y="93"/>
                        <a:pt x="15183" y="0"/>
                        <a:pt x="14796" y="0"/>
                      </a:cubicBezTo>
                      <a:close/>
                    </a:path>
                  </a:pathLst>
                </a:custGeom>
                <a:solidFill>
                  <a:srgbClr val="708EC0">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97" name="Google Shape;19297;p40"/>
            <p:cNvGrpSpPr/>
            <p:nvPr/>
          </p:nvGrpSpPr>
          <p:grpSpPr>
            <a:xfrm>
              <a:off x="817141" y="1560564"/>
              <a:ext cx="523502" cy="523554"/>
              <a:chOff x="3311753" y="2087385"/>
              <a:chExt cx="1108880" cy="1108990"/>
            </a:xfrm>
          </p:grpSpPr>
          <p:sp>
            <p:nvSpPr>
              <p:cNvPr id="19298" name="Google Shape;19298;p40"/>
              <p:cNvSpPr/>
              <p:nvPr/>
            </p:nvSpPr>
            <p:spPr>
              <a:xfrm>
                <a:off x="3311753" y="2087385"/>
                <a:ext cx="1108880" cy="1108990"/>
              </a:xfrm>
              <a:custGeom>
                <a:avLst/>
                <a:gdLst/>
                <a:ahLst/>
                <a:cxnLst/>
                <a:rect l="l" t="t" r="r" b="b"/>
                <a:pathLst>
                  <a:path w="10075" h="10076" extrusionOk="0">
                    <a:moveTo>
                      <a:pt x="5107" y="1"/>
                    </a:moveTo>
                    <a:cubicBezTo>
                      <a:pt x="2533" y="1"/>
                      <a:pt x="1" y="1935"/>
                      <a:pt x="1" y="5044"/>
                    </a:cubicBezTo>
                    <a:cubicBezTo>
                      <a:pt x="1" y="5344"/>
                      <a:pt x="34" y="5645"/>
                      <a:pt x="101" y="5978"/>
                    </a:cubicBezTo>
                    <a:cubicBezTo>
                      <a:pt x="134" y="6178"/>
                      <a:pt x="201" y="6379"/>
                      <a:pt x="267" y="6579"/>
                    </a:cubicBezTo>
                    <a:cubicBezTo>
                      <a:pt x="998" y="8862"/>
                      <a:pt x="3030" y="10075"/>
                      <a:pt x="5074" y="10075"/>
                    </a:cubicBezTo>
                    <a:cubicBezTo>
                      <a:pt x="6763" y="10075"/>
                      <a:pt x="8460" y="9248"/>
                      <a:pt x="9441" y="7513"/>
                    </a:cubicBezTo>
                    <a:cubicBezTo>
                      <a:pt x="9707" y="7079"/>
                      <a:pt x="9874" y="6579"/>
                      <a:pt x="9974" y="6078"/>
                    </a:cubicBezTo>
                    <a:cubicBezTo>
                      <a:pt x="10041" y="5745"/>
                      <a:pt x="10074" y="5378"/>
                      <a:pt x="10074" y="5044"/>
                    </a:cubicBezTo>
                    <a:lnTo>
                      <a:pt x="10074" y="4978"/>
                    </a:lnTo>
                    <a:cubicBezTo>
                      <a:pt x="10074" y="3977"/>
                      <a:pt x="9774" y="3043"/>
                      <a:pt x="9240" y="2242"/>
                    </a:cubicBezTo>
                    <a:cubicBezTo>
                      <a:pt x="8204" y="694"/>
                      <a:pt x="6648" y="1"/>
                      <a:pt x="5107" y="1"/>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99" name="Google Shape;19299;p40"/>
              <p:cNvGrpSpPr/>
              <p:nvPr/>
            </p:nvGrpSpPr>
            <p:grpSpPr>
              <a:xfrm>
                <a:off x="3311753" y="2087385"/>
                <a:ext cx="1108880" cy="1108990"/>
                <a:chOff x="3311753" y="2087385"/>
                <a:chExt cx="1108880" cy="1108990"/>
              </a:xfrm>
            </p:grpSpPr>
            <p:sp>
              <p:nvSpPr>
                <p:cNvPr id="19300" name="Google Shape;19300;p40"/>
                <p:cNvSpPr/>
                <p:nvPr/>
              </p:nvSpPr>
              <p:spPr>
                <a:xfrm>
                  <a:off x="3311753" y="2087385"/>
                  <a:ext cx="1108880" cy="680186"/>
                </a:xfrm>
                <a:custGeom>
                  <a:avLst/>
                  <a:gdLst/>
                  <a:ahLst/>
                  <a:cxnLst/>
                  <a:rect l="l" t="t" r="r" b="b"/>
                  <a:pathLst>
                    <a:path w="10075" h="6180" extrusionOk="0">
                      <a:moveTo>
                        <a:pt x="5093" y="1"/>
                      </a:moveTo>
                      <a:cubicBezTo>
                        <a:pt x="2520" y="1"/>
                        <a:pt x="1" y="1935"/>
                        <a:pt x="1" y="5044"/>
                      </a:cubicBezTo>
                      <a:cubicBezTo>
                        <a:pt x="1" y="5344"/>
                        <a:pt x="34" y="5645"/>
                        <a:pt x="67" y="5978"/>
                      </a:cubicBezTo>
                      <a:cubicBezTo>
                        <a:pt x="668" y="6045"/>
                        <a:pt x="1335" y="6078"/>
                        <a:pt x="1335" y="6078"/>
                      </a:cubicBezTo>
                      <a:cubicBezTo>
                        <a:pt x="1585" y="6062"/>
                        <a:pt x="1844" y="6053"/>
                        <a:pt x="2106" y="6053"/>
                      </a:cubicBezTo>
                      <a:cubicBezTo>
                        <a:pt x="2369" y="6053"/>
                        <a:pt x="2636" y="6062"/>
                        <a:pt x="2903" y="6078"/>
                      </a:cubicBezTo>
                      <a:cubicBezTo>
                        <a:pt x="3158" y="6101"/>
                        <a:pt x="3447" y="6108"/>
                        <a:pt x="3719" y="6108"/>
                      </a:cubicBezTo>
                      <a:cubicBezTo>
                        <a:pt x="4263" y="6108"/>
                        <a:pt x="4737" y="6078"/>
                        <a:pt x="4737" y="6078"/>
                      </a:cubicBezTo>
                      <a:cubicBezTo>
                        <a:pt x="4737" y="6078"/>
                        <a:pt x="5838" y="6112"/>
                        <a:pt x="6405" y="6145"/>
                      </a:cubicBezTo>
                      <a:cubicBezTo>
                        <a:pt x="6583" y="6156"/>
                        <a:pt x="6750" y="6160"/>
                        <a:pt x="6893" y="6160"/>
                      </a:cubicBezTo>
                      <a:cubicBezTo>
                        <a:pt x="7180" y="6160"/>
                        <a:pt x="7372" y="6145"/>
                        <a:pt x="7372" y="6145"/>
                      </a:cubicBezTo>
                      <a:cubicBezTo>
                        <a:pt x="7526" y="6169"/>
                        <a:pt x="7676" y="6180"/>
                        <a:pt x="7824" y="6180"/>
                      </a:cubicBezTo>
                      <a:cubicBezTo>
                        <a:pt x="8094" y="6180"/>
                        <a:pt x="8360" y="6143"/>
                        <a:pt x="8640" y="6078"/>
                      </a:cubicBezTo>
                      <a:cubicBezTo>
                        <a:pt x="8758" y="6046"/>
                        <a:pt x="8879" y="6034"/>
                        <a:pt x="8998" y="6034"/>
                      </a:cubicBezTo>
                      <a:cubicBezTo>
                        <a:pt x="9351" y="6034"/>
                        <a:pt x="9687" y="6140"/>
                        <a:pt x="9858" y="6140"/>
                      </a:cubicBezTo>
                      <a:cubicBezTo>
                        <a:pt x="9925" y="6140"/>
                        <a:pt x="9967" y="6124"/>
                        <a:pt x="9974" y="6078"/>
                      </a:cubicBezTo>
                      <a:cubicBezTo>
                        <a:pt x="10041" y="5745"/>
                        <a:pt x="10074" y="5378"/>
                        <a:pt x="10074" y="5044"/>
                      </a:cubicBezTo>
                      <a:lnTo>
                        <a:pt x="10074" y="4978"/>
                      </a:lnTo>
                      <a:lnTo>
                        <a:pt x="9474" y="5044"/>
                      </a:lnTo>
                      <a:lnTo>
                        <a:pt x="7573" y="5578"/>
                      </a:lnTo>
                      <a:lnTo>
                        <a:pt x="6038" y="5578"/>
                      </a:lnTo>
                      <a:cubicBezTo>
                        <a:pt x="4904" y="5578"/>
                        <a:pt x="5371" y="5545"/>
                        <a:pt x="3737" y="5311"/>
                      </a:cubicBezTo>
                      <a:cubicBezTo>
                        <a:pt x="2069" y="5078"/>
                        <a:pt x="3970" y="5178"/>
                        <a:pt x="4103" y="5044"/>
                      </a:cubicBezTo>
                      <a:cubicBezTo>
                        <a:pt x="4204" y="4911"/>
                        <a:pt x="3737" y="4544"/>
                        <a:pt x="3737" y="4544"/>
                      </a:cubicBezTo>
                      <a:cubicBezTo>
                        <a:pt x="3737" y="4544"/>
                        <a:pt x="2496" y="4406"/>
                        <a:pt x="2020" y="4406"/>
                      </a:cubicBezTo>
                      <a:cubicBezTo>
                        <a:pt x="1972" y="4406"/>
                        <a:pt x="1932" y="4407"/>
                        <a:pt x="1902" y="4410"/>
                      </a:cubicBezTo>
                      <a:cubicBezTo>
                        <a:pt x="1888" y="4412"/>
                        <a:pt x="1872" y="4413"/>
                        <a:pt x="1855" y="4413"/>
                      </a:cubicBezTo>
                      <a:cubicBezTo>
                        <a:pt x="1499" y="4413"/>
                        <a:pt x="463" y="4093"/>
                        <a:pt x="367" y="3743"/>
                      </a:cubicBezTo>
                      <a:cubicBezTo>
                        <a:pt x="301" y="3376"/>
                        <a:pt x="734" y="3243"/>
                        <a:pt x="1268" y="2776"/>
                      </a:cubicBezTo>
                      <a:cubicBezTo>
                        <a:pt x="1768" y="2342"/>
                        <a:pt x="1835" y="2542"/>
                        <a:pt x="2602" y="2309"/>
                      </a:cubicBezTo>
                      <a:cubicBezTo>
                        <a:pt x="3034" y="2165"/>
                        <a:pt x="3253" y="2138"/>
                        <a:pt x="3734" y="2138"/>
                      </a:cubicBezTo>
                      <a:cubicBezTo>
                        <a:pt x="4031" y="2138"/>
                        <a:pt x="4428" y="2148"/>
                        <a:pt x="5037" y="2148"/>
                      </a:cubicBezTo>
                      <a:cubicBezTo>
                        <a:pt x="5271" y="2148"/>
                        <a:pt x="5536" y="2146"/>
                        <a:pt x="5838" y="2142"/>
                      </a:cubicBezTo>
                      <a:cubicBezTo>
                        <a:pt x="6449" y="2125"/>
                        <a:pt x="6783" y="2119"/>
                        <a:pt x="6964" y="2119"/>
                      </a:cubicBezTo>
                      <a:cubicBezTo>
                        <a:pt x="7371" y="2119"/>
                        <a:pt x="7000" y="2149"/>
                        <a:pt x="7243" y="2149"/>
                      </a:cubicBezTo>
                      <a:cubicBezTo>
                        <a:pt x="7305" y="2149"/>
                        <a:pt x="7407" y="2147"/>
                        <a:pt x="7573" y="2142"/>
                      </a:cubicBezTo>
                      <a:cubicBezTo>
                        <a:pt x="7714" y="2134"/>
                        <a:pt x="7854" y="2130"/>
                        <a:pt x="7993" y="2130"/>
                      </a:cubicBezTo>
                      <a:cubicBezTo>
                        <a:pt x="8409" y="2130"/>
                        <a:pt x="8815" y="2167"/>
                        <a:pt x="9240" y="2242"/>
                      </a:cubicBezTo>
                      <a:cubicBezTo>
                        <a:pt x="8191" y="694"/>
                        <a:pt x="6633" y="1"/>
                        <a:pt x="5093" y="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1" name="Google Shape;19301;p40"/>
                <p:cNvSpPr/>
                <p:nvPr/>
              </p:nvSpPr>
              <p:spPr>
                <a:xfrm>
                  <a:off x="3341140" y="2811376"/>
                  <a:ext cx="1009713" cy="384999"/>
                </a:xfrm>
                <a:custGeom>
                  <a:avLst/>
                  <a:gdLst/>
                  <a:ahLst/>
                  <a:cxnLst/>
                  <a:rect l="l" t="t" r="r" b="b"/>
                  <a:pathLst>
                    <a:path w="9174" h="3498" extrusionOk="0">
                      <a:moveTo>
                        <a:pt x="0" y="1"/>
                      </a:moveTo>
                      <a:lnTo>
                        <a:pt x="0" y="1"/>
                      </a:lnTo>
                      <a:cubicBezTo>
                        <a:pt x="731" y="2284"/>
                        <a:pt x="2763" y="3497"/>
                        <a:pt x="4807" y="3497"/>
                      </a:cubicBezTo>
                      <a:cubicBezTo>
                        <a:pt x="6496" y="3497"/>
                        <a:pt x="8193" y="2670"/>
                        <a:pt x="9174" y="935"/>
                      </a:cubicBezTo>
                      <a:lnTo>
                        <a:pt x="9174" y="935"/>
                      </a:lnTo>
                      <a:lnTo>
                        <a:pt x="8907" y="968"/>
                      </a:lnTo>
                      <a:cubicBezTo>
                        <a:pt x="8006" y="1102"/>
                        <a:pt x="8240" y="1168"/>
                        <a:pt x="7339" y="1435"/>
                      </a:cubicBezTo>
                      <a:cubicBezTo>
                        <a:pt x="6925" y="1542"/>
                        <a:pt x="6695" y="1586"/>
                        <a:pt x="6469" y="1586"/>
                      </a:cubicBezTo>
                      <a:cubicBezTo>
                        <a:pt x="6204" y="1586"/>
                        <a:pt x="5945" y="1525"/>
                        <a:pt x="5404" y="1435"/>
                      </a:cubicBezTo>
                      <a:cubicBezTo>
                        <a:pt x="4437" y="1268"/>
                        <a:pt x="4937" y="1402"/>
                        <a:pt x="4203" y="1001"/>
                      </a:cubicBezTo>
                      <a:cubicBezTo>
                        <a:pt x="3670" y="701"/>
                        <a:pt x="3069" y="434"/>
                        <a:pt x="2502" y="234"/>
                      </a:cubicBezTo>
                      <a:cubicBezTo>
                        <a:pt x="2092" y="93"/>
                        <a:pt x="1784" y="65"/>
                        <a:pt x="1478" y="65"/>
                      </a:cubicBezTo>
                      <a:cubicBezTo>
                        <a:pt x="1284" y="65"/>
                        <a:pt x="1091" y="76"/>
                        <a:pt x="874" y="76"/>
                      </a:cubicBezTo>
                      <a:cubicBezTo>
                        <a:pt x="627" y="76"/>
                        <a:pt x="348" y="62"/>
                        <a:pt x="0" y="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302" name="Google Shape;19302;p40"/>
          <p:cNvGrpSpPr/>
          <p:nvPr/>
        </p:nvGrpSpPr>
        <p:grpSpPr>
          <a:xfrm rot="10800000">
            <a:off x="7444910" y="2998429"/>
            <a:ext cx="1699100" cy="2145071"/>
            <a:chOff x="5693310" y="2702404"/>
            <a:chExt cx="1699100" cy="2145071"/>
          </a:xfrm>
        </p:grpSpPr>
        <p:sp>
          <p:nvSpPr>
            <p:cNvPr id="19303" name="Google Shape;19303;p40"/>
            <p:cNvSpPr/>
            <p:nvPr/>
          </p:nvSpPr>
          <p:spPr>
            <a:xfrm rot="4957066">
              <a:off x="6543597" y="3442831"/>
              <a:ext cx="349209" cy="349905"/>
            </a:xfrm>
            <a:custGeom>
              <a:avLst/>
              <a:gdLst/>
              <a:ahLst/>
              <a:cxnLst/>
              <a:rect l="l" t="t" r="r" b="b"/>
              <a:pathLst>
                <a:path w="18056" h="18092" extrusionOk="0">
                  <a:moveTo>
                    <a:pt x="6695" y="1472"/>
                  </a:moveTo>
                  <a:cubicBezTo>
                    <a:pt x="6713" y="1486"/>
                    <a:pt x="6734" y="1495"/>
                    <a:pt x="6757" y="1495"/>
                  </a:cubicBezTo>
                  <a:cubicBezTo>
                    <a:pt x="6764" y="1495"/>
                    <a:pt x="6771" y="1494"/>
                    <a:pt x="6778" y="1492"/>
                  </a:cubicBezTo>
                  <a:cubicBezTo>
                    <a:pt x="6751" y="1486"/>
                    <a:pt x="6723" y="1479"/>
                    <a:pt x="6695" y="1472"/>
                  </a:cubicBezTo>
                  <a:close/>
                  <a:moveTo>
                    <a:pt x="13763" y="3827"/>
                  </a:moveTo>
                  <a:lnTo>
                    <a:pt x="13763" y="3827"/>
                  </a:lnTo>
                  <a:cubicBezTo>
                    <a:pt x="14709" y="4623"/>
                    <a:pt x="15616" y="5469"/>
                    <a:pt x="16535" y="6265"/>
                  </a:cubicBezTo>
                  <a:lnTo>
                    <a:pt x="14104" y="4106"/>
                  </a:lnTo>
                  <a:cubicBezTo>
                    <a:pt x="14006" y="3995"/>
                    <a:pt x="13890" y="3903"/>
                    <a:pt x="13763" y="3827"/>
                  </a:cubicBezTo>
                  <a:close/>
                  <a:moveTo>
                    <a:pt x="3092" y="0"/>
                  </a:moveTo>
                  <a:cubicBezTo>
                    <a:pt x="2894" y="0"/>
                    <a:pt x="2699" y="26"/>
                    <a:pt x="2493" y="64"/>
                  </a:cubicBezTo>
                  <a:cubicBezTo>
                    <a:pt x="2067" y="185"/>
                    <a:pt x="1702" y="459"/>
                    <a:pt x="1429" y="824"/>
                  </a:cubicBezTo>
                  <a:cubicBezTo>
                    <a:pt x="547" y="1918"/>
                    <a:pt x="274" y="3377"/>
                    <a:pt x="760" y="4714"/>
                  </a:cubicBezTo>
                  <a:cubicBezTo>
                    <a:pt x="882" y="4988"/>
                    <a:pt x="942" y="5261"/>
                    <a:pt x="882" y="5565"/>
                  </a:cubicBezTo>
                  <a:cubicBezTo>
                    <a:pt x="790" y="5778"/>
                    <a:pt x="638" y="5961"/>
                    <a:pt x="486" y="6113"/>
                  </a:cubicBezTo>
                  <a:cubicBezTo>
                    <a:pt x="0" y="6751"/>
                    <a:pt x="334" y="7663"/>
                    <a:pt x="730" y="8392"/>
                  </a:cubicBezTo>
                  <a:cubicBezTo>
                    <a:pt x="1672" y="10064"/>
                    <a:pt x="2888" y="11614"/>
                    <a:pt x="4316" y="12921"/>
                  </a:cubicBezTo>
                  <a:cubicBezTo>
                    <a:pt x="5684" y="14076"/>
                    <a:pt x="7113" y="15170"/>
                    <a:pt x="8663" y="16113"/>
                  </a:cubicBezTo>
                  <a:cubicBezTo>
                    <a:pt x="9392" y="16660"/>
                    <a:pt x="10183" y="17116"/>
                    <a:pt x="11034" y="17511"/>
                  </a:cubicBezTo>
                  <a:cubicBezTo>
                    <a:pt x="11917" y="17881"/>
                    <a:pt x="12853" y="18091"/>
                    <a:pt x="13818" y="18091"/>
                  </a:cubicBezTo>
                  <a:cubicBezTo>
                    <a:pt x="13882" y="18091"/>
                    <a:pt x="13947" y="18090"/>
                    <a:pt x="14013" y="18088"/>
                  </a:cubicBezTo>
                  <a:cubicBezTo>
                    <a:pt x="15259" y="18088"/>
                    <a:pt x="16596" y="17724"/>
                    <a:pt x="17326" y="16721"/>
                  </a:cubicBezTo>
                  <a:cubicBezTo>
                    <a:pt x="17842" y="15930"/>
                    <a:pt x="18055" y="14958"/>
                    <a:pt x="17873" y="14015"/>
                  </a:cubicBezTo>
                  <a:cubicBezTo>
                    <a:pt x="17690" y="13104"/>
                    <a:pt x="17386" y="12192"/>
                    <a:pt x="16931" y="11371"/>
                  </a:cubicBezTo>
                  <a:cubicBezTo>
                    <a:pt x="15715" y="8848"/>
                    <a:pt x="14225" y="6265"/>
                    <a:pt x="11824" y="4836"/>
                  </a:cubicBezTo>
                  <a:cubicBezTo>
                    <a:pt x="11034" y="4380"/>
                    <a:pt x="10213" y="4015"/>
                    <a:pt x="9362" y="3772"/>
                  </a:cubicBezTo>
                  <a:cubicBezTo>
                    <a:pt x="8799" y="3591"/>
                    <a:pt x="8183" y="3442"/>
                    <a:pt x="7589" y="3442"/>
                  </a:cubicBezTo>
                  <a:cubicBezTo>
                    <a:pt x="7189" y="3442"/>
                    <a:pt x="6799" y="3509"/>
                    <a:pt x="6444" y="3681"/>
                  </a:cubicBezTo>
                  <a:cubicBezTo>
                    <a:pt x="5228" y="4258"/>
                    <a:pt x="4803" y="5900"/>
                    <a:pt x="5167" y="7207"/>
                  </a:cubicBezTo>
                  <a:cubicBezTo>
                    <a:pt x="5563" y="8483"/>
                    <a:pt x="6505" y="9547"/>
                    <a:pt x="7447" y="10489"/>
                  </a:cubicBezTo>
                  <a:cubicBezTo>
                    <a:pt x="8055" y="11097"/>
                    <a:pt x="8693" y="11645"/>
                    <a:pt x="9392" y="12161"/>
                  </a:cubicBezTo>
                  <a:cubicBezTo>
                    <a:pt x="9879" y="12556"/>
                    <a:pt x="10456" y="12800"/>
                    <a:pt x="11095" y="12921"/>
                  </a:cubicBezTo>
                  <a:cubicBezTo>
                    <a:pt x="11207" y="12944"/>
                    <a:pt x="11320" y="12955"/>
                    <a:pt x="11434" y="12955"/>
                  </a:cubicBezTo>
                  <a:cubicBezTo>
                    <a:pt x="11932" y="12955"/>
                    <a:pt x="12425" y="12740"/>
                    <a:pt x="12797" y="12344"/>
                  </a:cubicBezTo>
                  <a:cubicBezTo>
                    <a:pt x="13192" y="11797"/>
                    <a:pt x="13253" y="11067"/>
                    <a:pt x="12979" y="10459"/>
                  </a:cubicBezTo>
                  <a:cubicBezTo>
                    <a:pt x="12706" y="9851"/>
                    <a:pt x="12250" y="9334"/>
                    <a:pt x="11672" y="8970"/>
                  </a:cubicBezTo>
                  <a:cubicBezTo>
                    <a:pt x="11464" y="8824"/>
                    <a:pt x="11213" y="8692"/>
                    <a:pt x="10978" y="8692"/>
                  </a:cubicBezTo>
                  <a:cubicBezTo>
                    <a:pt x="10870" y="8692"/>
                    <a:pt x="10765" y="8720"/>
                    <a:pt x="10669" y="8787"/>
                  </a:cubicBezTo>
                  <a:cubicBezTo>
                    <a:pt x="11050" y="8289"/>
                    <a:pt x="10526" y="7508"/>
                    <a:pt x="9916" y="7508"/>
                  </a:cubicBezTo>
                  <a:cubicBezTo>
                    <a:pt x="9893" y="7508"/>
                    <a:pt x="9871" y="7509"/>
                    <a:pt x="9848" y="7511"/>
                  </a:cubicBezTo>
                  <a:cubicBezTo>
                    <a:pt x="9210" y="7632"/>
                    <a:pt x="8784" y="8210"/>
                    <a:pt x="8845" y="8879"/>
                  </a:cubicBezTo>
                  <a:cubicBezTo>
                    <a:pt x="8936" y="9517"/>
                    <a:pt x="9301" y="10064"/>
                    <a:pt x="9848" y="10398"/>
                  </a:cubicBezTo>
                  <a:cubicBezTo>
                    <a:pt x="10046" y="10550"/>
                    <a:pt x="10327" y="10649"/>
                    <a:pt x="10574" y="10649"/>
                  </a:cubicBezTo>
                  <a:cubicBezTo>
                    <a:pt x="10821" y="10649"/>
                    <a:pt x="11034" y="10550"/>
                    <a:pt x="11095" y="10307"/>
                  </a:cubicBezTo>
                  <a:cubicBezTo>
                    <a:pt x="11216" y="9973"/>
                    <a:pt x="10882" y="9669"/>
                    <a:pt x="10578" y="9456"/>
                  </a:cubicBezTo>
                  <a:cubicBezTo>
                    <a:pt x="10766" y="9369"/>
                    <a:pt x="10961" y="9329"/>
                    <a:pt x="11152" y="9329"/>
                  </a:cubicBezTo>
                  <a:cubicBezTo>
                    <a:pt x="11762" y="9329"/>
                    <a:pt x="12331" y="9743"/>
                    <a:pt x="12493" y="10368"/>
                  </a:cubicBezTo>
                  <a:cubicBezTo>
                    <a:pt x="12706" y="11219"/>
                    <a:pt x="12128" y="12040"/>
                    <a:pt x="11247" y="12100"/>
                  </a:cubicBezTo>
                  <a:cubicBezTo>
                    <a:pt x="11209" y="12103"/>
                    <a:pt x="11172" y="12105"/>
                    <a:pt x="11136" y="12105"/>
                  </a:cubicBezTo>
                  <a:cubicBezTo>
                    <a:pt x="10422" y="12105"/>
                    <a:pt x="9791" y="11557"/>
                    <a:pt x="9271" y="11037"/>
                  </a:cubicBezTo>
                  <a:cubicBezTo>
                    <a:pt x="8268" y="10125"/>
                    <a:pt x="7356" y="9122"/>
                    <a:pt x="6535" y="8027"/>
                  </a:cubicBezTo>
                  <a:cubicBezTo>
                    <a:pt x="6201" y="7632"/>
                    <a:pt x="5988" y="7116"/>
                    <a:pt x="5958" y="6568"/>
                  </a:cubicBezTo>
                  <a:cubicBezTo>
                    <a:pt x="5958" y="5657"/>
                    <a:pt x="6839" y="4897"/>
                    <a:pt x="7751" y="4745"/>
                  </a:cubicBezTo>
                  <a:cubicBezTo>
                    <a:pt x="7880" y="4728"/>
                    <a:pt x="8009" y="4719"/>
                    <a:pt x="8137" y="4719"/>
                  </a:cubicBezTo>
                  <a:cubicBezTo>
                    <a:pt x="8919" y="4719"/>
                    <a:pt x="9691" y="5018"/>
                    <a:pt x="10395" y="5383"/>
                  </a:cubicBezTo>
                  <a:cubicBezTo>
                    <a:pt x="13982" y="7328"/>
                    <a:pt x="16383" y="10885"/>
                    <a:pt x="16809" y="14958"/>
                  </a:cubicBezTo>
                  <a:cubicBezTo>
                    <a:pt x="16870" y="15262"/>
                    <a:pt x="16809" y="15626"/>
                    <a:pt x="16596" y="15900"/>
                  </a:cubicBezTo>
                  <a:cubicBezTo>
                    <a:pt x="16231" y="16295"/>
                    <a:pt x="15563" y="16082"/>
                    <a:pt x="15046" y="16295"/>
                  </a:cubicBezTo>
                  <a:cubicBezTo>
                    <a:pt x="14833" y="16417"/>
                    <a:pt x="14681" y="16599"/>
                    <a:pt x="14438" y="16721"/>
                  </a:cubicBezTo>
                  <a:cubicBezTo>
                    <a:pt x="14238" y="16838"/>
                    <a:pt x="14010" y="16883"/>
                    <a:pt x="13773" y="16883"/>
                  </a:cubicBezTo>
                  <a:cubicBezTo>
                    <a:pt x="13398" y="16883"/>
                    <a:pt x="12998" y="16771"/>
                    <a:pt x="12645" y="16660"/>
                  </a:cubicBezTo>
                  <a:cubicBezTo>
                    <a:pt x="8207" y="15110"/>
                    <a:pt x="3982" y="12404"/>
                    <a:pt x="1702" y="8301"/>
                  </a:cubicBezTo>
                  <a:cubicBezTo>
                    <a:pt x="2341" y="7632"/>
                    <a:pt x="2432" y="6629"/>
                    <a:pt x="1915" y="5869"/>
                  </a:cubicBezTo>
                  <a:cubicBezTo>
                    <a:pt x="2249" y="5413"/>
                    <a:pt x="1885" y="4775"/>
                    <a:pt x="1763" y="4228"/>
                  </a:cubicBezTo>
                  <a:cubicBezTo>
                    <a:pt x="1520" y="3103"/>
                    <a:pt x="2371" y="1979"/>
                    <a:pt x="3404" y="1523"/>
                  </a:cubicBezTo>
                  <a:cubicBezTo>
                    <a:pt x="3902" y="1324"/>
                    <a:pt x="4433" y="1244"/>
                    <a:pt x="4970" y="1244"/>
                  </a:cubicBezTo>
                  <a:cubicBezTo>
                    <a:pt x="5551" y="1244"/>
                    <a:pt x="6138" y="1337"/>
                    <a:pt x="6695" y="1472"/>
                  </a:cubicBezTo>
                  <a:lnTo>
                    <a:pt x="6695" y="1472"/>
                  </a:lnTo>
                  <a:cubicBezTo>
                    <a:pt x="6610" y="1404"/>
                    <a:pt x="6598" y="1200"/>
                    <a:pt x="6718" y="1128"/>
                  </a:cubicBezTo>
                  <a:cubicBezTo>
                    <a:pt x="6794" y="1097"/>
                    <a:pt x="6877" y="1082"/>
                    <a:pt x="6961" y="1082"/>
                  </a:cubicBezTo>
                  <a:cubicBezTo>
                    <a:pt x="7044" y="1082"/>
                    <a:pt x="7128" y="1097"/>
                    <a:pt x="7204" y="1128"/>
                  </a:cubicBezTo>
                  <a:cubicBezTo>
                    <a:pt x="9180" y="1796"/>
                    <a:pt x="11003" y="2830"/>
                    <a:pt x="12614" y="4167"/>
                  </a:cubicBezTo>
                  <a:cubicBezTo>
                    <a:pt x="12557" y="3852"/>
                    <a:pt x="12905" y="3618"/>
                    <a:pt x="13226" y="3618"/>
                  </a:cubicBezTo>
                  <a:cubicBezTo>
                    <a:pt x="13245" y="3618"/>
                    <a:pt x="13264" y="3618"/>
                    <a:pt x="13283" y="3620"/>
                  </a:cubicBezTo>
                  <a:cubicBezTo>
                    <a:pt x="13448" y="3670"/>
                    <a:pt x="13612" y="3737"/>
                    <a:pt x="13763" y="3827"/>
                  </a:cubicBezTo>
                  <a:lnTo>
                    <a:pt x="13763" y="3827"/>
                  </a:lnTo>
                  <a:cubicBezTo>
                    <a:pt x="12143" y="2465"/>
                    <a:pt x="10408" y="1247"/>
                    <a:pt x="8298" y="672"/>
                  </a:cubicBezTo>
                  <a:cubicBezTo>
                    <a:pt x="6718" y="307"/>
                    <a:pt x="5076" y="64"/>
                    <a:pt x="3465" y="33"/>
                  </a:cubicBezTo>
                  <a:cubicBezTo>
                    <a:pt x="3337" y="10"/>
                    <a:pt x="3214" y="0"/>
                    <a:pt x="3092" y="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4" name="Google Shape;19304;p40"/>
            <p:cNvGrpSpPr/>
            <p:nvPr/>
          </p:nvGrpSpPr>
          <p:grpSpPr>
            <a:xfrm flipH="1">
              <a:off x="5693310" y="2702404"/>
              <a:ext cx="1699100" cy="2145071"/>
              <a:chOff x="146217" y="2712579"/>
              <a:chExt cx="1552966" cy="1960401"/>
            </a:xfrm>
          </p:grpSpPr>
          <p:grpSp>
            <p:nvGrpSpPr>
              <p:cNvPr id="19305" name="Google Shape;19305;p40"/>
              <p:cNvGrpSpPr/>
              <p:nvPr/>
            </p:nvGrpSpPr>
            <p:grpSpPr>
              <a:xfrm>
                <a:off x="146217" y="2712579"/>
                <a:ext cx="1134008" cy="607901"/>
                <a:chOff x="5206900" y="826150"/>
                <a:chExt cx="599275" cy="321250"/>
              </a:xfrm>
            </p:grpSpPr>
            <p:sp>
              <p:nvSpPr>
                <p:cNvPr id="19306" name="Google Shape;19306;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7" name="Google Shape;19307;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8" name="Google Shape;19308;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9" name="Google Shape;19309;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0" name="Google Shape;19310;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1" name="Google Shape;19311;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2" name="Google Shape;19312;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3" name="Google Shape;19313;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4" name="Google Shape;19314;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5" name="Google Shape;19315;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6" name="Google Shape;19316;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7" name="Google Shape;19317;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8" name="Google Shape;19318;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9" name="Google Shape;19319;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20" name="Google Shape;19320;p40"/>
              <p:cNvGrpSpPr/>
              <p:nvPr/>
            </p:nvGrpSpPr>
            <p:grpSpPr>
              <a:xfrm rot="-9256633">
                <a:off x="489429" y="3110262"/>
                <a:ext cx="1134020" cy="607908"/>
                <a:chOff x="5206900" y="826150"/>
                <a:chExt cx="599275" cy="321250"/>
              </a:xfrm>
            </p:grpSpPr>
            <p:sp>
              <p:nvSpPr>
                <p:cNvPr id="19321" name="Google Shape;19321;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2" name="Google Shape;19322;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3" name="Google Shape;19323;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4" name="Google Shape;19324;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5" name="Google Shape;19325;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6" name="Google Shape;19326;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7" name="Google Shape;19327;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8" name="Google Shape;19328;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9" name="Google Shape;19329;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0" name="Google Shape;19330;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1" name="Google Shape;19331;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2" name="Google Shape;19332;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3" name="Google Shape;19333;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4" name="Google Shape;19334;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35" name="Google Shape;19335;p40"/>
              <p:cNvGrpSpPr/>
              <p:nvPr/>
            </p:nvGrpSpPr>
            <p:grpSpPr>
              <a:xfrm rot="7120513" flipH="1">
                <a:off x="538618" y="3725726"/>
                <a:ext cx="1133997" cy="607895"/>
                <a:chOff x="5206900" y="826150"/>
                <a:chExt cx="599275" cy="321250"/>
              </a:xfrm>
            </p:grpSpPr>
            <p:sp>
              <p:nvSpPr>
                <p:cNvPr id="19336" name="Google Shape;19336;p40"/>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7" name="Google Shape;19337;p40"/>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8" name="Google Shape;19338;p40"/>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9" name="Google Shape;19339;p40"/>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0" name="Google Shape;19340;p40"/>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1" name="Google Shape;19341;p40"/>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2" name="Google Shape;19342;p40"/>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3" name="Google Shape;19343;p40"/>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4" name="Google Shape;19344;p40"/>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5" name="Google Shape;19345;p40"/>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6" name="Google Shape;19346;p40"/>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7" name="Google Shape;19347;p40"/>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8" name="Google Shape;19348;p40"/>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9" name="Google Shape;19349;p40"/>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6_1_1">
    <p:spTree>
      <p:nvGrpSpPr>
        <p:cNvPr id="1" name="Shape 19350"/>
        <p:cNvGrpSpPr/>
        <p:nvPr/>
      </p:nvGrpSpPr>
      <p:grpSpPr>
        <a:xfrm>
          <a:off x="0" y="0"/>
          <a:ext cx="0" cy="0"/>
          <a:chOff x="0" y="0"/>
          <a:chExt cx="0" cy="0"/>
        </a:xfrm>
      </p:grpSpPr>
      <p:grpSp>
        <p:nvGrpSpPr>
          <p:cNvPr id="19351" name="Google Shape;19351;p41"/>
          <p:cNvGrpSpPr/>
          <p:nvPr/>
        </p:nvGrpSpPr>
        <p:grpSpPr>
          <a:xfrm>
            <a:off x="176625" y="110350"/>
            <a:ext cx="8790774" cy="4922811"/>
            <a:chOff x="131600" y="118425"/>
            <a:chExt cx="8790774" cy="4922811"/>
          </a:xfrm>
        </p:grpSpPr>
        <p:sp>
          <p:nvSpPr>
            <p:cNvPr id="19352" name="Google Shape;19352;p41"/>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53" name="Google Shape;19353;p41"/>
            <p:cNvGrpSpPr/>
            <p:nvPr/>
          </p:nvGrpSpPr>
          <p:grpSpPr>
            <a:xfrm>
              <a:off x="131600" y="1884558"/>
              <a:ext cx="2122449" cy="3112715"/>
              <a:chOff x="131600" y="1884558"/>
              <a:chExt cx="2122449" cy="3112715"/>
            </a:xfrm>
          </p:grpSpPr>
          <p:sp>
            <p:nvSpPr>
              <p:cNvPr id="19354" name="Google Shape;19354;p41"/>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5" name="Google Shape;19355;p41"/>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6" name="Google Shape;19356;p41"/>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7" name="Google Shape;19357;p41"/>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8" name="Google Shape;19358;p41"/>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9" name="Google Shape;19359;p41"/>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0" name="Google Shape;19360;p41"/>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1" name="Google Shape;19361;p41"/>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2" name="Google Shape;19362;p41"/>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3" name="Google Shape;19363;p41"/>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4" name="Google Shape;19364;p41"/>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5" name="Google Shape;19365;p41"/>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6" name="Google Shape;19366;p41"/>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7" name="Google Shape;19367;p41"/>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8" name="Google Shape;19368;p41"/>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9" name="Google Shape;19369;p41"/>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0" name="Google Shape;19370;p41"/>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1" name="Google Shape;19371;p41"/>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2" name="Google Shape;19372;p41"/>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3" name="Google Shape;19373;p41"/>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4" name="Google Shape;19374;p41"/>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5" name="Google Shape;19375;p41"/>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6" name="Google Shape;19376;p41"/>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7" name="Google Shape;19377;p41"/>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8" name="Google Shape;19378;p41"/>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79" name="Google Shape;19379;p41"/>
            <p:cNvGrpSpPr/>
            <p:nvPr/>
          </p:nvGrpSpPr>
          <p:grpSpPr>
            <a:xfrm flipH="1">
              <a:off x="2342550" y="2567965"/>
              <a:ext cx="3964145" cy="1455821"/>
              <a:chOff x="3233388" y="140740"/>
              <a:chExt cx="3964145" cy="1455821"/>
            </a:xfrm>
          </p:grpSpPr>
          <p:sp>
            <p:nvSpPr>
              <p:cNvPr id="19380" name="Google Shape;19380;p41"/>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1" name="Google Shape;19381;p41"/>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2" name="Google Shape;19382;p41"/>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3" name="Google Shape;19383;p41"/>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4" name="Google Shape;19384;p41"/>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5" name="Google Shape;19385;p41"/>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6" name="Google Shape;19386;p41"/>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7" name="Google Shape;19387;p41"/>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8" name="Google Shape;19388;p41"/>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9" name="Google Shape;19389;p41"/>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0" name="Google Shape;19390;p41"/>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1" name="Google Shape;19391;p41"/>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2" name="Google Shape;19392;p41"/>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3" name="Google Shape;19393;p41"/>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4" name="Google Shape;19394;p41"/>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5" name="Google Shape;19395;p41"/>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6" name="Google Shape;19396;p41"/>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7" name="Google Shape;19397;p41"/>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8" name="Google Shape;19398;p41"/>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9" name="Google Shape;19399;p41"/>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0" name="Google Shape;19400;p41"/>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1" name="Google Shape;19401;p41"/>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2" name="Google Shape;19402;p41"/>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3" name="Google Shape;19403;p41"/>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4" name="Google Shape;19404;p41"/>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5" name="Google Shape;19405;p41"/>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06" name="Google Shape;19406;p41"/>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7" name="Google Shape;19407;p41"/>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8" name="Google Shape;19408;p41"/>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9" name="Google Shape;19409;p41"/>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0" name="Google Shape;19410;p41"/>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1" name="Google Shape;19411;p41"/>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2" name="Google Shape;19412;p41"/>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3" name="Google Shape;19413;p41"/>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4" name="Google Shape;19414;p41"/>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5" name="Google Shape;19415;p41"/>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6" name="Google Shape;19416;p41"/>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7" name="Google Shape;19417;p41"/>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8" name="Google Shape;19418;p41"/>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9" name="Google Shape;19419;p41"/>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0" name="Google Shape;19420;p41"/>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1" name="Google Shape;19421;p41"/>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2" name="Google Shape;19422;p41"/>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3" name="Google Shape;19423;p41"/>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4" name="Google Shape;19424;p41"/>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5" name="Google Shape;19425;p41"/>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6" name="Google Shape;19426;p41"/>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7" name="Google Shape;19427;p41"/>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8" name="Google Shape;19428;p41"/>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9" name="Google Shape;19429;p41"/>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0" name="Google Shape;19430;p41"/>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1" name="Google Shape;19431;p41"/>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2" name="Google Shape;19432;p41"/>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3" name="Google Shape;19433;p41"/>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4" name="Google Shape;19434;p41"/>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5" name="Google Shape;19435;p41"/>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6" name="Google Shape;19436;p41"/>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7" name="Google Shape;19437;p41"/>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8" name="Google Shape;19438;p41"/>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9" name="Google Shape;19439;p41"/>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0" name="Google Shape;19440;p41"/>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1" name="Google Shape;19441;p41"/>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2" name="Google Shape;19442;p41"/>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3" name="Google Shape;19443;p41"/>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4" name="Google Shape;19444;p41"/>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5" name="Google Shape;19445;p41"/>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6" name="Google Shape;19446;p41"/>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7" name="Google Shape;19447;p41"/>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8" name="Google Shape;19448;p41"/>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9" name="Google Shape;19449;p41"/>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0" name="Google Shape;19450;p41"/>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1" name="Google Shape;19451;p41"/>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2" name="Google Shape;19452;p41"/>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3" name="Google Shape;19453;p41"/>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4" name="Google Shape;19454;p41"/>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5" name="Google Shape;19455;p41"/>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6" name="Google Shape;19456;p41"/>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7" name="Google Shape;19457;p41"/>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8" name="Google Shape;19458;p41"/>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9" name="Google Shape;19459;p41"/>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0" name="Google Shape;19460;p41"/>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1" name="Google Shape;19461;p41"/>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2" name="Google Shape;19462;p41"/>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3" name="Google Shape;19463;p41"/>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4" name="Google Shape;19464;p41"/>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5" name="Google Shape;19465;p41"/>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6" name="Google Shape;19466;p41"/>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7" name="Google Shape;19467;p41"/>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8" name="Google Shape;19468;p41"/>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9" name="Google Shape;19469;p41"/>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0" name="Google Shape;19470;p41"/>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1" name="Google Shape;19471;p41"/>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2" name="Google Shape;19472;p41"/>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3" name="Google Shape;19473;p41"/>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4" name="Google Shape;19474;p41"/>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5" name="Google Shape;19475;p41"/>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6" name="Google Shape;19476;p41"/>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7" name="Google Shape;19477;p41"/>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8" name="Google Shape;19478;p41"/>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9" name="Google Shape;19479;p41"/>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0" name="Google Shape;19480;p41"/>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1" name="Google Shape;19481;p41"/>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2" name="Google Shape;19482;p41"/>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3" name="Google Shape;19483;p41"/>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4" name="Google Shape;19484;p41"/>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5" name="Google Shape;19485;p41"/>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6" name="Google Shape;19486;p41"/>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7" name="Google Shape;19487;p41"/>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8" name="Google Shape;19488;p41"/>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9" name="Google Shape;19489;p41"/>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0" name="Google Shape;19490;p41"/>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1" name="Google Shape;19491;p41"/>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2" name="Google Shape;19492;p41"/>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3" name="Google Shape;19493;p41"/>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4" name="Google Shape;19494;p41"/>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5" name="Google Shape;19495;p41"/>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6" name="Google Shape;19496;p41"/>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7" name="Google Shape;19497;p41"/>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8" name="Google Shape;19498;p41"/>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9" name="Google Shape;19499;p41"/>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0" name="Google Shape;19500;p41"/>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1" name="Google Shape;19501;p41"/>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2" name="Google Shape;19502;p41"/>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3" name="Google Shape;19503;p41"/>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4" name="Google Shape;19504;p41"/>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5" name="Google Shape;19505;p41"/>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06" name="Google Shape;19506;p41"/>
            <p:cNvGrpSpPr/>
            <p:nvPr/>
          </p:nvGrpSpPr>
          <p:grpSpPr>
            <a:xfrm rot="5400000">
              <a:off x="6199788" y="1372590"/>
              <a:ext cx="3964145" cy="1455821"/>
              <a:chOff x="3233388" y="140740"/>
              <a:chExt cx="3964145" cy="1455821"/>
            </a:xfrm>
          </p:grpSpPr>
          <p:sp>
            <p:nvSpPr>
              <p:cNvPr id="19507" name="Google Shape;19507;p41"/>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8" name="Google Shape;19508;p41"/>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9" name="Google Shape;19509;p41"/>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0" name="Google Shape;19510;p41"/>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1" name="Google Shape;19511;p41"/>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2" name="Google Shape;19512;p41"/>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3" name="Google Shape;19513;p41"/>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4" name="Google Shape;19514;p41"/>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5" name="Google Shape;19515;p41"/>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6" name="Google Shape;19516;p41"/>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7" name="Google Shape;19517;p41"/>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8" name="Google Shape;19518;p41"/>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9" name="Google Shape;19519;p41"/>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0" name="Google Shape;19520;p41"/>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1" name="Google Shape;19521;p41"/>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2" name="Google Shape;19522;p41"/>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3" name="Google Shape;19523;p41"/>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4" name="Google Shape;19524;p41"/>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5" name="Google Shape;19525;p41"/>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6" name="Google Shape;19526;p41"/>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7" name="Google Shape;19527;p41"/>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8" name="Google Shape;19528;p41"/>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9" name="Google Shape;19529;p41"/>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0" name="Google Shape;19530;p41"/>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1" name="Google Shape;19531;p41"/>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2" name="Google Shape;19532;p41"/>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33" name="Google Shape;19533;p41"/>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4" name="Google Shape;19534;p41"/>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5" name="Google Shape;19535;p41"/>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6" name="Google Shape;19536;p41"/>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7" name="Google Shape;19537;p41"/>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38" name="Google Shape;19538;p41"/>
            <p:cNvGrpSpPr/>
            <p:nvPr/>
          </p:nvGrpSpPr>
          <p:grpSpPr>
            <a:xfrm>
              <a:off x="234224" y="118425"/>
              <a:ext cx="3532446" cy="1609151"/>
              <a:chOff x="140599" y="118425"/>
              <a:chExt cx="3532446" cy="1609151"/>
            </a:xfrm>
          </p:grpSpPr>
          <p:sp>
            <p:nvSpPr>
              <p:cNvPr id="19539" name="Google Shape;19539;p41"/>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0" name="Google Shape;19540;p41"/>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1" name="Google Shape;19541;p41"/>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2" name="Google Shape;19542;p41"/>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3" name="Google Shape;19543;p41"/>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4" name="Google Shape;19544;p41"/>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5" name="Google Shape;19545;p41"/>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6" name="Google Shape;19546;p41"/>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7" name="Google Shape;19547;p41"/>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8" name="Google Shape;19548;p41"/>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9" name="Google Shape;19549;p41"/>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0" name="Google Shape;19550;p41"/>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1" name="Google Shape;19551;p41"/>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2" name="Google Shape;19552;p41"/>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3" name="Google Shape;19553;p41"/>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4" name="Google Shape;19554;p41"/>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5" name="Google Shape;19555;p41"/>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6" name="Google Shape;19556;p41"/>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7" name="Google Shape;19557;p41"/>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8" name="Google Shape;19558;p41"/>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9" name="Google Shape;19559;p41"/>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0" name="Google Shape;19560;p41"/>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1" name="Google Shape;19561;p41"/>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2" name="Google Shape;19562;p41"/>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3" name="Google Shape;19563;p41"/>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4" name="Google Shape;19564;p41"/>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5" name="Google Shape;19565;p41"/>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66" name="Google Shape;19566;p41"/>
            <p:cNvGrpSpPr/>
            <p:nvPr/>
          </p:nvGrpSpPr>
          <p:grpSpPr>
            <a:xfrm>
              <a:off x="3327013" y="140740"/>
              <a:ext cx="3964145" cy="1455821"/>
              <a:chOff x="3233388" y="140740"/>
              <a:chExt cx="3964145" cy="1455821"/>
            </a:xfrm>
          </p:grpSpPr>
          <p:sp>
            <p:nvSpPr>
              <p:cNvPr id="19567" name="Google Shape;19567;p41"/>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8" name="Google Shape;19568;p41"/>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9" name="Google Shape;19569;p41"/>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0" name="Google Shape;19570;p41"/>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1" name="Google Shape;19571;p41"/>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2" name="Google Shape;19572;p41"/>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3" name="Google Shape;19573;p41"/>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4" name="Google Shape;19574;p41"/>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5" name="Google Shape;19575;p41"/>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6" name="Google Shape;19576;p41"/>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7" name="Google Shape;19577;p41"/>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8" name="Google Shape;19578;p41"/>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9" name="Google Shape;19579;p41"/>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0" name="Google Shape;19580;p41"/>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1" name="Google Shape;19581;p41"/>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2" name="Google Shape;19582;p41"/>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3" name="Google Shape;19583;p41"/>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4" name="Google Shape;19584;p41"/>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5" name="Google Shape;19585;p41"/>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6" name="Google Shape;19586;p41"/>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7" name="Google Shape;19587;p41"/>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8" name="Google Shape;19588;p41"/>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9" name="Google Shape;19589;p41"/>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0" name="Google Shape;19590;p41"/>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1" name="Google Shape;19591;p41"/>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2" name="Google Shape;19592;p41"/>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593" name="Google Shape;19593;p41"/>
          <p:cNvGrpSpPr/>
          <p:nvPr/>
        </p:nvGrpSpPr>
        <p:grpSpPr>
          <a:xfrm rot="2871252" flipH="1">
            <a:off x="-245518" y="3148519"/>
            <a:ext cx="1240758" cy="665148"/>
            <a:chOff x="5206900" y="826150"/>
            <a:chExt cx="599275" cy="321250"/>
          </a:xfrm>
        </p:grpSpPr>
        <p:sp>
          <p:nvSpPr>
            <p:cNvPr id="19594" name="Google Shape;19594;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5" name="Google Shape;19595;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6" name="Google Shape;19596;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7" name="Google Shape;19597;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8" name="Google Shape;19598;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9" name="Google Shape;19599;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0" name="Google Shape;19600;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1" name="Google Shape;19601;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2" name="Google Shape;19602;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3" name="Google Shape;19603;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4" name="Google Shape;19604;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5" name="Google Shape;19605;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6" name="Google Shape;19606;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7" name="Google Shape;19607;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8" name="Google Shape;19608;p41"/>
          <p:cNvGrpSpPr/>
          <p:nvPr/>
        </p:nvGrpSpPr>
        <p:grpSpPr>
          <a:xfrm rot="6433525" flipH="1">
            <a:off x="1366373" y="4081001"/>
            <a:ext cx="1240716" cy="665175"/>
            <a:chOff x="5206900" y="826150"/>
            <a:chExt cx="599275" cy="321250"/>
          </a:xfrm>
        </p:grpSpPr>
        <p:sp>
          <p:nvSpPr>
            <p:cNvPr id="19609" name="Google Shape;19609;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0" name="Google Shape;19610;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1" name="Google Shape;19611;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2" name="Google Shape;19612;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3" name="Google Shape;19613;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4" name="Google Shape;19614;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5" name="Google Shape;19615;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6" name="Google Shape;19616;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7" name="Google Shape;19617;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8" name="Google Shape;19618;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9" name="Google Shape;19619;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0" name="Google Shape;19620;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1" name="Google Shape;19621;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2" name="Google Shape;19622;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23" name="Google Shape;19623;p41"/>
          <p:cNvGrpSpPr/>
          <p:nvPr/>
        </p:nvGrpSpPr>
        <p:grpSpPr>
          <a:xfrm rot="-9943409">
            <a:off x="1263956" y="3737276"/>
            <a:ext cx="1240826" cy="665092"/>
            <a:chOff x="5206900" y="826150"/>
            <a:chExt cx="599275" cy="321250"/>
          </a:xfrm>
        </p:grpSpPr>
        <p:sp>
          <p:nvSpPr>
            <p:cNvPr id="19624" name="Google Shape;19624;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5" name="Google Shape;19625;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6" name="Google Shape;19626;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7" name="Google Shape;19627;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8" name="Google Shape;19628;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9" name="Google Shape;19629;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0" name="Google Shape;19630;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1" name="Google Shape;19631;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2" name="Google Shape;19632;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3" name="Google Shape;19633;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4" name="Google Shape;19634;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5" name="Google Shape;19635;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6" name="Google Shape;19636;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7" name="Google Shape;19637;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8" name="Google Shape;19638;p41"/>
          <p:cNvGrpSpPr/>
          <p:nvPr/>
        </p:nvGrpSpPr>
        <p:grpSpPr>
          <a:xfrm rot="5400000" flipH="1">
            <a:off x="57271" y="1922377"/>
            <a:ext cx="1699100" cy="2145071"/>
            <a:chOff x="146217" y="2712579"/>
            <a:chExt cx="1552966" cy="1960401"/>
          </a:xfrm>
        </p:grpSpPr>
        <p:grpSp>
          <p:nvGrpSpPr>
            <p:cNvPr id="19639" name="Google Shape;19639;p41"/>
            <p:cNvGrpSpPr/>
            <p:nvPr/>
          </p:nvGrpSpPr>
          <p:grpSpPr>
            <a:xfrm>
              <a:off x="146217" y="2712579"/>
              <a:ext cx="1134008" cy="607901"/>
              <a:chOff x="5206900" y="826150"/>
              <a:chExt cx="599275" cy="321250"/>
            </a:xfrm>
          </p:grpSpPr>
          <p:sp>
            <p:nvSpPr>
              <p:cNvPr id="19640" name="Google Shape;19640;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1" name="Google Shape;19641;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2" name="Google Shape;19642;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3" name="Google Shape;19643;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4" name="Google Shape;19644;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5" name="Google Shape;19645;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6" name="Google Shape;19646;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7" name="Google Shape;19647;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8" name="Google Shape;19648;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9" name="Google Shape;19649;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0" name="Google Shape;19650;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1" name="Google Shape;19651;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2" name="Google Shape;19652;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3" name="Google Shape;19653;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54" name="Google Shape;19654;p41"/>
            <p:cNvGrpSpPr/>
            <p:nvPr/>
          </p:nvGrpSpPr>
          <p:grpSpPr>
            <a:xfrm rot="-9256633">
              <a:off x="489429" y="3110262"/>
              <a:ext cx="1134020" cy="607908"/>
              <a:chOff x="5206900" y="826150"/>
              <a:chExt cx="599275" cy="321250"/>
            </a:xfrm>
          </p:grpSpPr>
          <p:sp>
            <p:nvSpPr>
              <p:cNvPr id="19655" name="Google Shape;19655;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6" name="Google Shape;19656;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7" name="Google Shape;19657;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8" name="Google Shape;19658;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9" name="Google Shape;19659;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0" name="Google Shape;19660;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1" name="Google Shape;19661;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2" name="Google Shape;19662;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3" name="Google Shape;19663;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4" name="Google Shape;19664;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5" name="Google Shape;19665;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6" name="Google Shape;19666;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7" name="Google Shape;19667;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8" name="Google Shape;19668;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9" name="Google Shape;19669;p41"/>
            <p:cNvGrpSpPr/>
            <p:nvPr/>
          </p:nvGrpSpPr>
          <p:grpSpPr>
            <a:xfrm rot="7120513" flipH="1">
              <a:off x="538618" y="3725726"/>
              <a:ext cx="1133997" cy="607895"/>
              <a:chOff x="5206900" y="826150"/>
              <a:chExt cx="599275" cy="321250"/>
            </a:xfrm>
          </p:grpSpPr>
          <p:sp>
            <p:nvSpPr>
              <p:cNvPr id="19670" name="Google Shape;19670;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1" name="Google Shape;19671;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2" name="Google Shape;19672;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3" name="Google Shape;19673;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4" name="Google Shape;19674;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5" name="Google Shape;19675;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6" name="Google Shape;19676;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7" name="Google Shape;19677;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8" name="Google Shape;19678;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9" name="Google Shape;19679;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0" name="Google Shape;19680;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1" name="Google Shape;19681;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2" name="Google Shape;19682;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3" name="Google Shape;19683;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84" name="Google Shape;19684;p41"/>
          <p:cNvGrpSpPr/>
          <p:nvPr/>
        </p:nvGrpSpPr>
        <p:grpSpPr>
          <a:xfrm rot="5846386">
            <a:off x="454872" y="4197233"/>
            <a:ext cx="1240817" cy="665090"/>
            <a:chOff x="5206900" y="826150"/>
            <a:chExt cx="599275" cy="321250"/>
          </a:xfrm>
        </p:grpSpPr>
        <p:sp>
          <p:nvSpPr>
            <p:cNvPr id="19685" name="Google Shape;19685;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6" name="Google Shape;19686;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7" name="Google Shape;19687;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8" name="Google Shape;19688;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9" name="Google Shape;19689;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0" name="Google Shape;19690;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1" name="Google Shape;19691;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2" name="Google Shape;19692;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3" name="Google Shape;19693;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4" name="Google Shape;19694;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5" name="Google Shape;19695;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6" name="Google Shape;19696;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7" name="Google Shape;19697;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8" name="Google Shape;19698;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9" name="Google Shape;19699;p41"/>
          <p:cNvGrpSpPr/>
          <p:nvPr/>
        </p:nvGrpSpPr>
        <p:grpSpPr>
          <a:xfrm rot="6300046" flipH="1">
            <a:off x="-304291" y="4197212"/>
            <a:ext cx="1240773" cy="665134"/>
            <a:chOff x="5206900" y="826150"/>
            <a:chExt cx="599275" cy="321250"/>
          </a:xfrm>
        </p:grpSpPr>
        <p:sp>
          <p:nvSpPr>
            <p:cNvPr id="19700" name="Google Shape;19700;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1" name="Google Shape;19701;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2" name="Google Shape;19702;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3" name="Google Shape;19703;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4" name="Google Shape;19704;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5" name="Google Shape;19705;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6" name="Google Shape;19706;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7" name="Google Shape;19707;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8" name="Google Shape;19708;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9" name="Google Shape;19709;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0" name="Google Shape;19710;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1" name="Google Shape;19711;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2" name="Google Shape;19712;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3" name="Google Shape;19713;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14" name="Google Shape;19714;p41"/>
          <p:cNvGrpSpPr/>
          <p:nvPr/>
        </p:nvGrpSpPr>
        <p:grpSpPr>
          <a:xfrm rot="-8939904">
            <a:off x="828401" y="3356468"/>
            <a:ext cx="494025" cy="594555"/>
            <a:chOff x="4815275" y="840950"/>
            <a:chExt cx="432450" cy="520450"/>
          </a:xfrm>
        </p:grpSpPr>
        <p:sp>
          <p:nvSpPr>
            <p:cNvPr id="19715" name="Google Shape;19715;p41"/>
            <p:cNvSpPr/>
            <p:nvPr/>
          </p:nvSpPr>
          <p:spPr>
            <a:xfrm>
              <a:off x="4884475" y="840950"/>
              <a:ext cx="306850" cy="277250"/>
            </a:xfrm>
            <a:custGeom>
              <a:avLst/>
              <a:gdLst/>
              <a:ahLst/>
              <a:cxnLst/>
              <a:rect l="l" t="t" r="r" b="b"/>
              <a:pathLst>
                <a:path w="12274" h="11090" extrusionOk="0">
                  <a:moveTo>
                    <a:pt x="624" y="7825"/>
                  </a:moveTo>
                  <a:cubicBezTo>
                    <a:pt x="960" y="8417"/>
                    <a:pt x="1520" y="8817"/>
                    <a:pt x="2016" y="9297"/>
                  </a:cubicBezTo>
                  <a:cubicBezTo>
                    <a:pt x="2465" y="9729"/>
                    <a:pt x="2865" y="10241"/>
                    <a:pt x="3425" y="10529"/>
                  </a:cubicBezTo>
                  <a:cubicBezTo>
                    <a:pt x="3825" y="10689"/>
                    <a:pt x="4241" y="10801"/>
                    <a:pt x="4657" y="10833"/>
                  </a:cubicBezTo>
                  <a:cubicBezTo>
                    <a:pt x="5521" y="10961"/>
                    <a:pt x="6417" y="11089"/>
                    <a:pt x="7265" y="10881"/>
                  </a:cubicBezTo>
                  <a:cubicBezTo>
                    <a:pt x="8193" y="10641"/>
                    <a:pt x="8961" y="10017"/>
                    <a:pt x="9681" y="9393"/>
                  </a:cubicBezTo>
                  <a:cubicBezTo>
                    <a:pt x="10753" y="8481"/>
                    <a:pt x="11873" y="7425"/>
                    <a:pt x="12081" y="6033"/>
                  </a:cubicBezTo>
                  <a:cubicBezTo>
                    <a:pt x="12273" y="4849"/>
                    <a:pt x="11761" y="3665"/>
                    <a:pt x="10993" y="2752"/>
                  </a:cubicBezTo>
                  <a:cubicBezTo>
                    <a:pt x="10225" y="1840"/>
                    <a:pt x="9233" y="1184"/>
                    <a:pt x="8241" y="528"/>
                  </a:cubicBezTo>
                  <a:cubicBezTo>
                    <a:pt x="7841" y="272"/>
                    <a:pt x="7393" y="0"/>
                    <a:pt x="6913" y="32"/>
                  </a:cubicBezTo>
                  <a:cubicBezTo>
                    <a:pt x="6257" y="64"/>
                    <a:pt x="5793" y="656"/>
                    <a:pt x="5345" y="1136"/>
                  </a:cubicBezTo>
                  <a:cubicBezTo>
                    <a:pt x="4209" y="2352"/>
                    <a:pt x="2561" y="2544"/>
                    <a:pt x="1424" y="3553"/>
                  </a:cubicBezTo>
                  <a:cubicBezTo>
                    <a:pt x="448" y="4449"/>
                    <a:pt x="0" y="6673"/>
                    <a:pt x="624" y="7825"/>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6" name="Google Shape;19716;p41"/>
            <p:cNvSpPr/>
            <p:nvPr/>
          </p:nvSpPr>
          <p:spPr>
            <a:xfrm>
              <a:off x="4815275" y="1152575"/>
              <a:ext cx="144425" cy="123625"/>
            </a:xfrm>
            <a:custGeom>
              <a:avLst/>
              <a:gdLst/>
              <a:ahLst/>
              <a:cxnLst/>
              <a:rect l="l" t="t" r="r" b="b"/>
              <a:pathLst>
                <a:path w="5777" h="4945" extrusionOk="0">
                  <a:moveTo>
                    <a:pt x="512" y="2352"/>
                  </a:moveTo>
                  <a:cubicBezTo>
                    <a:pt x="976" y="3104"/>
                    <a:pt x="1536" y="3792"/>
                    <a:pt x="2160" y="4400"/>
                  </a:cubicBezTo>
                  <a:cubicBezTo>
                    <a:pt x="2320" y="4576"/>
                    <a:pt x="2512" y="4704"/>
                    <a:pt x="2736" y="4800"/>
                  </a:cubicBezTo>
                  <a:cubicBezTo>
                    <a:pt x="3152" y="4944"/>
                    <a:pt x="3616" y="4752"/>
                    <a:pt x="4032" y="4560"/>
                  </a:cubicBezTo>
                  <a:lnTo>
                    <a:pt x="5008" y="4096"/>
                  </a:lnTo>
                  <a:cubicBezTo>
                    <a:pt x="5185" y="4016"/>
                    <a:pt x="5345" y="3920"/>
                    <a:pt x="5473" y="3792"/>
                  </a:cubicBezTo>
                  <a:cubicBezTo>
                    <a:pt x="5729" y="3536"/>
                    <a:pt x="5761" y="3136"/>
                    <a:pt x="5761" y="2784"/>
                  </a:cubicBezTo>
                  <a:cubicBezTo>
                    <a:pt x="5777" y="2288"/>
                    <a:pt x="5777" y="1728"/>
                    <a:pt x="5457" y="1360"/>
                  </a:cubicBezTo>
                  <a:cubicBezTo>
                    <a:pt x="5249" y="1136"/>
                    <a:pt x="4992" y="976"/>
                    <a:pt x="4704" y="880"/>
                  </a:cubicBezTo>
                  <a:cubicBezTo>
                    <a:pt x="3680" y="416"/>
                    <a:pt x="2528" y="0"/>
                    <a:pt x="1408" y="432"/>
                  </a:cubicBezTo>
                  <a:cubicBezTo>
                    <a:pt x="592" y="752"/>
                    <a:pt x="0" y="1520"/>
                    <a:pt x="512" y="2352"/>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7" name="Google Shape;19717;p41"/>
            <p:cNvSpPr/>
            <p:nvPr/>
          </p:nvSpPr>
          <p:spPr>
            <a:xfrm>
              <a:off x="5105275" y="1188975"/>
              <a:ext cx="142450" cy="172425"/>
            </a:xfrm>
            <a:custGeom>
              <a:avLst/>
              <a:gdLst/>
              <a:ahLst/>
              <a:cxnLst/>
              <a:rect l="l" t="t" r="r" b="b"/>
              <a:pathLst>
                <a:path w="5698" h="6897" extrusionOk="0">
                  <a:moveTo>
                    <a:pt x="337" y="3040"/>
                  </a:moveTo>
                  <a:cubicBezTo>
                    <a:pt x="513" y="3264"/>
                    <a:pt x="721" y="3472"/>
                    <a:pt x="961" y="3649"/>
                  </a:cubicBezTo>
                  <a:cubicBezTo>
                    <a:pt x="1505" y="4161"/>
                    <a:pt x="1713" y="4913"/>
                    <a:pt x="2049" y="5585"/>
                  </a:cubicBezTo>
                  <a:cubicBezTo>
                    <a:pt x="2385" y="6257"/>
                    <a:pt x="2993" y="6897"/>
                    <a:pt x="3745" y="6833"/>
                  </a:cubicBezTo>
                  <a:cubicBezTo>
                    <a:pt x="4193" y="6753"/>
                    <a:pt x="4593" y="6481"/>
                    <a:pt x="4833" y="6065"/>
                  </a:cubicBezTo>
                  <a:cubicBezTo>
                    <a:pt x="5041" y="5665"/>
                    <a:pt x="5201" y="5233"/>
                    <a:pt x="5297" y="4785"/>
                  </a:cubicBezTo>
                  <a:cubicBezTo>
                    <a:pt x="5521" y="3937"/>
                    <a:pt x="5697" y="2928"/>
                    <a:pt x="5121" y="2272"/>
                  </a:cubicBezTo>
                  <a:cubicBezTo>
                    <a:pt x="4897" y="2032"/>
                    <a:pt x="4593" y="1872"/>
                    <a:pt x="4417" y="1584"/>
                  </a:cubicBezTo>
                  <a:cubicBezTo>
                    <a:pt x="4241" y="1280"/>
                    <a:pt x="4289" y="864"/>
                    <a:pt x="4097" y="544"/>
                  </a:cubicBezTo>
                  <a:cubicBezTo>
                    <a:pt x="3873" y="128"/>
                    <a:pt x="3329" y="0"/>
                    <a:pt x="2865" y="0"/>
                  </a:cubicBezTo>
                  <a:cubicBezTo>
                    <a:pt x="2129" y="0"/>
                    <a:pt x="993" y="256"/>
                    <a:pt x="561" y="912"/>
                  </a:cubicBezTo>
                  <a:cubicBezTo>
                    <a:pt x="225" y="1408"/>
                    <a:pt x="1" y="2544"/>
                    <a:pt x="337" y="3040"/>
                  </a:cubicBezTo>
                  <a:close/>
                </a:path>
              </a:pathLst>
            </a:custGeom>
            <a:solidFill>
              <a:srgbClr val="EAD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8" name="Google Shape;19718;p41"/>
            <p:cNvSpPr/>
            <p:nvPr/>
          </p:nvSpPr>
          <p:spPr>
            <a:xfrm>
              <a:off x="5024075" y="1286975"/>
              <a:ext cx="71225" cy="58025"/>
            </a:xfrm>
            <a:custGeom>
              <a:avLst/>
              <a:gdLst/>
              <a:ahLst/>
              <a:cxnLst/>
              <a:rect l="l" t="t" r="r" b="b"/>
              <a:pathLst>
                <a:path w="2849" h="2321" extrusionOk="0">
                  <a:moveTo>
                    <a:pt x="561" y="1521"/>
                  </a:moveTo>
                  <a:cubicBezTo>
                    <a:pt x="833" y="1969"/>
                    <a:pt x="1345" y="2177"/>
                    <a:pt x="1841" y="2273"/>
                  </a:cubicBezTo>
                  <a:cubicBezTo>
                    <a:pt x="2033" y="2321"/>
                    <a:pt x="2225" y="2321"/>
                    <a:pt x="2401" y="2241"/>
                  </a:cubicBezTo>
                  <a:cubicBezTo>
                    <a:pt x="2545" y="2129"/>
                    <a:pt x="2641" y="2001"/>
                    <a:pt x="2689" y="1841"/>
                  </a:cubicBezTo>
                  <a:cubicBezTo>
                    <a:pt x="2769" y="1585"/>
                    <a:pt x="2817" y="1329"/>
                    <a:pt x="2833" y="1073"/>
                  </a:cubicBezTo>
                  <a:cubicBezTo>
                    <a:pt x="2849" y="865"/>
                    <a:pt x="2801" y="641"/>
                    <a:pt x="2689" y="449"/>
                  </a:cubicBezTo>
                  <a:cubicBezTo>
                    <a:pt x="2497" y="177"/>
                    <a:pt x="2177" y="17"/>
                    <a:pt x="1841" y="17"/>
                  </a:cubicBezTo>
                  <a:cubicBezTo>
                    <a:pt x="1041" y="1"/>
                    <a:pt x="1" y="609"/>
                    <a:pt x="561" y="152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9" name="Google Shape;19719;p41"/>
            <p:cNvSpPr/>
            <p:nvPr/>
          </p:nvSpPr>
          <p:spPr>
            <a:xfrm>
              <a:off x="5176500" y="1064150"/>
              <a:ext cx="69625" cy="71250"/>
            </a:xfrm>
            <a:custGeom>
              <a:avLst/>
              <a:gdLst/>
              <a:ahLst/>
              <a:cxnLst/>
              <a:rect l="l" t="t" r="r" b="b"/>
              <a:pathLst>
                <a:path w="2785" h="2850" extrusionOk="0">
                  <a:moveTo>
                    <a:pt x="80" y="1409"/>
                  </a:moveTo>
                  <a:cubicBezTo>
                    <a:pt x="32" y="1457"/>
                    <a:pt x="0" y="1521"/>
                    <a:pt x="0" y="1601"/>
                  </a:cubicBezTo>
                  <a:cubicBezTo>
                    <a:pt x="16" y="1681"/>
                    <a:pt x="64" y="1745"/>
                    <a:pt x="128" y="1809"/>
                  </a:cubicBezTo>
                  <a:lnTo>
                    <a:pt x="1040" y="2705"/>
                  </a:lnTo>
                  <a:cubicBezTo>
                    <a:pt x="1088" y="2769"/>
                    <a:pt x="1168" y="2817"/>
                    <a:pt x="1248" y="2849"/>
                  </a:cubicBezTo>
                  <a:cubicBezTo>
                    <a:pt x="1360" y="2849"/>
                    <a:pt x="1472" y="2817"/>
                    <a:pt x="1552" y="2753"/>
                  </a:cubicBezTo>
                  <a:cubicBezTo>
                    <a:pt x="2048" y="2385"/>
                    <a:pt x="2320" y="1809"/>
                    <a:pt x="2560" y="1249"/>
                  </a:cubicBezTo>
                  <a:cubicBezTo>
                    <a:pt x="2672" y="993"/>
                    <a:pt x="2784" y="689"/>
                    <a:pt x="2640" y="449"/>
                  </a:cubicBezTo>
                  <a:cubicBezTo>
                    <a:pt x="2400" y="49"/>
                    <a:pt x="1520" y="1"/>
                    <a:pt x="1136" y="161"/>
                  </a:cubicBezTo>
                  <a:cubicBezTo>
                    <a:pt x="704" y="369"/>
                    <a:pt x="336" y="1025"/>
                    <a:pt x="80" y="14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20" name="Google Shape;19720;p41"/>
          <p:cNvGrpSpPr/>
          <p:nvPr/>
        </p:nvGrpSpPr>
        <p:grpSpPr>
          <a:xfrm>
            <a:off x="7825729" y="-3"/>
            <a:ext cx="1866180" cy="2274870"/>
            <a:chOff x="7825729" y="-3"/>
            <a:chExt cx="1866180" cy="2274870"/>
          </a:xfrm>
        </p:grpSpPr>
        <p:grpSp>
          <p:nvGrpSpPr>
            <p:cNvPr id="19721" name="Google Shape;19721;p41"/>
            <p:cNvGrpSpPr/>
            <p:nvPr/>
          </p:nvGrpSpPr>
          <p:grpSpPr>
            <a:xfrm rot="-276790" flipH="1">
              <a:off x="7909234" y="64853"/>
              <a:ext cx="1699169" cy="2145157"/>
              <a:chOff x="146217" y="2712579"/>
              <a:chExt cx="1552966" cy="1960401"/>
            </a:xfrm>
          </p:grpSpPr>
          <p:grpSp>
            <p:nvGrpSpPr>
              <p:cNvPr id="19722" name="Google Shape;19722;p41"/>
              <p:cNvGrpSpPr/>
              <p:nvPr/>
            </p:nvGrpSpPr>
            <p:grpSpPr>
              <a:xfrm>
                <a:off x="146217" y="2712579"/>
                <a:ext cx="1134008" cy="607901"/>
                <a:chOff x="5206900" y="826150"/>
                <a:chExt cx="599275" cy="321250"/>
              </a:xfrm>
            </p:grpSpPr>
            <p:sp>
              <p:nvSpPr>
                <p:cNvPr id="19723" name="Google Shape;19723;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4" name="Google Shape;19724;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5" name="Google Shape;19725;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6" name="Google Shape;19726;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7" name="Google Shape;19727;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8" name="Google Shape;19728;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9" name="Google Shape;19729;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0" name="Google Shape;19730;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1" name="Google Shape;19731;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2" name="Google Shape;19732;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3" name="Google Shape;19733;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4" name="Google Shape;19734;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5" name="Google Shape;19735;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6" name="Google Shape;19736;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7" name="Google Shape;19737;p41"/>
              <p:cNvGrpSpPr/>
              <p:nvPr/>
            </p:nvGrpSpPr>
            <p:grpSpPr>
              <a:xfrm rot="-9256633">
                <a:off x="489429" y="3110262"/>
                <a:ext cx="1134020" cy="607908"/>
                <a:chOff x="5206900" y="826150"/>
                <a:chExt cx="599275" cy="321250"/>
              </a:xfrm>
            </p:grpSpPr>
            <p:sp>
              <p:nvSpPr>
                <p:cNvPr id="19738" name="Google Shape;19738;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9" name="Google Shape;19739;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0" name="Google Shape;19740;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1" name="Google Shape;19741;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2" name="Google Shape;19742;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3" name="Google Shape;19743;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4" name="Google Shape;19744;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5" name="Google Shape;19745;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6" name="Google Shape;19746;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7" name="Google Shape;19747;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8" name="Google Shape;19748;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9" name="Google Shape;19749;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0" name="Google Shape;19750;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1" name="Google Shape;19751;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52" name="Google Shape;19752;p41"/>
              <p:cNvGrpSpPr/>
              <p:nvPr/>
            </p:nvGrpSpPr>
            <p:grpSpPr>
              <a:xfrm rot="7120513" flipH="1">
                <a:off x="538618" y="3725726"/>
                <a:ext cx="1133997" cy="607895"/>
                <a:chOff x="5206900" y="826150"/>
                <a:chExt cx="599275" cy="321250"/>
              </a:xfrm>
            </p:grpSpPr>
            <p:sp>
              <p:nvSpPr>
                <p:cNvPr id="19753" name="Google Shape;19753;p41"/>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4" name="Google Shape;19754;p41"/>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5" name="Google Shape;19755;p41"/>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6" name="Google Shape;19756;p41"/>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7" name="Google Shape;19757;p41"/>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8" name="Google Shape;19758;p41"/>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9" name="Google Shape;19759;p41"/>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0" name="Google Shape;19760;p41"/>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1" name="Google Shape;19761;p41"/>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2" name="Google Shape;19762;p41"/>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3" name="Google Shape;19763;p41"/>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4" name="Google Shape;19764;p41"/>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5" name="Google Shape;19765;p41"/>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6" name="Google Shape;19766;p41"/>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767" name="Google Shape;19767;p41"/>
            <p:cNvGrpSpPr/>
            <p:nvPr/>
          </p:nvGrpSpPr>
          <p:grpSpPr>
            <a:xfrm>
              <a:off x="8189095" y="1182633"/>
              <a:ext cx="723331" cy="725642"/>
              <a:chOff x="6065295" y="2472383"/>
              <a:chExt cx="723331" cy="725642"/>
            </a:xfrm>
          </p:grpSpPr>
          <p:sp>
            <p:nvSpPr>
              <p:cNvPr id="19768" name="Google Shape;19768;p41"/>
              <p:cNvSpPr/>
              <p:nvPr/>
            </p:nvSpPr>
            <p:spPr>
              <a:xfrm>
                <a:off x="6065295" y="2472383"/>
                <a:ext cx="723331" cy="723551"/>
              </a:xfrm>
              <a:custGeom>
                <a:avLst/>
                <a:gdLst/>
                <a:ahLst/>
                <a:cxnLst/>
                <a:rect l="l" t="t" r="r" b="b"/>
                <a:pathLst>
                  <a:path w="6572" h="6574" extrusionOk="0">
                    <a:moveTo>
                      <a:pt x="3296" y="0"/>
                    </a:moveTo>
                    <a:cubicBezTo>
                      <a:pt x="2433" y="0"/>
                      <a:pt x="1563" y="335"/>
                      <a:pt x="901" y="1013"/>
                    </a:cubicBezTo>
                    <a:cubicBezTo>
                      <a:pt x="668" y="1246"/>
                      <a:pt x="501" y="1513"/>
                      <a:pt x="367" y="1813"/>
                    </a:cubicBezTo>
                    <a:cubicBezTo>
                      <a:pt x="134" y="2280"/>
                      <a:pt x="0" y="2780"/>
                      <a:pt x="0" y="3281"/>
                    </a:cubicBezTo>
                    <a:lnTo>
                      <a:pt x="0" y="3581"/>
                    </a:lnTo>
                    <a:cubicBezTo>
                      <a:pt x="151" y="5360"/>
                      <a:pt x="1674" y="6574"/>
                      <a:pt x="3300" y="6574"/>
                    </a:cubicBezTo>
                    <a:cubicBezTo>
                      <a:pt x="3839" y="6574"/>
                      <a:pt x="4389" y="6440"/>
                      <a:pt x="4904" y="6150"/>
                    </a:cubicBezTo>
                    <a:cubicBezTo>
                      <a:pt x="5471" y="5816"/>
                      <a:pt x="5938" y="5316"/>
                      <a:pt x="6238" y="4715"/>
                    </a:cubicBezTo>
                    <a:cubicBezTo>
                      <a:pt x="6372" y="4448"/>
                      <a:pt x="6472" y="4148"/>
                      <a:pt x="6505" y="3881"/>
                    </a:cubicBezTo>
                    <a:cubicBezTo>
                      <a:pt x="6538" y="3681"/>
                      <a:pt x="6572" y="3481"/>
                      <a:pt x="6572" y="3314"/>
                    </a:cubicBezTo>
                    <a:cubicBezTo>
                      <a:pt x="6572" y="3047"/>
                      <a:pt x="6538" y="2814"/>
                      <a:pt x="6505" y="2580"/>
                    </a:cubicBezTo>
                    <a:cubicBezTo>
                      <a:pt x="6372" y="2080"/>
                      <a:pt x="6171" y="1646"/>
                      <a:pt x="5871" y="1246"/>
                    </a:cubicBezTo>
                    <a:cubicBezTo>
                      <a:pt x="5220" y="419"/>
                      <a:pt x="4262" y="0"/>
                      <a:pt x="3296" y="0"/>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69" name="Google Shape;19769;p41"/>
              <p:cNvGrpSpPr/>
              <p:nvPr/>
            </p:nvGrpSpPr>
            <p:grpSpPr>
              <a:xfrm>
                <a:off x="6065295" y="2587398"/>
                <a:ext cx="716067" cy="610627"/>
                <a:chOff x="6065295" y="2587398"/>
                <a:chExt cx="716067" cy="610627"/>
              </a:xfrm>
            </p:grpSpPr>
            <p:sp>
              <p:nvSpPr>
                <p:cNvPr id="19770" name="Google Shape;19770;p41"/>
                <p:cNvSpPr/>
                <p:nvPr/>
              </p:nvSpPr>
              <p:spPr>
                <a:xfrm>
                  <a:off x="6101946" y="2587398"/>
                  <a:ext cx="675674" cy="210550"/>
                </a:xfrm>
                <a:custGeom>
                  <a:avLst/>
                  <a:gdLst/>
                  <a:ahLst/>
                  <a:cxnLst/>
                  <a:rect l="l" t="t" r="r" b="b"/>
                  <a:pathLst>
                    <a:path w="6139" h="1913" extrusionOk="0">
                      <a:moveTo>
                        <a:pt x="568" y="1"/>
                      </a:moveTo>
                      <a:cubicBezTo>
                        <a:pt x="335" y="234"/>
                        <a:pt x="168" y="501"/>
                        <a:pt x="1" y="768"/>
                      </a:cubicBezTo>
                      <a:cubicBezTo>
                        <a:pt x="134" y="801"/>
                        <a:pt x="268" y="868"/>
                        <a:pt x="401" y="935"/>
                      </a:cubicBezTo>
                      <a:cubicBezTo>
                        <a:pt x="501" y="1002"/>
                        <a:pt x="601" y="1102"/>
                        <a:pt x="701" y="1235"/>
                      </a:cubicBezTo>
                      <a:cubicBezTo>
                        <a:pt x="868" y="1435"/>
                        <a:pt x="1035" y="1602"/>
                        <a:pt x="1235" y="1769"/>
                      </a:cubicBezTo>
                      <a:cubicBezTo>
                        <a:pt x="1382" y="1876"/>
                        <a:pt x="1465" y="1913"/>
                        <a:pt x="1535" y="1913"/>
                      </a:cubicBezTo>
                      <a:cubicBezTo>
                        <a:pt x="1640" y="1913"/>
                        <a:pt x="1716" y="1829"/>
                        <a:pt x="1936" y="1769"/>
                      </a:cubicBezTo>
                      <a:cubicBezTo>
                        <a:pt x="2025" y="1745"/>
                        <a:pt x="2094" y="1736"/>
                        <a:pt x="2154" y="1736"/>
                      </a:cubicBezTo>
                      <a:cubicBezTo>
                        <a:pt x="2299" y="1736"/>
                        <a:pt x="2390" y="1785"/>
                        <a:pt x="2574" y="1785"/>
                      </a:cubicBezTo>
                      <a:cubicBezTo>
                        <a:pt x="2629" y="1785"/>
                        <a:pt x="2693" y="1781"/>
                        <a:pt x="2770" y="1769"/>
                      </a:cubicBezTo>
                      <a:cubicBezTo>
                        <a:pt x="3203" y="1702"/>
                        <a:pt x="3203" y="1735"/>
                        <a:pt x="3337" y="1635"/>
                      </a:cubicBezTo>
                      <a:cubicBezTo>
                        <a:pt x="3437" y="1569"/>
                        <a:pt x="3537" y="1469"/>
                        <a:pt x="3604" y="1369"/>
                      </a:cubicBezTo>
                      <a:cubicBezTo>
                        <a:pt x="3604" y="1369"/>
                        <a:pt x="3904" y="1202"/>
                        <a:pt x="4037" y="1135"/>
                      </a:cubicBezTo>
                      <a:cubicBezTo>
                        <a:pt x="4088" y="1110"/>
                        <a:pt x="4139" y="1099"/>
                        <a:pt x="4188" y="1099"/>
                      </a:cubicBezTo>
                      <a:cubicBezTo>
                        <a:pt x="4268" y="1099"/>
                        <a:pt x="4342" y="1127"/>
                        <a:pt x="4404" y="1168"/>
                      </a:cubicBezTo>
                      <a:cubicBezTo>
                        <a:pt x="4471" y="1235"/>
                        <a:pt x="4904" y="1535"/>
                        <a:pt x="4904" y="1535"/>
                      </a:cubicBezTo>
                      <a:lnTo>
                        <a:pt x="5338" y="1769"/>
                      </a:lnTo>
                      <a:lnTo>
                        <a:pt x="5872" y="1669"/>
                      </a:lnTo>
                      <a:cubicBezTo>
                        <a:pt x="5972" y="1635"/>
                        <a:pt x="6039" y="1602"/>
                        <a:pt x="6139" y="1535"/>
                      </a:cubicBezTo>
                      <a:cubicBezTo>
                        <a:pt x="6039" y="1068"/>
                        <a:pt x="5838" y="601"/>
                        <a:pt x="5538" y="234"/>
                      </a:cubicBezTo>
                      <a:lnTo>
                        <a:pt x="5038" y="201"/>
                      </a:lnTo>
                      <a:cubicBezTo>
                        <a:pt x="4989" y="191"/>
                        <a:pt x="4943" y="187"/>
                        <a:pt x="4899" y="187"/>
                      </a:cubicBezTo>
                      <a:cubicBezTo>
                        <a:pt x="4793" y="187"/>
                        <a:pt x="4699" y="211"/>
                        <a:pt x="4604" y="234"/>
                      </a:cubicBezTo>
                      <a:lnTo>
                        <a:pt x="3904" y="368"/>
                      </a:lnTo>
                      <a:cubicBezTo>
                        <a:pt x="3570" y="435"/>
                        <a:pt x="3537" y="501"/>
                        <a:pt x="3337" y="535"/>
                      </a:cubicBezTo>
                      <a:cubicBezTo>
                        <a:pt x="3137" y="535"/>
                        <a:pt x="2936" y="535"/>
                        <a:pt x="2770" y="501"/>
                      </a:cubicBezTo>
                      <a:cubicBezTo>
                        <a:pt x="2770" y="501"/>
                        <a:pt x="2236" y="401"/>
                        <a:pt x="1969" y="368"/>
                      </a:cubicBezTo>
                      <a:cubicBezTo>
                        <a:pt x="1919" y="351"/>
                        <a:pt x="1861" y="343"/>
                        <a:pt x="1798" y="343"/>
                      </a:cubicBezTo>
                      <a:cubicBezTo>
                        <a:pt x="1736" y="343"/>
                        <a:pt x="1669" y="351"/>
                        <a:pt x="1602" y="368"/>
                      </a:cubicBezTo>
                      <a:cubicBezTo>
                        <a:pt x="1602" y="368"/>
                        <a:pt x="1302" y="334"/>
                        <a:pt x="1068" y="268"/>
                      </a:cubicBezTo>
                      <a:cubicBezTo>
                        <a:pt x="802" y="234"/>
                        <a:pt x="735" y="234"/>
                        <a:pt x="568" y="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1" name="Google Shape;19771;p41"/>
                <p:cNvSpPr/>
                <p:nvPr/>
              </p:nvSpPr>
              <p:spPr>
                <a:xfrm>
                  <a:off x="6065295" y="2862775"/>
                  <a:ext cx="716067" cy="335250"/>
                </a:xfrm>
                <a:custGeom>
                  <a:avLst/>
                  <a:gdLst/>
                  <a:ahLst/>
                  <a:cxnLst/>
                  <a:rect l="l" t="t" r="r" b="b"/>
                  <a:pathLst>
                    <a:path w="6506" h="3046" extrusionOk="0">
                      <a:moveTo>
                        <a:pt x="201" y="1"/>
                      </a:moveTo>
                      <a:cubicBezTo>
                        <a:pt x="134" y="1"/>
                        <a:pt x="67" y="34"/>
                        <a:pt x="0" y="34"/>
                      </a:cubicBezTo>
                      <a:cubicBezTo>
                        <a:pt x="150" y="1828"/>
                        <a:pt x="1640" y="3046"/>
                        <a:pt x="3261" y="3046"/>
                      </a:cubicBezTo>
                      <a:cubicBezTo>
                        <a:pt x="3809" y="3046"/>
                        <a:pt x="4373" y="2906"/>
                        <a:pt x="4904" y="2603"/>
                      </a:cubicBezTo>
                      <a:cubicBezTo>
                        <a:pt x="4737" y="2536"/>
                        <a:pt x="4537" y="2469"/>
                        <a:pt x="4370" y="2436"/>
                      </a:cubicBezTo>
                      <a:cubicBezTo>
                        <a:pt x="4259" y="2410"/>
                        <a:pt x="4185" y="2400"/>
                        <a:pt x="4133" y="2400"/>
                      </a:cubicBezTo>
                      <a:cubicBezTo>
                        <a:pt x="3981" y="2400"/>
                        <a:pt x="4010" y="2486"/>
                        <a:pt x="3836" y="2536"/>
                      </a:cubicBezTo>
                      <a:cubicBezTo>
                        <a:pt x="3774" y="2551"/>
                        <a:pt x="3705" y="2558"/>
                        <a:pt x="3636" y="2558"/>
                      </a:cubicBezTo>
                      <a:cubicBezTo>
                        <a:pt x="3407" y="2558"/>
                        <a:pt x="3177" y="2487"/>
                        <a:pt x="3203" y="2436"/>
                      </a:cubicBezTo>
                      <a:cubicBezTo>
                        <a:pt x="3303" y="2369"/>
                        <a:pt x="3369" y="2302"/>
                        <a:pt x="3470" y="2236"/>
                      </a:cubicBezTo>
                      <a:cubicBezTo>
                        <a:pt x="3603" y="2252"/>
                        <a:pt x="3736" y="2261"/>
                        <a:pt x="3870" y="2261"/>
                      </a:cubicBezTo>
                      <a:cubicBezTo>
                        <a:pt x="4003" y="2261"/>
                        <a:pt x="4137" y="2252"/>
                        <a:pt x="4270" y="2236"/>
                      </a:cubicBezTo>
                      <a:cubicBezTo>
                        <a:pt x="4537" y="2169"/>
                        <a:pt x="4804" y="2036"/>
                        <a:pt x="5037" y="1902"/>
                      </a:cubicBezTo>
                      <a:cubicBezTo>
                        <a:pt x="5338" y="1702"/>
                        <a:pt x="5271" y="1769"/>
                        <a:pt x="6005" y="1302"/>
                      </a:cubicBezTo>
                      <a:cubicBezTo>
                        <a:pt x="6071" y="1235"/>
                        <a:pt x="6171" y="1202"/>
                        <a:pt x="6238" y="1168"/>
                      </a:cubicBezTo>
                      <a:cubicBezTo>
                        <a:pt x="6372" y="901"/>
                        <a:pt x="6472" y="601"/>
                        <a:pt x="6505" y="334"/>
                      </a:cubicBezTo>
                      <a:lnTo>
                        <a:pt x="6505" y="334"/>
                      </a:lnTo>
                      <a:lnTo>
                        <a:pt x="5905" y="401"/>
                      </a:lnTo>
                      <a:cubicBezTo>
                        <a:pt x="5004" y="501"/>
                        <a:pt x="5371" y="501"/>
                        <a:pt x="5204" y="601"/>
                      </a:cubicBezTo>
                      <a:cubicBezTo>
                        <a:pt x="5037" y="701"/>
                        <a:pt x="5004" y="735"/>
                        <a:pt x="4937" y="901"/>
                      </a:cubicBezTo>
                      <a:cubicBezTo>
                        <a:pt x="4871" y="1068"/>
                        <a:pt x="4770" y="1168"/>
                        <a:pt x="4637" y="1268"/>
                      </a:cubicBezTo>
                      <a:cubicBezTo>
                        <a:pt x="4337" y="1402"/>
                        <a:pt x="4037" y="1502"/>
                        <a:pt x="3736" y="1569"/>
                      </a:cubicBezTo>
                      <a:cubicBezTo>
                        <a:pt x="3596" y="1594"/>
                        <a:pt x="3461" y="1605"/>
                        <a:pt x="3329" y="1605"/>
                      </a:cubicBezTo>
                      <a:cubicBezTo>
                        <a:pt x="3115" y="1605"/>
                        <a:pt x="2909" y="1576"/>
                        <a:pt x="2702" y="1535"/>
                      </a:cubicBezTo>
                      <a:cubicBezTo>
                        <a:pt x="2069" y="1468"/>
                        <a:pt x="2302" y="1368"/>
                        <a:pt x="1968" y="1135"/>
                      </a:cubicBezTo>
                      <a:cubicBezTo>
                        <a:pt x="1768" y="935"/>
                        <a:pt x="1568" y="735"/>
                        <a:pt x="1435" y="468"/>
                      </a:cubicBezTo>
                      <a:cubicBezTo>
                        <a:pt x="1235" y="301"/>
                        <a:pt x="1034" y="168"/>
                        <a:pt x="801" y="67"/>
                      </a:cubicBezTo>
                      <a:cubicBezTo>
                        <a:pt x="601" y="34"/>
                        <a:pt x="401" y="1"/>
                        <a:pt x="201" y="1"/>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72" name="Google Shape;19772;p41"/>
          <p:cNvGrpSpPr/>
          <p:nvPr/>
        </p:nvGrpSpPr>
        <p:grpSpPr>
          <a:xfrm rot="1592248">
            <a:off x="-228183" y="2401745"/>
            <a:ext cx="1926500" cy="2239678"/>
            <a:chOff x="-1470741" y="4281315"/>
            <a:chExt cx="2074541" cy="2411785"/>
          </a:xfrm>
        </p:grpSpPr>
        <p:sp>
          <p:nvSpPr>
            <p:cNvPr id="19773" name="Google Shape;19773;p41"/>
            <p:cNvSpPr/>
            <p:nvPr/>
          </p:nvSpPr>
          <p:spPr>
            <a:xfrm flipH="1">
              <a:off x="-1470741" y="4504609"/>
              <a:ext cx="582076" cy="321512"/>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4" name="Google Shape;19774;p41"/>
            <p:cNvSpPr/>
            <p:nvPr/>
          </p:nvSpPr>
          <p:spPr>
            <a:xfrm flipH="1">
              <a:off x="202303" y="4281315"/>
              <a:ext cx="401496" cy="221734"/>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5" name="Google Shape;19775;p41"/>
            <p:cNvSpPr/>
            <p:nvPr/>
          </p:nvSpPr>
          <p:spPr>
            <a:xfrm flipH="1">
              <a:off x="-393420" y="6434369"/>
              <a:ext cx="468487" cy="258731"/>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rgbClr val="FF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41A2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708EC0"/>
              </a:buClr>
              <a:buSzPts val="3000"/>
              <a:buFont typeface="Big Shoulders Text"/>
              <a:buNone/>
              <a:defRPr sz="3000">
                <a:solidFill>
                  <a:srgbClr val="708EC0"/>
                </a:solidFill>
                <a:latin typeface="Big Shoulders Text"/>
                <a:ea typeface="Big Shoulders Text"/>
                <a:cs typeface="Big Shoulders Text"/>
                <a:sym typeface="Big Shoulders Text"/>
              </a:defRPr>
            </a:lvl1pPr>
            <a:lvl2pPr lvl="1" algn="ctr">
              <a:spcBef>
                <a:spcPts val="0"/>
              </a:spcBef>
              <a:spcAft>
                <a:spcPts val="0"/>
              </a:spcAft>
              <a:buClr>
                <a:srgbClr val="708EC0"/>
              </a:buClr>
              <a:buSzPts val="2800"/>
              <a:buFont typeface="Big Shoulders Text"/>
              <a:buNone/>
              <a:defRPr sz="2800">
                <a:solidFill>
                  <a:srgbClr val="708EC0"/>
                </a:solidFill>
                <a:latin typeface="Big Shoulders Text"/>
                <a:ea typeface="Big Shoulders Text"/>
                <a:cs typeface="Big Shoulders Text"/>
                <a:sym typeface="Big Shoulders Text"/>
              </a:defRPr>
            </a:lvl2pPr>
            <a:lvl3pPr lvl="2" algn="ctr">
              <a:spcBef>
                <a:spcPts val="0"/>
              </a:spcBef>
              <a:spcAft>
                <a:spcPts val="0"/>
              </a:spcAft>
              <a:buClr>
                <a:srgbClr val="708EC0"/>
              </a:buClr>
              <a:buSzPts val="2800"/>
              <a:buFont typeface="Big Shoulders Text"/>
              <a:buNone/>
              <a:defRPr sz="2800">
                <a:solidFill>
                  <a:srgbClr val="708EC0"/>
                </a:solidFill>
                <a:latin typeface="Big Shoulders Text"/>
                <a:ea typeface="Big Shoulders Text"/>
                <a:cs typeface="Big Shoulders Text"/>
                <a:sym typeface="Big Shoulders Text"/>
              </a:defRPr>
            </a:lvl3pPr>
            <a:lvl4pPr lvl="3" algn="ctr">
              <a:spcBef>
                <a:spcPts val="0"/>
              </a:spcBef>
              <a:spcAft>
                <a:spcPts val="0"/>
              </a:spcAft>
              <a:buClr>
                <a:srgbClr val="708EC0"/>
              </a:buClr>
              <a:buSzPts val="2800"/>
              <a:buFont typeface="Big Shoulders Text"/>
              <a:buNone/>
              <a:defRPr sz="2800">
                <a:solidFill>
                  <a:srgbClr val="708EC0"/>
                </a:solidFill>
                <a:latin typeface="Big Shoulders Text"/>
                <a:ea typeface="Big Shoulders Text"/>
                <a:cs typeface="Big Shoulders Text"/>
                <a:sym typeface="Big Shoulders Text"/>
              </a:defRPr>
            </a:lvl4pPr>
            <a:lvl5pPr lvl="4" algn="ctr">
              <a:spcBef>
                <a:spcPts val="0"/>
              </a:spcBef>
              <a:spcAft>
                <a:spcPts val="0"/>
              </a:spcAft>
              <a:buClr>
                <a:srgbClr val="708EC0"/>
              </a:buClr>
              <a:buSzPts val="2800"/>
              <a:buFont typeface="Big Shoulders Text"/>
              <a:buNone/>
              <a:defRPr sz="2800">
                <a:solidFill>
                  <a:srgbClr val="708EC0"/>
                </a:solidFill>
                <a:latin typeface="Big Shoulders Text"/>
                <a:ea typeface="Big Shoulders Text"/>
                <a:cs typeface="Big Shoulders Text"/>
                <a:sym typeface="Big Shoulders Text"/>
              </a:defRPr>
            </a:lvl5pPr>
            <a:lvl6pPr lvl="5" algn="ctr">
              <a:spcBef>
                <a:spcPts val="0"/>
              </a:spcBef>
              <a:spcAft>
                <a:spcPts val="0"/>
              </a:spcAft>
              <a:buClr>
                <a:srgbClr val="708EC0"/>
              </a:buClr>
              <a:buSzPts val="2800"/>
              <a:buFont typeface="Big Shoulders Text"/>
              <a:buNone/>
              <a:defRPr sz="2800">
                <a:solidFill>
                  <a:srgbClr val="708EC0"/>
                </a:solidFill>
                <a:latin typeface="Big Shoulders Text"/>
                <a:ea typeface="Big Shoulders Text"/>
                <a:cs typeface="Big Shoulders Text"/>
                <a:sym typeface="Big Shoulders Text"/>
              </a:defRPr>
            </a:lvl6pPr>
            <a:lvl7pPr lvl="6" algn="ctr">
              <a:spcBef>
                <a:spcPts val="0"/>
              </a:spcBef>
              <a:spcAft>
                <a:spcPts val="0"/>
              </a:spcAft>
              <a:buClr>
                <a:srgbClr val="708EC0"/>
              </a:buClr>
              <a:buSzPts val="2800"/>
              <a:buFont typeface="Big Shoulders Text"/>
              <a:buNone/>
              <a:defRPr sz="2800">
                <a:solidFill>
                  <a:srgbClr val="708EC0"/>
                </a:solidFill>
                <a:latin typeface="Big Shoulders Text"/>
                <a:ea typeface="Big Shoulders Text"/>
                <a:cs typeface="Big Shoulders Text"/>
                <a:sym typeface="Big Shoulders Text"/>
              </a:defRPr>
            </a:lvl7pPr>
            <a:lvl8pPr lvl="7" algn="ctr">
              <a:spcBef>
                <a:spcPts val="0"/>
              </a:spcBef>
              <a:spcAft>
                <a:spcPts val="0"/>
              </a:spcAft>
              <a:buClr>
                <a:srgbClr val="708EC0"/>
              </a:buClr>
              <a:buSzPts val="2800"/>
              <a:buFont typeface="Big Shoulders Text"/>
              <a:buNone/>
              <a:defRPr sz="2800">
                <a:solidFill>
                  <a:srgbClr val="708EC0"/>
                </a:solidFill>
                <a:latin typeface="Big Shoulders Text"/>
                <a:ea typeface="Big Shoulders Text"/>
                <a:cs typeface="Big Shoulders Text"/>
                <a:sym typeface="Big Shoulders Text"/>
              </a:defRPr>
            </a:lvl8pPr>
            <a:lvl9pPr lvl="8" algn="ctr">
              <a:spcBef>
                <a:spcPts val="0"/>
              </a:spcBef>
              <a:spcAft>
                <a:spcPts val="0"/>
              </a:spcAft>
              <a:buClr>
                <a:srgbClr val="708EC0"/>
              </a:buClr>
              <a:buSzPts val="2800"/>
              <a:buFont typeface="Big Shoulders Text"/>
              <a:buNone/>
              <a:defRPr sz="2800">
                <a:solidFill>
                  <a:srgbClr val="708EC0"/>
                </a:solidFill>
                <a:latin typeface="Big Shoulders Text"/>
                <a:ea typeface="Big Shoulders Text"/>
                <a:cs typeface="Big Shoulders Text"/>
                <a:sym typeface="Big Shoulders Text"/>
              </a:defRPr>
            </a:lvl9pPr>
          </a:lstStyle>
          <a:p>
            <a:endParaRPr/>
          </a:p>
        </p:txBody>
      </p:sp>
      <p:sp>
        <p:nvSpPr>
          <p:cNvPr id="7" name="Google Shape;7;p1"/>
          <p:cNvSpPr txBox="1">
            <a:spLocks noGrp="1"/>
          </p:cNvSpPr>
          <p:nvPr>
            <p:ph type="body" idx="1"/>
          </p:nvPr>
        </p:nvSpPr>
        <p:spPr>
          <a:xfrm>
            <a:off x="713225" y="1152475"/>
            <a:ext cx="7754100" cy="34515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D4DCFF"/>
              </a:buClr>
              <a:buSzPts val="1800"/>
              <a:buFont typeface="Roboto"/>
              <a:buChar char="●"/>
              <a:defRPr sz="1800">
                <a:solidFill>
                  <a:srgbClr val="D4DCFF"/>
                </a:solidFill>
                <a:latin typeface="Roboto"/>
                <a:ea typeface="Roboto"/>
                <a:cs typeface="Roboto"/>
                <a:sym typeface="Roboto"/>
              </a:defRPr>
            </a:lvl1pPr>
            <a:lvl2pPr marL="914400" lvl="1" indent="-317500">
              <a:lnSpc>
                <a:spcPct val="100000"/>
              </a:lnSpc>
              <a:spcBef>
                <a:spcPts val="1600"/>
              </a:spcBef>
              <a:spcAft>
                <a:spcPts val="0"/>
              </a:spcAft>
              <a:buClr>
                <a:srgbClr val="D4DCFF"/>
              </a:buClr>
              <a:buSzPts val="1400"/>
              <a:buFont typeface="Roboto"/>
              <a:buChar char="○"/>
              <a:defRPr>
                <a:solidFill>
                  <a:srgbClr val="D4DCFF"/>
                </a:solidFill>
                <a:latin typeface="Roboto"/>
                <a:ea typeface="Roboto"/>
                <a:cs typeface="Roboto"/>
                <a:sym typeface="Roboto"/>
              </a:defRPr>
            </a:lvl2pPr>
            <a:lvl3pPr marL="1371600" lvl="2" indent="-317500">
              <a:lnSpc>
                <a:spcPct val="100000"/>
              </a:lnSpc>
              <a:spcBef>
                <a:spcPts val="1600"/>
              </a:spcBef>
              <a:spcAft>
                <a:spcPts val="0"/>
              </a:spcAft>
              <a:buClr>
                <a:srgbClr val="D4DCFF"/>
              </a:buClr>
              <a:buSzPts val="1400"/>
              <a:buFont typeface="Roboto"/>
              <a:buChar char="■"/>
              <a:defRPr>
                <a:solidFill>
                  <a:srgbClr val="D4DCFF"/>
                </a:solidFill>
                <a:latin typeface="Roboto"/>
                <a:ea typeface="Roboto"/>
                <a:cs typeface="Roboto"/>
                <a:sym typeface="Roboto"/>
              </a:defRPr>
            </a:lvl3pPr>
            <a:lvl4pPr marL="1828800" lvl="3" indent="-317500">
              <a:lnSpc>
                <a:spcPct val="100000"/>
              </a:lnSpc>
              <a:spcBef>
                <a:spcPts val="1600"/>
              </a:spcBef>
              <a:spcAft>
                <a:spcPts val="0"/>
              </a:spcAft>
              <a:buClr>
                <a:srgbClr val="D4DCFF"/>
              </a:buClr>
              <a:buSzPts val="1400"/>
              <a:buFont typeface="Roboto"/>
              <a:buChar char="●"/>
              <a:defRPr>
                <a:solidFill>
                  <a:srgbClr val="D4DCFF"/>
                </a:solidFill>
                <a:latin typeface="Roboto"/>
                <a:ea typeface="Roboto"/>
                <a:cs typeface="Roboto"/>
                <a:sym typeface="Roboto"/>
              </a:defRPr>
            </a:lvl4pPr>
            <a:lvl5pPr marL="2286000" lvl="4" indent="-317500">
              <a:lnSpc>
                <a:spcPct val="100000"/>
              </a:lnSpc>
              <a:spcBef>
                <a:spcPts val="1600"/>
              </a:spcBef>
              <a:spcAft>
                <a:spcPts val="0"/>
              </a:spcAft>
              <a:buClr>
                <a:srgbClr val="D4DCFF"/>
              </a:buClr>
              <a:buSzPts val="1400"/>
              <a:buFont typeface="Roboto"/>
              <a:buChar char="○"/>
              <a:defRPr>
                <a:solidFill>
                  <a:srgbClr val="D4DCFF"/>
                </a:solidFill>
                <a:latin typeface="Roboto"/>
                <a:ea typeface="Roboto"/>
                <a:cs typeface="Roboto"/>
                <a:sym typeface="Roboto"/>
              </a:defRPr>
            </a:lvl5pPr>
            <a:lvl6pPr marL="2743200" lvl="5" indent="-317500">
              <a:lnSpc>
                <a:spcPct val="100000"/>
              </a:lnSpc>
              <a:spcBef>
                <a:spcPts val="1600"/>
              </a:spcBef>
              <a:spcAft>
                <a:spcPts val="0"/>
              </a:spcAft>
              <a:buClr>
                <a:srgbClr val="D4DCFF"/>
              </a:buClr>
              <a:buSzPts val="1400"/>
              <a:buFont typeface="Roboto"/>
              <a:buChar char="■"/>
              <a:defRPr>
                <a:solidFill>
                  <a:srgbClr val="D4DCFF"/>
                </a:solidFill>
                <a:latin typeface="Roboto"/>
                <a:ea typeface="Roboto"/>
                <a:cs typeface="Roboto"/>
                <a:sym typeface="Roboto"/>
              </a:defRPr>
            </a:lvl6pPr>
            <a:lvl7pPr marL="3200400" lvl="6" indent="-317500">
              <a:lnSpc>
                <a:spcPct val="100000"/>
              </a:lnSpc>
              <a:spcBef>
                <a:spcPts val="1600"/>
              </a:spcBef>
              <a:spcAft>
                <a:spcPts val="0"/>
              </a:spcAft>
              <a:buClr>
                <a:srgbClr val="D4DCFF"/>
              </a:buClr>
              <a:buSzPts val="1400"/>
              <a:buFont typeface="Roboto"/>
              <a:buChar char="●"/>
              <a:defRPr>
                <a:solidFill>
                  <a:srgbClr val="D4DCFF"/>
                </a:solidFill>
                <a:latin typeface="Roboto"/>
                <a:ea typeface="Roboto"/>
                <a:cs typeface="Roboto"/>
                <a:sym typeface="Roboto"/>
              </a:defRPr>
            </a:lvl7pPr>
            <a:lvl8pPr marL="3657600" lvl="7" indent="-317500">
              <a:lnSpc>
                <a:spcPct val="100000"/>
              </a:lnSpc>
              <a:spcBef>
                <a:spcPts val="1600"/>
              </a:spcBef>
              <a:spcAft>
                <a:spcPts val="0"/>
              </a:spcAft>
              <a:buClr>
                <a:srgbClr val="D4DCFF"/>
              </a:buClr>
              <a:buSzPts val="1400"/>
              <a:buFont typeface="Roboto"/>
              <a:buChar char="○"/>
              <a:defRPr>
                <a:solidFill>
                  <a:srgbClr val="D4DCFF"/>
                </a:solidFill>
                <a:latin typeface="Roboto"/>
                <a:ea typeface="Roboto"/>
                <a:cs typeface="Roboto"/>
                <a:sym typeface="Roboto"/>
              </a:defRPr>
            </a:lvl8pPr>
            <a:lvl9pPr marL="4114800" lvl="8" indent="-317500">
              <a:lnSpc>
                <a:spcPct val="100000"/>
              </a:lnSpc>
              <a:spcBef>
                <a:spcPts val="1600"/>
              </a:spcBef>
              <a:spcAft>
                <a:spcPts val="1600"/>
              </a:spcAft>
              <a:buClr>
                <a:srgbClr val="D4DCFF"/>
              </a:buClr>
              <a:buSzPts val="1400"/>
              <a:buFont typeface="Roboto"/>
              <a:buChar char="■"/>
              <a:defRPr>
                <a:solidFill>
                  <a:srgbClr val="D4DCFF"/>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1" r:id="rId4"/>
    <p:sldLayoutId id="2147483671" r:id="rId5"/>
    <p:sldLayoutId id="2147483680" r:id="rId6"/>
    <p:sldLayoutId id="2147483685" r:id="rId7"/>
    <p:sldLayoutId id="2147483686" r:id="rId8"/>
    <p:sldLayoutId id="214748368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0343A"/>
        </a:solidFill>
        <a:effectLst/>
      </p:bgPr>
    </p:bg>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6AC66F7F-927C-4160-8CF6-4B553050DB13}"/>
              </a:ext>
            </a:extLst>
          </p:cNvPr>
          <p:cNvPicPr>
            <a:picLocks noChangeAspect="1"/>
          </p:cNvPicPr>
          <p:nvPr/>
        </p:nvPicPr>
        <p:blipFill rotWithShape="1">
          <a:blip r:embed="rId2"/>
          <a:srcRect l="1805" t="1161" b="18115"/>
          <a:stretch/>
        </p:blipFill>
        <p:spPr>
          <a:xfrm>
            <a:off x="698400" y="525599"/>
            <a:ext cx="7892270" cy="4152041"/>
          </a:xfrm>
          <a:prstGeom prst="rect">
            <a:avLst/>
          </a:prstGeom>
        </p:spPr>
      </p:pic>
    </p:spTree>
    <p:extLst>
      <p:ext uri="{BB962C8B-B14F-4D97-AF65-F5344CB8AC3E}">
        <p14:creationId xmlns:p14="http://schemas.microsoft.com/office/powerpoint/2010/main" val="315358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E374F"/>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3D22C13-9A31-4D87-B335-C1C0E5485CAA}"/>
              </a:ext>
            </a:extLst>
          </p:cNvPr>
          <p:cNvSpPr/>
          <p:nvPr/>
        </p:nvSpPr>
        <p:spPr>
          <a:xfrm>
            <a:off x="1228725" y="514350"/>
            <a:ext cx="6686550" cy="4114800"/>
          </a:xfrm>
          <a:prstGeom prst="round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E8081BC-CD95-44C0-BA7E-E864B95C95EA}"/>
              </a:ext>
            </a:extLst>
          </p:cNvPr>
          <p:cNvSpPr/>
          <p:nvPr/>
        </p:nvSpPr>
        <p:spPr>
          <a:xfrm>
            <a:off x="3327400" y="800100"/>
            <a:ext cx="21971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CODE</a:t>
            </a:r>
          </a:p>
        </p:txBody>
      </p:sp>
      <p:sp>
        <p:nvSpPr>
          <p:cNvPr id="5" name="Oval 4">
            <a:extLst>
              <a:ext uri="{FF2B5EF4-FFF2-40B4-BE49-F238E27FC236}">
                <a16:creationId xmlns:a16="http://schemas.microsoft.com/office/drawing/2014/main" id="{11105001-FBF8-4828-98EE-701B1AFC2134}"/>
              </a:ext>
            </a:extLst>
          </p:cNvPr>
          <p:cNvSpPr/>
          <p:nvPr/>
        </p:nvSpPr>
        <p:spPr>
          <a:xfrm>
            <a:off x="1689100" y="1943100"/>
            <a:ext cx="2400300" cy="24003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DEV/PROD CODE</a:t>
            </a:r>
          </a:p>
        </p:txBody>
      </p:sp>
      <p:sp>
        <p:nvSpPr>
          <p:cNvPr id="6" name="Oval 5">
            <a:extLst>
              <a:ext uri="{FF2B5EF4-FFF2-40B4-BE49-F238E27FC236}">
                <a16:creationId xmlns:a16="http://schemas.microsoft.com/office/drawing/2014/main" id="{2EDABA43-E557-4208-BF2A-CA404A705561}"/>
              </a:ext>
            </a:extLst>
          </p:cNvPr>
          <p:cNvSpPr/>
          <p:nvPr/>
        </p:nvSpPr>
        <p:spPr>
          <a:xfrm>
            <a:off x="5054602" y="1943100"/>
            <a:ext cx="2400300" cy="24003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TESTING CODE</a:t>
            </a:r>
          </a:p>
        </p:txBody>
      </p:sp>
    </p:spTree>
    <p:extLst>
      <p:ext uri="{BB962C8B-B14F-4D97-AF65-F5344CB8AC3E}">
        <p14:creationId xmlns:p14="http://schemas.microsoft.com/office/powerpoint/2010/main" val="28100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77D83"/>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02F31D8-3089-4277-8FC8-B8EC6F5E7964}"/>
              </a:ext>
            </a:extLst>
          </p:cNvPr>
          <p:cNvSpPr/>
          <p:nvPr/>
        </p:nvSpPr>
        <p:spPr>
          <a:xfrm>
            <a:off x="-664991" y="496917"/>
            <a:ext cx="2787552" cy="1094740"/>
          </a:xfrm>
          <a:prstGeom prst="roundRect">
            <a:avLst>
              <a:gd name="adj" fmla="val 940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F611335-20F1-4D78-BFCE-EDDC25B9D83F}"/>
              </a:ext>
            </a:extLst>
          </p:cNvPr>
          <p:cNvSpPr txBox="1"/>
          <p:nvPr/>
        </p:nvSpPr>
        <p:spPr>
          <a:xfrm>
            <a:off x="-196948" y="632043"/>
            <a:ext cx="2166425" cy="830997"/>
          </a:xfrm>
          <a:prstGeom prst="rect">
            <a:avLst/>
          </a:prstGeom>
          <a:noFill/>
        </p:spPr>
        <p:txBody>
          <a:bodyPr wrap="square" rtlCol="0">
            <a:spAutoFit/>
          </a:bodyPr>
          <a:lstStyle/>
          <a:p>
            <a:pPr algn="ctr"/>
            <a:r>
              <a:rPr lang="en-US" sz="2400" dirty="0">
                <a:solidFill>
                  <a:schemeClr val="bg1">
                    <a:lumMod val="95000"/>
                  </a:schemeClr>
                </a:solidFill>
              </a:rPr>
              <a:t>MANUAL TESTING</a:t>
            </a:r>
          </a:p>
        </p:txBody>
      </p:sp>
      <p:sp>
        <p:nvSpPr>
          <p:cNvPr id="5" name="TextBox 4">
            <a:extLst>
              <a:ext uri="{FF2B5EF4-FFF2-40B4-BE49-F238E27FC236}">
                <a16:creationId xmlns:a16="http://schemas.microsoft.com/office/drawing/2014/main" id="{548CF632-46B4-4527-B7DA-71252CD45481}"/>
              </a:ext>
            </a:extLst>
          </p:cNvPr>
          <p:cNvSpPr txBox="1"/>
          <p:nvPr/>
        </p:nvSpPr>
        <p:spPr>
          <a:xfrm>
            <a:off x="728785" y="1722706"/>
            <a:ext cx="7887096" cy="2923877"/>
          </a:xfrm>
          <a:prstGeom prst="rect">
            <a:avLst/>
          </a:prstGeom>
          <a:noFill/>
        </p:spPr>
        <p:txBody>
          <a:bodyPr wrap="none" rtlCol="0">
            <a:spAutoFit/>
          </a:bodyPr>
          <a:lstStyle/>
          <a:p>
            <a:pPr marL="285750" indent="-285750">
              <a:buClr>
                <a:schemeClr val="bg1"/>
              </a:buClr>
              <a:buFont typeface="Arial" panose="020B0604020202020204" pitchFamily="34" charset="0"/>
              <a:buChar char="•"/>
            </a:pPr>
            <a:r>
              <a:rPr lang="en-US" sz="2800" dirty="0">
                <a:solidFill>
                  <a:schemeClr val="bg1"/>
                </a:solidFill>
              </a:rPr>
              <a:t>Not as efficient as Unit Testing</a:t>
            </a:r>
          </a:p>
          <a:p>
            <a:pPr marL="285750" indent="-285750">
              <a:buClr>
                <a:schemeClr val="bg1"/>
              </a:buClr>
              <a:buFont typeface="Arial" panose="020B0604020202020204" pitchFamily="34" charset="0"/>
              <a:buChar char="•"/>
            </a:pPr>
            <a:r>
              <a:rPr lang="en-US" sz="2800" dirty="0">
                <a:solidFill>
                  <a:schemeClr val="bg1"/>
                </a:solidFill>
              </a:rPr>
              <a:t>In order to test a class logic, you might have to</a:t>
            </a:r>
          </a:p>
          <a:p>
            <a:pPr>
              <a:buClr>
                <a:schemeClr val="bg1"/>
              </a:buClr>
            </a:pPr>
            <a:endParaRPr lang="en-US" sz="800" dirty="0">
              <a:solidFill>
                <a:schemeClr val="bg1"/>
              </a:solidFill>
            </a:endParaRPr>
          </a:p>
          <a:p>
            <a:pPr lvl="6"/>
            <a:r>
              <a:rPr lang="en-US" sz="2400" dirty="0">
                <a:solidFill>
                  <a:schemeClr val="bg1"/>
                </a:solidFill>
              </a:rPr>
              <a:t>           -  Launch the application</a:t>
            </a:r>
          </a:p>
          <a:p>
            <a:pPr lvl="6"/>
            <a:r>
              <a:rPr lang="en-US" sz="2400" dirty="0">
                <a:solidFill>
                  <a:schemeClr val="bg1"/>
                </a:solidFill>
              </a:rPr>
              <a:t>           -  Login / Register</a:t>
            </a:r>
          </a:p>
          <a:p>
            <a:pPr lvl="6"/>
            <a:r>
              <a:rPr lang="en-US" sz="2400" dirty="0">
                <a:solidFill>
                  <a:schemeClr val="bg1"/>
                </a:solidFill>
              </a:rPr>
              <a:t>           -  Navigate to desired page</a:t>
            </a:r>
          </a:p>
          <a:p>
            <a:pPr lvl="6"/>
            <a:r>
              <a:rPr lang="en-US" sz="2400" dirty="0">
                <a:solidFill>
                  <a:schemeClr val="bg1"/>
                </a:solidFill>
              </a:rPr>
              <a:t>           -  Populate details</a:t>
            </a:r>
          </a:p>
          <a:p>
            <a:pPr lvl="6"/>
            <a:r>
              <a:rPr lang="en-US" sz="2400" dirty="0">
                <a:solidFill>
                  <a:schemeClr val="bg1"/>
                </a:solidFill>
              </a:rPr>
              <a:t>           -  Verify result</a:t>
            </a:r>
          </a:p>
        </p:txBody>
      </p:sp>
    </p:spTree>
    <p:extLst>
      <p:ext uri="{BB962C8B-B14F-4D97-AF65-F5344CB8AC3E}">
        <p14:creationId xmlns:p14="http://schemas.microsoft.com/office/powerpoint/2010/main" val="194987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F42A612-B34B-44E6-9EDD-5E0B443D101A}"/>
              </a:ext>
            </a:extLst>
          </p:cNvPr>
          <p:cNvSpPr/>
          <p:nvPr/>
        </p:nvSpPr>
        <p:spPr>
          <a:xfrm>
            <a:off x="1746250" y="1536700"/>
            <a:ext cx="5651500" cy="207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AUTOMATED TESTING</a:t>
            </a:r>
          </a:p>
        </p:txBody>
      </p:sp>
    </p:spTree>
    <p:extLst>
      <p:ext uri="{BB962C8B-B14F-4D97-AF65-F5344CB8AC3E}">
        <p14:creationId xmlns:p14="http://schemas.microsoft.com/office/powerpoint/2010/main" val="77534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F025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9759B0E-3DD1-4915-93ED-C35078AC5B9B}"/>
              </a:ext>
            </a:extLst>
          </p:cNvPr>
          <p:cNvSpPr/>
          <p:nvPr/>
        </p:nvSpPr>
        <p:spPr>
          <a:xfrm>
            <a:off x="-309391" y="484217"/>
            <a:ext cx="2787552" cy="1094740"/>
          </a:xfrm>
          <a:prstGeom prst="roundRect">
            <a:avLst>
              <a:gd name="adj" fmla="val 940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EEE91A6-7F63-4DDC-AD39-D7F72F5D0E36}"/>
              </a:ext>
            </a:extLst>
          </p:cNvPr>
          <p:cNvSpPr txBox="1"/>
          <p:nvPr/>
        </p:nvSpPr>
        <p:spPr>
          <a:xfrm>
            <a:off x="158652" y="619343"/>
            <a:ext cx="2166425" cy="830997"/>
          </a:xfrm>
          <a:prstGeom prst="rect">
            <a:avLst/>
          </a:prstGeom>
          <a:noFill/>
        </p:spPr>
        <p:txBody>
          <a:bodyPr wrap="square" rtlCol="0">
            <a:spAutoFit/>
          </a:bodyPr>
          <a:lstStyle/>
          <a:p>
            <a:pPr algn="ctr"/>
            <a:r>
              <a:rPr lang="en-US" sz="2400" dirty="0">
                <a:solidFill>
                  <a:schemeClr val="bg1">
                    <a:lumMod val="95000"/>
                  </a:schemeClr>
                </a:solidFill>
              </a:rPr>
              <a:t>AUTOMATED TESTING</a:t>
            </a:r>
          </a:p>
        </p:txBody>
      </p:sp>
      <p:sp>
        <p:nvSpPr>
          <p:cNvPr id="5" name="Rectangle: Rounded Corners 4">
            <a:extLst>
              <a:ext uri="{FF2B5EF4-FFF2-40B4-BE49-F238E27FC236}">
                <a16:creationId xmlns:a16="http://schemas.microsoft.com/office/drawing/2014/main" id="{D2FBFDAC-5FD9-4530-8735-AB58DB55A05E}"/>
              </a:ext>
            </a:extLst>
          </p:cNvPr>
          <p:cNvSpPr/>
          <p:nvPr/>
        </p:nvSpPr>
        <p:spPr>
          <a:xfrm>
            <a:off x="711200" y="1841500"/>
            <a:ext cx="4031630" cy="38354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Write once, run often!</a:t>
            </a:r>
          </a:p>
        </p:txBody>
      </p:sp>
      <p:sp>
        <p:nvSpPr>
          <p:cNvPr id="6" name="Rectangle: Rounded Corners 5">
            <a:extLst>
              <a:ext uri="{FF2B5EF4-FFF2-40B4-BE49-F238E27FC236}">
                <a16:creationId xmlns:a16="http://schemas.microsoft.com/office/drawing/2014/main" id="{4B53DC26-1432-4D61-BDCF-36E1071AAF9D}"/>
              </a:ext>
            </a:extLst>
          </p:cNvPr>
          <p:cNvSpPr/>
          <p:nvPr/>
        </p:nvSpPr>
        <p:spPr>
          <a:xfrm>
            <a:off x="711200" y="2379980"/>
            <a:ext cx="4031630" cy="38354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Execute anytime</a:t>
            </a:r>
          </a:p>
        </p:txBody>
      </p:sp>
      <p:sp>
        <p:nvSpPr>
          <p:cNvPr id="7" name="Rectangle: Rounded Corners 6">
            <a:extLst>
              <a:ext uri="{FF2B5EF4-FFF2-40B4-BE49-F238E27FC236}">
                <a16:creationId xmlns:a16="http://schemas.microsoft.com/office/drawing/2014/main" id="{961E3B80-D544-40F2-81F4-38BB0A19DA7C}"/>
              </a:ext>
            </a:extLst>
          </p:cNvPr>
          <p:cNvSpPr/>
          <p:nvPr/>
        </p:nvSpPr>
        <p:spPr>
          <a:xfrm>
            <a:off x="711200" y="2887980"/>
            <a:ext cx="4031630" cy="38354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Catch bugs before deploying </a:t>
            </a:r>
          </a:p>
        </p:txBody>
      </p:sp>
      <p:sp>
        <p:nvSpPr>
          <p:cNvPr id="8" name="Rectangle: Rounded Corners 7">
            <a:extLst>
              <a:ext uri="{FF2B5EF4-FFF2-40B4-BE49-F238E27FC236}">
                <a16:creationId xmlns:a16="http://schemas.microsoft.com/office/drawing/2014/main" id="{E3D42724-9B64-4563-B4EF-1AB9C64D8A43}"/>
              </a:ext>
            </a:extLst>
          </p:cNvPr>
          <p:cNvSpPr/>
          <p:nvPr/>
        </p:nvSpPr>
        <p:spPr>
          <a:xfrm>
            <a:off x="711200" y="3408680"/>
            <a:ext cx="4031630" cy="38354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Very reliable and efficient</a:t>
            </a:r>
          </a:p>
        </p:txBody>
      </p:sp>
      <p:sp>
        <p:nvSpPr>
          <p:cNvPr id="9" name="Rectangle: Rounded Corners 8">
            <a:extLst>
              <a:ext uri="{FF2B5EF4-FFF2-40B4-BE49-F238E27FC236}">
                <a16:creationId xmlns:a16="http://schemas.microsoft.com/office/drawing/2014/main" id="{F3348CD9-61BB-4B7F-9083-40C657BE63E2}"/>
              </a:ext>
            </a:extLst>
          </p:cNvPr>
          <p:cNvSpPr/>
          <p:nvPr/>
        </p:nvSpPr>
        <p:spPr>
          <a:xfrm>
            <a:off x="711200" y="3929380"/>
            <a:ext cx="4031630" cy="38354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Confidant deployment</a:t>
            </a:r>
          </a:p>
        </p:txBody>
      </p:sp>
    </p:spTree>
    <p:extLst>
      <p:ext uri="{BB962C8B-B14F-4D97-AF65-F5344CB8AC3E}">
        <p14:creationId xmlns:p14="http://schemas.microsoft.com/office/powerpoint/2010/main" val="227591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17"/>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8E50FCA-9D90-40B8-90C1-1A5B6D0CB5BA}"/>
              </a:ext>
            </a:extLst>
          </p:cNvPr>
          <p:cNvSpPr/>
          <p:nvPr/>
        </p:nvSpPr>
        <p:spPr>
          <a:xfrm>
            <a:off x="-664991" y="496917"/>
            <a:ext cx="2787552" cy="1094740"/>
          </a:xfrm>
          <a:prstGeom prst="roundRect">
            <a:avLst>
              <a:gd name="adj" fmla="val 9409"/>
            </a:avLst>
          </a:prstGeom>
          <a:ln>
            <a:solidFill>
              <a:srgbClr val="EF3E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AA969C-4F51-4D74-936E-5BD9AEF54ED6}"/>
              </a:ext>
            </a:extLst>
          </p:cNvPr>
          <p:cNvSpPr txBox="1"/>
          <p:nvPr/>
        </p:nvSpPr>
        <p:spPr>
          <a:xfrm>
            <a:off x="-196948" y="632043"/>
            <a:ext cx="2166425" cy="830997"/>
          </a:xfrm>
          <a:prstGeom prst="rect">
            <a:avLst/>
          </a:prstGeom>
          <a:noFill/>
        </p:spPr>
        <p:txBody>
          <a:bodyPr wrap="square" rtlCol="0">
            <a:spAutoFit/>
          </a:bodyPr>
          <a:lstStyle/>
          <a:p>
            <a:pPr algn="ctr"/>
            <a:r>
              <a:rPr lang="en-US" sz="2400" dirty="0">
                <a:solidFill>
                  <a:schemeClr val="bg1">
                    <a:lumMod val="95000"/>
                  </a:schemeClr>
                </a:solidFill>
              </a:rPr>
              <a:t>TYPE OF TESTS</a:t>
            </a:r>
          </a:p>
        </p:txBody>
      </p:sp>
      <p:sp>
        <p:nvSpPr>
          <p:cNvPr id="7" name="Rectangle: Rounded Corners 6">
            <a:extLst>
              <a:ext uri="{FF2B5EF4-FFF2-40B4-BE49-F238E27FC236}">
                <a16:creationId xmlns:a16="http://schemas.microsoft.com/office/drawing/2014/main" id="{62CDF535-17E3-4B57-8EA3-ED73D650FC59}"/>
              </a:ext>
            </a:extLst>
          </p:cNvPr>
          <p:cNvSpPr/>
          <p:nvPr/>
        </p:nvSpPr>
        <p:spPr>
          <a:xfrm>
            <a:off x="1059865" y="2008459"/>
            <a:ext cx="3641735" cy="527747"/>
          </a:xfrm>
          <a:prstGeom prst="roundRect">
            <a:avLst>
              <a:gd name="adj" fmla="val 9409"/>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UNIT TEST</a:t>
            </a:r>
          </a:p>
        </p:txBody>
      </p:sp>
      <p:sp>
        <p:nvSpPr>
          <p:cNvPr id="8" name="Rectangle: Rounded Corners 7">
            <a:extLst>
              <a:ext uri="{FF2B5EF4-FFF2-40B4-BE49-F238E27FC236}">
                <a16:creationId xmlns:a16="http://schemas.microsoft.com/office/drawing/2014/main" id="{A47A8C6D-E983-4B6D-8022-22350B7F72F8}"/>
              </a:ext>
            </a:extLst>
          </p:cNvPr>
          <p:cNvSpPr/>
          <p:nvPr/>
        </p:nvSpPr>
        <p:spPr>
          <a:xfrm>
            <a:off x="1059865" y="2873659"/>
            <a:ext cx="3641735" cy="527747"/>
          </a:xfrm>
          <a:prstGeom prst="roundRect">
            <a:avLst>
              <a:gd name="adj" fmla="val 9409"/>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INTEGRATION TEST</a:t>
            </a:r>
          </a:p>
        </p:txBody>
      </p:sp>
      <p:sp>
        <p:nvSpPr>
          <p:cNvPr id="9" name="Rectangle: Rounded Corners 8">
            <a:extLst>
              <a:ext uri="{FF2B5EF4-FFF2-40B4-BE49-F238E27FC236}">
                <a16:creationId xmlns:a16="http://schemas.microsoft.com/office/drawing/2014/main" id="{C54F1EAB-D721-4062-8E8D-9FE04E593FD6}"/>
              </a:ext>
            </a:extLst>
          </p:cNvPr>
          <p:cNvSpPr/>
          <p:nvPr/>
        </p:nvSpPr>
        <p:spPr>
          <a:xfrm>
            <a:off x="1059864" y="3738859"/>
            <a:ext cx="3641736" cy="527747"/>
          </a:xfrm>
          <a:prstGeom prst="roundRect">
            <a:avLst>
              <a:gd name="adj" fmla="val 9409"/>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USER INTERFACE TEST</a:t>
            </a:r>
          </a:p>
        </p:txBody>
      </p:sp>
    </p:spTree>
    <p:extLst>
      <p:ext uri="{BB962C8B-B14F-4D97-AF65-F5344CB8AC3E}">
        <p14:creationId xmlns:p14="http://schemas.microsoft.com/office/powerpoint/2010/main" val="3536488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3C3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E42523-74D5-4A05-9EA1-7CB64F4B8C52}"/>
              </a:ext>
            </a:extLst>
          </p:cNvPr>
          <p:cNvPicPr>
            <a:picLocks noChangeAspect="1"/>
          </p:cNvPicPr>
          <p:nvPr/>
        </p:nvPicPr>
        <p:blipFill rotWithShape="1">
          <a:blip r:embed="rId2"/>
          <a:srcRect l="6437" t="7332" r="1607" b="7332"/>
          <a:stretch/>
        </p:blipFill>
        <p:spPr>
          <a:xfrm>
            <a:off x="0" y="378427"/>
            <a:ext cx="9144000" cy="5143500"/>
          </a:xfrm>
          <a:prstGeom prst="rect">
            <a:avLst/>
          </a:prstGeom>
          <a:solidFill>
            <a:srgbClr val="C3C3C3"/>
          </a:solidFill>
        </p:spPr>
      </p:pic>
      <p:sp>
        <p:nvSpPr>
          <p:cNvPr id="4" name="TextBox 3">
            <a:extLst>
              <a:ext uri="{FF2B5EF4-FFF2-40B4-BE49-F238E27FC236}">
                <a16:creationId xmlns:a16="http://schemas.microsoft.com/office/drawing/2014/main" id="{4DB28821-26B6-494A-91BB-90CAD8ECA4E0}"/>
              </a:ext>
            </a:extLst>
          </p:cNvPr>
          <p:cNvSpPr txBox="1"/>
          <p:nvPr/>
        </p:nvSpPr>
        <p:spPr>
          <a:xfrm>
            <a:off x="4414732" y="1795294"/>
            <a:ext cx="492443" cy="461665"/>
          </a:xfrm>
          <a:prstGeom prst="rect">
            <a:avLst/>
          </a:prstGeom>
          <a:noFill/>
        </p:spPr>
        <p:txBody>
          <a:bodyPr wrap="none" rtlCol="0">
            <a:spAutoFit/>
          </a:bodyPr>
          <a:lstStyle/>
          <a:p>
            <a:r>
              <a:rPr lang="en-US" sz="2400" dirty="0">
                <a:solidFill>
                  <a:schemeClr val="bg1">
                    <a:lumMod val="95000"/>
                  </a:schemeClr>
                </a:solidFill>
              </a:rPr>
              <a:t>UI</a:t>
            </a:r>
          </a:p>
        </p:txBody>
      </p:sp>
      <p:sp>
        <p:nvSpPr>
          <p:cNvPr id="5" name="TextBox 4">
            <a:extLst>
              <a:ext uri="{FF2B5EF4-FFF2-40B4-BE49-F238E27FC236}">
                <a16:creationId xmlns:a16="http://schemas.microsoft.com/office/drawing/2014/main" id="{F18FB294-C540-4764-B956-EBB4A36CA463}"/>
              </a:ext>
            </a:extLst>
          </p:cNvPr>
          <p:cNvSpPr txBox="1"/>
          <p:nvPr/>
        </p:nvSpPr>
        <p:spPr>
          <a:xfrm>
            <a:off x="3517851" y="2909375"/>
            <a:ext cx="2286203" cy="461665"/>
          </a:xfrm>
          <a:prstGeom prst="rect">
            <a:avLst/>
          </a:prstGeom>
          <a:noFill/>
        </p:spPr>
        <p:txBody>
          <a:bodyPr wrap="none" rtlCol="0">
            <a:spAutoFit/>
          </a:bodyPr>
          <a:lstStyle/>
          <a:p>
            <a:r>
              <a:rPr lang="en-US" sz="2400" dirty="0">
                <a:solidFill>
                  <a:schemeClr val="bg1">
                    <a:lumMod val="95000"/>
                  </a:schemeClr>
                </a:solidFill>
              </a:rPr>
              <a:t>INTEGRATION</a:t>
            </a:r>
          </a:p>
        </p:txBody>
      </p:sp>
      <p:sp>
        <p:nvSpPr>
          <p:cNvPr id="6" name="TextBox 5">
            <a:extLst>
              <a:ext uri="{FF2B5EF4-FFF2-40B4-BE49-F238E27FC236}">
                <a16:creationId xmlns:a16="http://schemas.microsoft.com/office/drawing/2014/main" id="{770EFD02-D0F4-4769-8ACD-39835D29A7B0}"/>
              </a:ext>
            </a:extLst>
          </p:cNvPr>
          <p:cNvSpPr txBox="1"/>
          <p:nvPr/>
        </p:nvSpPr>
        <p:spPr>
          <a:xfrm>
            <a:off x="4209546" y="4056040"/>
            <a:ext cx="902811" cy="461665"/>
          </a:xfrm>
          <a:prstGeom prst="rect">
            <a:avLst/>
          </a:prstGeom>
          <a:noFill/>
        </p:spPr>
        <p:txBody>
          <a:bodyPr wrap="none" rtlCol="0">
            <a:spAutoFit/>
          </a:bodyPr>
          <a:lstStyle/>
          <a:p>
            <a:r>
              <a:rPr lang="en-US" sz="2400" dirty="0">
                <a:solidFill>
                  <a:schemeClr val="bg1">
                    <a:lumMod val="95000"/>
                  </a:schemeClr>
                </a:solidFill>
              </a:rPr>
              <a:t>UNIT</a:t>
            </a:r>
          </a:p>
        </p:txBody>
      </p:sp>
      <p:sp>
        <p:nvSpPr>
          <p:cNvPr id="2" name="TextBox 1">
            <a:extLst>
              <a:ext uri="{FF2B5EF4-FFF2-40B4-BE49-F238E27FC236}">
                <a16:creationId xmlns:a16="http://schemas.microsoft.com/office/drawing/2014/main" id="{9D3116D1-109C-4AD6-99DE-D2E38BDCDAAD}"/>
              </a:ext>
            </a:extLst>
          </p:cNvPr>
          <p:cNvSpPr txBox="1"/>
          <p:nvPr/>
        </p:nvSpPr>
        <p:spPr>
          <a:xfrm>
            <a:off x="3269384" y="228348"/>
            <a:ext cx="2783134" cy="523220"/>
          </a:xfrm>
          <a:prstGeom prst="rect">
            <a:avLst/>
          </a:prstGeom>
          <a:noFill/>
        </p:spPr>
        <p:txBody>
          <a:bodyPr wrap="none" rtlCol="0">
            <a:spAutoFit/>
          </a:bodyPr>
          <a:lstStyle/>
          <a:p>
            <a:r>
              <a:rPr lang="en-US" sz="2800" dirty="0">
                <a:solidFill>
                  <a:schemeClr val="accent4">
                    <a:lumMod val="75000"/>
                  </a:schemeClr>
                </a:solidFill>
              </a:rPr>
              <a:t>Testing Pyramid</a:t>
            </a:r>
          </a:p>
        </p:txBody>
      </p:sp>
      <p:sp>
        <p:nvSpPr>
          <p:cNvPr id="7" name="Rectangle: Rounded Corners 6">
            <a:extLst>
              <a:ext uri="{FF2B5EF4-FFF2-40B4-BE49-F238E27FC236}">
                <a16:creationId xmlns:a16="http://schemas.microsoft.com/office/drawing/2014/main" id="{24D64744-B33C-4804-9F28-EDB2C041FB66}"/>
              </a:ext>
            </a:extLst>
          </p:cNvPr>
          <p:cNvSpPr/>
          <p:nvPr/>
        </p:nvSpPr>
        <p:spPr>
          <a:xfrm>
            <a:off x="2968283" y="154745"/>
            <a:ext cx="3305908" cy="664576"/>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977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3C3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E42523-74D5-4A05-9EA1-7CB64F4B8C52}"/>
              </a:ext>
            </a:extLst>
          </p:cNvPr>
          <p:cNvPicPr>
            <a:picLocks noChangeAspect="1"/>
          </p:cNvPicPr>
          <p:nvPr/>
        </p:nvPicPr>
        <p:blipFill rotWithShape="1">
          <a:blip r:embed="rId2"/>
          <a:srcRect l="6437" t="7332" r="1607" b="7332"/>
          <a:stretch/>
        </p:blipFill>
        <p:spPr>
          <a:xfrm>
            <a:off x="0" y="378427"/>
            <a:ext cx="9144000" cy="5143500"/>
          </a:xfrm>
          <a:prstGeom prst="rect">
            <a:avLst/>
          </a:prstGeom>
          <a:solidFill>
            <a:srgbClr val="C3C3C3"/>
          </a:solidFill>
        </p:spPr>
      </p:pic>
      <p:sp>
        <p:nvSpPr>
          <p:cNvPr id="4" name="TextBox 3">
            <a:extLst>
              <a:ext uri="{FF2B5EF4-FFF2-40B4-BE49-F238E27FC236}">
                <a16:creationId xmlns:a16="http://schemas.microsoft.com/office/drawing/2014/main" id="{4DB28821-26B6-494A-91BB-90CAD8ECA4E0}"/>
              </a:ext>
            </a:extLst>
          </p:cNvPr>
          <p:cNvSpPr txBox="1"/>
          <p:nvPr/>
        </p:nvSpPr>
        <p:spPr>
          <a:xfrm>
            <a:off x="4414732" y="1795294"/>
            <a:ext cx="492443" cy="461665"/>
          </a:xfrm>
          <a:prstGeom prst="rect">
            <a:avLst/>
          </a:prstGeom>
          <a:noFill/>
        </p:spPr>
        <p:txBody>
          <a:bodyPr wrap="none" rtlCol="0">
            <a:spAutoFit/>
          </a:bodyPr>
          <a:lstStyle/>
          <a:p>
            <a:r>
              <a:rPr lang="en-US" sz="2400" dirty="0">
                <a:solidFill>
                  <a:schemeClr val="bg1">
                    <a:lumMod val="95000"/>
                  </a:schemeClr>
                </a:solidFill>
              </a:rPr>
              <a:t>UI</a:t>
            </a:r>
          </a:p>
        </p:txBody>
      </p:sp>
      <p:sp>
        <p:nvSpPr>
          <p:cNvPr id="5" name="TextBox 4">
            <a:extLst>
              <a:ext uri="{FF2B5EF4-FFF2-40B4-BE49-F238E27FC236}">
                <a16:creationId xmlns:a16="http://schemas.microsoft.com/office/drawing/2014/main" id="{F18FB294-C540-4764-B956-EBB4A36CA463}"/>
              </a:ext>
            </a:extLst>
          </p:cNvPr>
          <p:cNvSpPr txBox="1"/>
          <p:nvPr/>
        </p:nvSpPr>
        <p:spPr>
          <a:xfrm>
            <a:off x="3517851" y="2909375"/>
            <a:ext cx="2286203" cy="461665"/>
          </a:xfrm>
          <a:prstGeom prst="rect">
            <a:avLst/>
          </a:prstGeom>
          <a:noFill/>
        </p:spPr>
        <p:txBody>
          <a:bodyPr wrap="none" rtlCol="0">
            <a:spAutoFit/>
          </a:bodyPr>
          <a:lstStyle/>
          <a:p>
            <a:r>
              <a:rPr lang="en-US" sz="2400" dirty="0">
                <a:solidFill>
                  <a:schemeClr val="bg1">
                    <a:lumMod val="95000"/>
                  </a:schemeClr>
                </a:solidFill>
              </a:rPr>
              <a:t>INTEGRATION</a:t>
            </a:r>
          </a:p>
        </p:txBody>
      </p:sp>
      <p:sp>
        <p:nvSpPr>
          <p:cNvPr id="6" name="TextBox 5">
            <a:extLst>
              <a:ext uri="{FF2B5EF4-FFF2-40B4-BE49-F238E27FC236}">
                <a16:creationId xmlns:a16="http://schemas.microsoft.com/office/drawing/2014/main" id="{770EFD02-D0F4-4769-8ACD-39835D29A7B0}"/>
              </a:ext>
            </a:extLst>
          </p:cNvPr>
          <p:cNvSpPr txBox="1"/>
          <p:nvPr/>
        </p:nvSpPr>
        <p:spPr>
          <a:xfrm>
            <a:off x="4209546" y="4056040"/>
            <a:ext cx="902811" cy="461665"/>
          </a:xfrm>
          <a:prstGeom prst="rect">
            <a:avLst/>
          </a:prstGeom>
          <a:noFill/>
        </p:spPr>
        <p:txBody>
          <a:bodyPr wrap="none" rtlCol="0">
            <a:spAutoFit/>
          </a:bodyPr>
          <a:lstStyle/>
          <a:p>
            <a:r>
              <a:rPr lang="en-US" sz="2400" dirty="0">
                <a:solidFill>
                  <a:schemeClr val="bg1">
                    <a:lumMod val="95000"/>
                  </a:schemeClr>
                </a:solidFill>
              </a:rPr>
              <a:t>UNIT</a:t>
            </a:r>
          </a:p>
        </p:txBody>
      </p:sp>
      <p:sp>
        <p:nvSpPr>
          <p:cNvPr id="2" name="TextBox 1">
            <a:extLst>
              <a:ext uri="{FF2B5EF4-FFF2-40B4-BE49-F238E27FC236}">
                <a16:creationId xmlns:a16="http://schemas.microsoft.com/office/drawing/2014/main" id="{9D3116D1-109C-4AD6-99DE-D2E38BDCDAAD}"/>
              </a:ext>
            </a:extLst>
          </p:cNvPr>
          <p:cNvSpPr txBox="1"/>
          <p:nvPr/>
        </p:nvSpPr>
        <p:spPr>
          <a:xfrm>
            <a:off x="3269384" y="228348"/>
            <a:ext cx="2783134" cy="523220"/>
          </a:xfrm>
          <a:prstGeom prst="rect">
            <a:avLst/>
          </a:prstGeom>
          <a:noFill/>
        </p:spPr>
        <p:txBody>
          <a:bodyPr wrap="none" rtlCol="0">
            <a:spAutoFit/>
          </a:bodyPr>
          <a:lstStyle/>
          <a:p>
            <a:r>
              <a:rPr lang="en-US" sz="2800" dirty="0">
                <a:solidFill>
                  <a:schemeClr val="accent4">
                    <a:lumMod val="75000"/>
                  </a:schemeClr>
                </a:solidFill>
              </a:rPr>
              <a:t>Testing Pyramid</a:t>
            </a:r>
          </a:p>
        </p:txBody>
      </p:sp>
      <p:sp>
        <p:nvSpPr>
          <p:cNvPr id="7" name="Rectangle: Rounded Corners 6">
            <a:extLst>
              <a:ext uri="{FF2B5EF4-FFF2-40B4-BE49-F238E27FC236}">
                <a16:creationId xmlns:a16="http://schemas.microsoft.com/office/drawing/2014/main" id="{24D64744-B33C-4804-9F28-EDB2C041FB66}"/>
              </a:ext>
            </a:extLst>
          </p:cNvPr>
          <p:cNvSpPr/>
          <p:nvPr/>
        </p:nvSpPr>
        <p:spPr>
          <a:xfrm>
            <a:off x="2968283" y="154745"/>
            <a:ext cx="3305908" cy="664576"/>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0C79914C-B145-4B2F-BFCC-941425D31E0F}"/>
              </a:ext>
            </a:extLst>
          </p:cNvPr>
          <p:cNvCxnSpPr>
            <a:cxnSpLocks/>
          </p:cNvCxnSpPr>
          <p:nvPr/>
        </p:nvCxnSpPr>
        <p:spPr>
          <a:xfrm>
            <a:off x="1315329" y="4121835"/>
            <a:ext cx="1069145"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54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3C3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E42523-74D5-4A05-9EA1-7CB64F4B8C52}"/>
              </a:ext>
            </a:extLst>
          </p:cNvPr>
          <p:cNvPicPr>
            <a:picLocks noChangeAspect="1"/>
          </p:cNvPicPr>
          <p:nvPr/>
        </p:nvPicPr>
        <p:blipFill rotWithShape="1">
          <a:blip r:embed="rId2"/>
          <a:srcRect l="6437" t="7332" r="1607" b="7332"/>
          <a:stretch/>
        </p:blipFill>
        <p:spPr>
          <a:xfrm>
            <a:off x="0" y="378427"/>
            <a:ext cx="9144000" cy="5143500"/>
          </a:xfrm>
          <a:prstGeom prst="rect">
            <a:avLst/>
          </a:prstGeom>
          <a:solidFill>
            <a:srgbClr val="C3C3C3"/>
          </a:solidFill>
        </p:spPr>
      </p:pic>
      <p:sp>
        <p:nvSpPr>
          <p:cNvPr id="4" name="TextBox 3">
            <a:extLst>
              <a:ext uri="{FF2B5EF4-FFF2-40B4-BE49-F238E27FC236}">
                <a16:creationId xmlns:a16="http://schemas.microsoft.com/office/drawing/2014/main" id="{4DB28821-26B6-494A-91BB-90CAD8ECA4E0}"/>
              </a:ext>
            </a:extLst>
          </p:cNvPr>
          <p:cNvSpPr txBox="1"/>
          <p:nvPr/>
        </p:nvSpPr>
        <p:spPr>
          <a:xfrm>
            <a:off x="4414732" y="1795294"/>
            <a:ext cx="492443" cy="461665"/>
          </a:xfrm>
          <a:prstGeom prst="rect">
            <a:avLst/>
          </a:prstGeom>
          <a:noFill/>
        </p:spPr>
        <p:txBody>
          <a:bodyPr wrap="none" rtlCol="0">
            <a:spAutoFit/>
          </a:bodyPr>
          <a:lstStyle/>
          <a:p>
            <a:r>
              <a:rPr lang="en-US" sz="2400" dirty="0">
                <a:solidFill>
                  <a:schemeClr val="bg1">
                    <a:lumMod val="95000"/>
                  </a:schemeClr>
                </a:solidFill>
              </a:rPr>
              <a:t>UI</a:t>
            </a:r>
          </a:p>
        </p:txBody>
      </p:sp>
      <p:sp>
        <p:nvSpPr>
          <p:cNvPr id="5" name="TextBox 4">
            <a:extLst>
              <a:ext uri="{FF2B5EF4-FFF2-40B4-BE49-F238E27FC236}">
                <a16:creationId xmlns:a16="http://schemas.microsoft.com/office/drawing/2014/main" id="{F18FB294-C540-4764-B956-EBB4A36CA463}"/>
              </a:ext>
            </a:extLst>
          </p:cNvPr>
          <p:cNvSpPr txBox="1"/>
          <p:nvPr/>
        </p:nvSpPr>
        <p:spPr>
          <a:xfrm>
            <a:off x="3517851" y="2909375"/>
            <a:ext cx="2286203" cy="461665"/>
          </a:xfrm>
          <a:prstGeom prst="rect">
            <a:avLst/>
          </a:prstGeom>
          <a:noFill/>
        </p:spPr>
        <p:txBody>
          <a:bodyPr wrap="none" rtlCol="0">
            <a:spAutoFit/>
          </a:bodyPr>
          <a:lstStyle/>
          <a:p>
            <a:r>
              <a:rPr lang="en-US" sz="2400" dirty="0">
                <a:solidFill>
                  <a:schemeClr val="bg1">
                    <a:lumMod val="95000"/>
                  </a:schemeClr>
                </a:solidFill>
              </a:rPr>
              <a:t>INTEGRATION</a:t>
            </a:r>
          </a:p>
        </p:txBody>
      </p:sp>
      <p:sp>
        <p:nvSpPr>
          <p:cNvPr id="6" name="TextBox 5">
            <a:extLst>
              <a:ext uri="{FF2B5EF4-FFF2-40B4-BE49-F238E27FC236}">
                <a16:creationId xmlns:a16="http://schemas.microsoft.com/office/drawing/2014/main" id="{770EFD02-D0F4-4769-8ACD-39835D29A7B0}"/>
              </a:ext>
            </a:extLst>
          </p:cNvPr>
          <p:cNvSpPr txBox="1"/>
          <p:nvPr/>
        </p:nvSpPr>
        <p:spPr>
          <a:xfrm>
            <a:off x="4209546" y="4056040"/>
            <a:ext cx="902811" cy="461665"/>
          </a:xfrm>
          <a:prstGeom prst="rect">
            <a:avLst/>
          </a:prstGeom>
          <a:noFill/>
        </p:spPr>
        <p:txBody>
          <a:bodyPr wrap="none" rtlCol="0">
            <a:spAutoFit/>
          </a:bodyPr>
          <a:lstStyle/>
          <a:p>
            <a:r>
              <a:rPr lang="en-US" sz="2400" dirty="0">
                <a:solidFill>
                  <a:schemeClr val="bg1">
                    <a:lumMod val="95000"/>
                  </a:schemeClr>
                </a:solidFill>
              </a:rPr>
              <a:t>UNIT</a:t>
            </a:r>
          </a:p>
        </p:txBody>
      </p:sp>
      <p:sp>
        <p:nvSpPr>
          <p:cNvPr id="2" name="TextBox 1">
            <a:extLst>
              <a:ext uri="{FF2B5EF4-FFF2-40B4-BE49-F238E27FC236}">
                <a16:creationId xmlns:a16="http://schemas.microsoft.com/office/drawing/2014/main" id="{9D3116D1-109C-4AD6-99DE-D2E38BDCDAAD}"/>
              </a:ext>
            </a:extLst>
          </p:cNvPr>
          <p:cNvSpPr txBox="1"/>
          <p:nvPr/>
        </p:nvSpPr>
        <p:spPr>
          <a:xfrm>
            <a:off x="3269384" y="228348"/>
            <a:ext cx="2783134" cy="523220"/>
          </a:xfrm>
          <a:prstGeom prst="rect">
            <a:avLst/>
          </a:prstGeom>
          <a:noFill/>
        </p:spPr>
        <p:txBody>
          <a:bodyPr wrap="none" rtlCol="0">
            <a:spAutoFit/>
          </a:bodyPr>
          <a:lstStyle/>
          <a:p>
            <a:r>
              <a:rPr lang="en-US" sz="2800" dirty="0">
                <a:solidFill>
                  <a:schemeClr val="accent4">
                    <a:lumMod val="75000"/>
                  </a:schemeClr>
                </a:solidFill>
              </a:rPr>
              <a:t>Testing Pyramid</a:t>
            </a:r>
          </a:p>
        </p:txBody>
      </p:sp>
      <p:sp>
        <p:nvSpPr>
          <p:cNvPr id="7" name="Rectangle: Rounded Corners 6">
            <a:extLst>
              <a:ext uri="{FF2B5EF4-FFF2-40B4-BE49-F238E27FC236}">
                <a16:creationId xmlns:a16="http://schemas.microsoft.com/office/drawing/2014/main" id="{24D64744-B33C-4804-9F28-EDB2C041FB66}"/>
              </a:ext>
            </a:extLst>
          </p:cNvPr>
          <p:cNvSpPr/>
          <p:nvPr/>
        </p:nvSpPr>
        <p:spPr>
          <a:xfrm>
            <a:off x="2968283" y="154745"/>
            <a:ext cx="3305908" cy="664576"/>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0C79914C-B145-4B2F-BFCC-941425D31E0F}"/>
              </a:ext>
            </a:extLst>
          </p:cNvPr>
          <p:cNvCxnSpPr>
            <a:cxnSpLocks/>
          </p:cNvCxnSpPr>
          <p:nvPr/>
        </p:nvCxnSpPr>
        <p:spPr>
          <a:xfrm>
            <a:off x="2074985" y="3017521"/>
            <a:ext cx="1069145"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6982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3C3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E42523-74D5-4A05-9EA1-7CB64F4B8C52}"/>
              </a:ext>
            </a:extLst>
          </p:cNvPr>
          <p:cNvPicPr>
            <a:picLocks noChangeAspect="1"/>
          </p:cNvPicPr>
          <p:nvPr/>
        </p:nvPicPr>
        <p:blipFill rotWithShape="1">
          <a:blip r:embed="rId2"/>
          <a:srcRect l="6437" t="7332" r="1607" b="7332"/>
          <a:stretch/>
        </p:blipFill>
        <p:spPr>
          <a:xfrm>
            <a:off x="0" y="378427"/>
            <a:ext cx="9144000" cy="5143500"/>
          </a:xfrm>
          <a:prstGeom prst="rect">
            <a:avLst/>
          </a:prstGeom>
          <a:solidFill>
            <a:srgbClr val="C3C3C3"/>
          </a:solidFill>
        </p:spPr>
      </p:pic>
      <p:sp>
        <p:nvSpPr>
          <p:cNvPr id="4" name="TextBox 3">
            <a:extLst>
              <a:ext uri="{FF2B5EF4-FFF2-40B4-BE49-F238E27FC236}">
                <a16:creationId xmlns:a16="http://schemas.microsoft.com/office/drawing/2014/main" id="{4DB28821-26B6-494A-91BB-90CAD8ECA4E0}"/>
              </a:ext>
            </a:extLst>
          </p:cNvPr>
          <p:cNvSpPr txBox="1"/>
          <p:nvPr/>
        </p:nvSpPr>
        <p:spPr>
          <a:xfrm>
            <a:off x="4414732" y="1795294"/>
            <a:ext cx="492443" cy="461665"/>
          </a:xfrm>
          <a:prstGeom prst="rect">
            <a:avLst/>
          </a:prstGeom>
          <a:noFill/>
        </p:spPr>
        <p:txBody>
          <a:bodyPr wrap="none" rtlCol="0">
            <a:spAutoFit/>
          </a:bodyPr>
          <a:lstStyle/>
          <a:p>
            <a:r>
              <a:rPr lang="en-US" sz="2400" dirty="0">
                <a:solidFill>
                  <a:schemeClr val="bg1">
                    <a:lumMod val="95000"/>
                  </a:schemeClr>
                </a:solidFill>
              </a:rPr>
              <a:t>UI</a:t>
            </a:r>
          </a:p>
        </p:txBody>
      </p:sp>
      <p:sp>
        <p:nvSpPr>
          <p:cNvPr id="5" name="TextBox 4">
            <a:extLst>
              <a:ext uri="{FF2B5EF4-FFF2-40B4-BE49-F238E27FC236}">
                <a16:creationId xmlns:a16="http://schemas.microsoft.com/office/drawing/2014/main" id="{F18FB294-C540-4764-B956-EBB4A36CA463}"/>
              </a:ext>
            </a:extLst>
          </p:cNvPr>
          <p:cNvSpPr txBox="1"/>
          <p:nvPr/>
        </p:nvSpPr>
        <p:spPr>
          <a:xfrm>
            <a:off x="3517851" y="2909375"/>
            <a:ext cx="2286203" cy="461665"/>
          </a:xfrm>
          <a:prstGeom prst="rect">
            <a:avLst/>
          </a:prstGeom>
          <a:noFill/>
        </p:spPr>
        <p:txBody>
          <a:bodyPr wrap="none" rtlCol="0">
            <a:spAutoFit/>
          </a:bodyPr>
          <a:lstStyle/>
          <a:p>
            <a:r>
              <a:rPr lang="en-US" sz="2400" dirty="0">
                <a:solidFill>
                  <a:schemeClr val="bg1">
                    <a:lumMod val="95000"/>
                  </a:schemeClr>
                </a:solidFill>
              </a:rPr>
              <a:t>INTEGRATION</a:t>
            </a:r>
          </a:p>
        </p:txBody>
      </p:sp>
      <p:sp>
        <p:nvSpPr>
          <p:cNvPr id="6" name="TextBox 5">
            <a:extLst>
              <a:ext uri="{FF2B5EF4-FFF2-40B4-BE49-F238E27FC236}">
                <a16:creationId xmlns:a16="http://schemas.microsoft.com/office/drawing/2014/main" id="{770EFD02-D0F4-4769-8ACD-39835D29A7B0}"/>
              </a:ext>
            </a:extLst>
          </p:cNvPr>
          <p:cNvSpPr txBox="1"/>
          <p:nvPr/>
        </p:nvSpPr>
        <p:spPr>
          <a:xfrm>
            <a:off x="4209546" y="4056040"/>
            <a:ext cx="902811" cy="461665"/>
          </a:xfrm>
          <a:prstGeom prst="rect">
            <a:avLst/>
          </a:prstGeom>
          <a:noFill/>
        </p:spPr>
        <p:txBody>
          <a:bodyPr wrap="none" rtlCol="0">
            <a:spAutoFit/>
          </a:bodyPr>
          <a:lstStyle/>
          <a:p>
            <a:r>
              <a:rPr lang="en-US" sz="2400" dirty="0">
                <a:solidFill>
                  <a:schemeClr val="bg1">
                    <a:lumMod val="95000"/>
                  </a:schemeClr>
                </a:solidFill>
              </a:rPr>
              <a:t>UNIT</a:t>
            </a:r>
          </a:p>
        </p:txBody>
      </p:sp>
      <p:sp>
        <p:nvSpPr>
          <p:cNvPr id="2" name="TextBox 1">
            <a:extLst>
              <a:ext uri="{FF2B5EF4-FFF2-40B4-BE49-F238E27FC236}">
                <a16:creationId xmlns:a16="http://schemas.microsoft.com/office/drawing/2014/main" id="{9D3116D1-109C-4AD6-99DE-D2E38BDCDAAD}"/>
              </a:ext>
            </a:extLst>
          </p:cNvPr>
          <p:cNvSpPr txBox="1"/>
          <p:nvPr/>
        </p:nvSpPr>
        <p:spPr>
          <a:xfrm>
            <a:off x="3269384" y="228348"/>
            <a:ext cx="2783134" cy="523220"/>
          </a:xfrm>
          <a:prstGeom prst="rect">
            <a:avLst/>
          </a:prstGeom>
          <a:noFill/>
        </p:spPr>
        <p:txBody>
          <a:bodyPr wrap="none" rtlCol="0">
            <a:spAutoFit/>
          </a:bodyPr>
          <a:lstStyle/>
          <a:p>
            <a:r>
              <a:rPr lang="en-US" sz="2800" dirty="0">
                <a:solidFill>
                  <a:schemeClr val="accent4">
                    <a:lumMod val="75000"/>
                  </a:schemeClr>
                </a:solidFill>
              </a:rPr>
              <a:t>Testing Pyramid</a:t>
            </a:r>
          </a:p>
        </p:txBody>
      </p:sp>
      <p:sp>
        <p:nvSpPr>
          <p:cNvPr id="7" name="Rectangle: Rounded Corners 6">
            <a:extLst>
              <a:ext uri="{FF2B5EF4-FFF2-40B4-BE49-F238E27FC236}">
                <a16:creationId xmlns:a16="http://schemas.microsoft.com/office/drawing/2014/main" id="{24D64744-B33C-4804-9F28-EDB2C041FB66}"/>
              </a:ext>
            </a:extLst>
          </p:cNvPr>
          <p:cNvSpPr/>
          <p:nvPr/>
        </p:nvSpPr>
        <p:spPr>
          <a:xfrm>
            <a:off x="2968283" y="154745"/>
            <a:ext cx="3305908" cy="664576"/>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0C79914C-B145-4B2F-BFCC-941425D31E0F}"/>
              </a:ext>
            </a:extLst>
          </p:cNvPr>
          <p:cNvCxnSpPr>
            <a:cxnSpLocks/>
          </p:cNvCxnSpPr>
          <p:nvPr/>
        </p:nvCxnSpPr>
        <p:spPr>
          <a:xfrm>
            <a:off x="2841674" y="1899140"/>
            <a:ext cx="1069145"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0965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3C3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E42523-74D5-4A05-9EA1-7CB64F4B8C52}"/>
              </a:ext>
            </a:extLst>
          </p:cNvPr>
          <p:cNvPicPr>
            <a:picLocks noChangeAspect="1"/>
          </p:cNvPicPr>
          <p:nvPr/>
        </p:nvPicPr>
        <p:blipFill rotWithShape="1">
          <a:blip r:embed="rId2"/>
          <a:srcRect l="6437" t="7332" r="1607" b="7332"/>
          <a:stretch/>
        </p:blipFill>
        <p:spPr>
          <a:xfrm>
            <a:off x="0" y="378427"/>
            <a:ext cx="9144000" cy="5143500"/>
          </a:xfrm>
          <a:prstGeom prst="rect">
            <a:avLst/>
          </a:prstGeom>
          <a:solidFill>
            <a:srgbClr val="C3C3C3"/>
          </a:solidFill>
        </p:spPr>
      </p:pic>
      <p:sp>
        <p:nvSpPr>
          <p:cNvPr id="4" name="TextBox 3">
            <a:extLst>
              <a:ext uri="{FF2B5EF4-FFF2-40B4-BE49-F238E27FC236}">
                <a16:creationId xmlns:a16="http://schemas.microsoft.com/office/drawing/2014/main" id="{4DB28821-26B6-494A-91BB-90CAD8ECA4E0}"/>
              </a:ext>
            </a:extLst>
          </p:cNvPr>
          <p:cNvSpPr txBox="1"/>
          <p:nvPr/>
        </p:nvSpPr>
        <p:spPr>
          <a:xfrm>
            <a:off x="4414732" y="1795294"/>
            <a:ext cx="492443" cy="461665"/>
          </a:xfrm>
          <a:prstGeom prst="rect">
            <a:avLst/>
          </a:prstGeom>
          <a:noFill/>
        </p:spPr>
        <p:txBody>
          <a:bodyPr wrap="none" rtlCol="0">
            <a:spAutoFit/>
          </a:bodyPr>
          <a:lstStyle/>
          <a:p>
            <a:r>
              <a:rPr lang="en-US" sz="2400" dirty="0">
                <a:solidFill>
                  <a:schemeClr val="bg1">
                    <a:lumMod val="95000"/>
                  </a:schemeClr>
                </a:solidFill>
              </a:rPr>
              <a:t>UI</a:t>
            </a:r>
          </a:p>
        </p:txBody>
      </p:sp>
      <p:sp>
        <p:nvSpPr>
          <p:cNvPr id="5" name="TextBox 4">
            <a:extLst>
              <a:ext uri="{FF2B5EF4-FFF2-40B4-BE49-F238E27FC236}">
                <a16:creationId xmlns:a16="http://schemas.microsoft.com/office/drawing/2014/main" id="{F18FB294-C540-4764-B956-EBB4A36CA463}"/>
              </a:ext>
            </a:extLst>
          </p:cNvPr>
          <p:cNvSpPr txBox="1"/>
          <p:nvPr/>
        </p:nvSpPr>
        <p:spPr>
          <a:xfrm>
            <a:off x="3517851" y="2909375"/>
            <a:ext cx="2286203" cy="461665"/>
          </a:xfrm>
          <a:prstGeom prst="rect">
            <a:avLst/>
          </a:prstGeom>
          <a:noFill/>
        </p:spPr>
        <p:txBody>
          <a:bodyPr wrap="none" rtlCol="0">
            <a:spAutoFit/>
          </a:bodyPr>
          <a:lstStyle/>
          <a:p>
            <a:r>
              <a:rPr lang="en-US" sz="2400" dirty="0">
                <a:solidFill>
                  <a:schemeClr val="bg1">
                    <a:lumMod val="95000"/>
                  </a:schemeClr>
                </a:solidFill>
              </a:rPr>
              <a:t>INTEGRATION</a:t>
            </a:r>
          </a:p>
        </p:txBody>
      </p:sp>
      <p:sp>
        <p:nvSpPr>
          <p:cNvPr id="6" name="TextBox 5">
            <a:extLst>
              <a:ext uri="{FF2B5EF4-FFF2-40B4-BE49-F238E27FC236}">
                <a16:creationId xmlns:a16="http://schemas.microsoft.com/office/drawing/2014/main" id="{770EFD02-D0F4-4769-8ACD-39835D29A7B0}"/>
              </a:ext>
            </a:extLst>
          </p:cNvPr>
          <p:cNvSpPr txBox="1"/>
          <p:nvPr/>
        </p:nvSpPr>
        <p:spPr>
          <a:xfrm>
            <a:off x="4209546" y="4056040"/>
            <a:ext cx="902811" cy="461665"/>
          </a:xfrm>
          <a:prstGeom prst="rect">
            <a:avLst/>
          </a:prstGeom>
          <a:noFill/>
        </p:spPr>
        <p:txBody>
          <a:bodyPr wrap="none" rtlCol="0">
            <a:spAutoFit/>
          </a:bodyPr>
          <a:lstStyle/>
          <a:p>
            <a:r>
              <a:rPr lang="en-US" sz="2400" dirty="0">
                <a:solidFill>
                  <a:schemeClr val="bg1">
                    <a:lumMod val="95000"/>
                  </a:schemeClr>
                </a:solidFill>
              </a:rPr>
              <a:t>UNIT</a:t>
            </a:r>
          </a:p>
        </p:txBody>
      </p:sp>
      <p:cxnSp>
        <p:nvCxnSpPr>
          <p:cNvPr id="8" name="Straight Arrow Connector 7">
            <a:extLst>
              <a:ext uri="{FF2B5EF4-FFF2-40B4-BE49-F238E27FC236}">
                <a16:creationId xmlns:a16="http://schemas.microsoft.com/office/drawing/2014/main" id="{135875BC-0930-4604-A609-E483CE64AFFC}"/>
              </a:ext>
            </a:extLst>
          </p:cNvPr>
          <p:cNvCxnSpPr>
            <a:cxnSpLocks/>
          </p:cNvCxnSpPr>
          <p:nvPr/>
        </p:nvCxnSpPr>
        <p:spPr>
          <a:xfrm>
            <a:off x="950400" y="1192600"/>
            <a:ext cx="0" cy="3729600"/>
          </a:xfrm>
          <a:prstGeom prst="straightConnector1">
            <a:avLst/>
          </a:prstGeom>
          <a:ln w="19050">
            <a:solidFill>
              <a:srgbClr val="7F171F"/>
            </a:solidFill>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0" name="Straight Arrow Connector 9">
            <a:extLst>
              <a:ext uri="{FF2B5EF4-FFF2-40B4-BE49-F238E27FC236}">
                <a16:creationId xmlns:a16="http://schemas.microsoft.com/office/drawing/2014/main" id="{3CD7B699-6BBB-4CD4-972A-9230CE83BD23}"/>
              </a:ext>
            </a:extLst>
          </p:cNvPr>
          <p:cNvCxnSpPr>
            <a:cxnSpLocks/>
          </p:cNvCxnSpPr>
          <p:nvPr/>
        </p:nvCxnSpPr>
        <p:spPr>
          <a:xfrm>
            <a:off x="8302800" y="1192600"/>
            <a:ext cx="0" cy="3729600"/>
          </a:xfrm>
          <a:prstGeom prst="straightConnector1">
            <a:avLst/>
          </a:prstGeom>
          <a:ln w="19050">
            <a:solidFill>
              <a:srgbClr val="7F171F"/>
            </a:solidFill>
            <a:headEnd type="triangle"/>
            <a:tailEnd type="triangle"/>
          </a:ln>
        </p:spPr>
        <p:style>
          <a:lnRef idx="1">
            <a:schemeClr val="dk1"/>
          </a:lnRef>
          <a:fillRef idx="0">
            <a:schemeClr val="dk1"/>
          </a:fillRef>
          <a:effectRef idx="0">
            <a:schemeClr val="dk1"/>
          </a:effectRef>
          <a:fontRef idx="minor">
            <a:schemeClr val="tx1"/>
          </a:fontRef>
        </p:style>
      </p:cxnSp>
      <p:pic>
        <p:nvPicPr>
          <p:cNvPr id="16" name="Picture 15" descr="Icon&#10;&#10;Description automatically generated">
            <a:extLst>
              <a:ext uri="{FF2B5EF4-FFF2-40B4-BE49-F238E27FC236}">
                <a16:creationId xmlns:a16="http://schemas.microsoft.com/office/drawing/2014/main" id="{E6106BFB-F03F-4563-9188-DEF658552A3C}"/>
              </a:ext>
            </a:extLst>
          </p:cNvPr>
          <p:cNvPicPr>
            <a:picLocks noChangeAspect="1"/>
          </p:cNvPicPr>
          <p:nvPr/>
        </p:nvPicPr>
        <p:blipFill>
          <a:blip r:embed="rId3"/>
          <a:stretch>
            <a:fillRect/>
          </a:stretch>
        </p:blipFill>
        <p:spPr>
          <a:xfrm flipH="1">
            <a:off x="111585" y="1076176"/>
            <a:ext cx="668245" cy="668245"/>
          </a:xfrm>
          <a:prstGeom prst="rect">
            <a:avLst/>
          </a:prstGeom>
        </p:spPr>
      </p:pic>
      <p:pic>
        <p:nvPicPr>
          <p:cNvPr id="18" name="Picture 17" descr="Icon&#10;&#10;Description automatically generated">
            <a:extLst>
              <a:ext uri="{FF2B5EF4-FFF2-40B4-BE49-F238E27FC236}">
                <a16:creationId xmlns:a16="http://schemas.microsoft.com/office/drawing/2014/main" id="{6AA83CA1-EC66-46F2-9CF2-23E1A1D8CF14}"/>
              </a:ext>
            </a:extLst>
          </p:cNvPr>
          <p:cNvPicPr>
            <a:picLocks noChangeAspect="1"/>
          </p:cNvPicPr>
          <p:nvPr/>
        </p:nvPicPr>
        <p:blipFill>
          <a:blip r:embed="rId4"/>
          <a:stretch>
            <a:fillRect/>
          </a:stretch>
        </p:blipFill>
        <p:spPr>
          <a:xfrm>
            <a:off x="249739" y="4469953"/>
            <a:ext cx="530091" cy="530091"/>
          </a:xfrm>
          <a:prstGeom prst="rect">
            <a:avLst/>
          </a:prstGeom>
        </p:spPr>
      </p:pic>
      <p:pic>
        <p:nvPicPr>
          <p:cNvPr id="24" name="Picture 23" descr="Icon&#10;&#10;Description automatically generated">
            <a:extLst>
              <a:ext uri="{FF2B5EF4-FFF2-40B4-BE49-F238E27FC236}">
                <a16:creationId xmlns:a16="http://schemas.microsoft.com/office/drawing/2014/main" id="{FAFD890A-A9FB-45B4-9B37-DAD09996952A}"/>
              </a:ext>
            </a:extLst>
          </p:cNvPr>
          <p:cNvPicPr>
            <a:picLocks noChangeAspect="1"/>
          </p:cNvPicPr>
          <p:nvPr/>
        </p:nvPicPr>
        <p:blipFill>
          <a:blip r:embed="rId5"/>
          <a:stretch>
            <a:fillRect/>
          </a:stretch>
        </p:blipFill>
        <p:spPr>
          <a:xfrm>
            <a:off x="8328660" y="1184227"/>
            <a:ext cx="314343" cy="314343"/>
          </a:xfrm>
          <a:prstGeom prst="rect">
            <a:avLst/>
          </a:prstGeom>
        </p:spPr>
      </p:pic>
      <p:sp>
        <p:nvSpPr>
          <p:cNvPr id="26" name="TextBox 25">
            <a:extLst>
              <a:ext uri="{FF2B5EF4-FFF2-40B4-BE49-F238E27FC236}">
                <a16:creationId xmlns:a16="http://schemas.microsoft.com/office/drawing/2014/main" id="{2FA71758-62CE-4173-A40E-D362ADC48983}"/>
              </a:ext>
            </a:extLst>
          </p:cNvPr>
          <p:cNvSpPr txBox="1"/>
          <p:nvPr/>
        </p:nvSpPr>
        <p:spPr>
          <a:xfrm>
            <a:off x="105625" y="2832861"/>
            <a:ext cx="795411" cy="307777"/>
          </a:xfrm>
          <a:prstGeom prst="rect">
            <a:avLst/>
          </a:prstGeom>
          <a:noFill/>
        </p:spPr>
        <p:txBody>
          <a:bodyPr wrap="none" rtlCol="0">
            <a:spAutoFit/>
          </a:bodyPr>
          <a:lstStyle/>
          <a:p>
            <a:r>
              <a:rPr lang="en-US" dirty="0">
                <a:solidFill>
                  <a:srgbClr val="7F171F"/>
                </a:solidFill>
              </a:rPr>
              <a:t>SPEED</a:t>
            </a:r>
          </a:p>
        </p:txBody>
      </p:sp>
      <p:sp>
        <p:nvSpPr>
          <p:cNvPr id="27" name="TextBox 26">
            <a:extLst>
              <a:ext uri="{FF2B5EF4-FFF2-40B4-BE49-F238E27FC236}">
                <a16:creationId xmlns:a16="http://schemas.microsoft.com/office/drawing/2014/main" id="{D24B457F-A2AF-4E8E-8D11-DB0AA54C816B}"/>
              </a:ext>
            </a:extLst>
          </p:cNvPr>
          <p:cNvSpPr txBox="1"/>
          <p:nvPr/>
        </p:nvSpPr>
        <p:spPr>
          <a:xfrm>
            <a:off x="8371504" y="3057400"/>
            <a:ext cx="683200" cy="307777"/>
          </a:xfrm>
          <a:prstGeom prst="rect">
            <a:avLst/>
          </a:prstGeom>
          <a:noFill/>
        </p:spPr>
        <p:txBody>
          <a:bodyPr wrap="none" rtlCol="0">
            <a:spAutoFit/>
          </a:bodyPr>
          <a:lstStyle/>
          <a:p>
            <a:r>
              <a:rPr lang="en-US" dirty="0">
                <a:solidFill>
                  <a:srgbClr val="7F171F"/>
                </a:solidFill>
              </a:rPr>
              <a:t>COST</a:t>
            </a:r>
          </a:p>
        </p:txBody>
      </p:sp>
      <p:pic>
        <p:nvPicPr>
          <p:cNvPr id="28" name="Picture 27" descr="Icon&#10;&#10;Description automatically generated">
            <a:extLst>
              <a:ext uri="{FF2B5EF4-FFF2-40B4-BE49-F238E27FC236}">
                <a16:creationId xmlns:a16="http://schemas.microsoft.com/office/drawing/2014/main" id="{8F1F26F9-931B-4879-996B-5788488438A6}"/>
              </a:ext>
            </a:extLst>
          </p:cNvPr>
          <p:cNvPicPr>
            <a:picLocks noChangeAspect="1"/>
          </p:cNvPicPr>
          <p:nvPr/>
        </p:nvPicPr>
        <p:blipFill>
          <a:blip r:embed="rId5"/>
          <a:stretch>
            <a:fillRect/>
          </a:stretch>
        </p:blipFill>
        <p:spPr>
          <a:xfrm>
            <a:off x="8559114" y="1192600"/>
            <a:ext cx="314343" cy="314343"/>
          </a:xfrm>
          <a:prstGeom prst="rect">
            <a:avLst/>
          </a:prstGeom>
        </p:spPr>
      </p:pic>
      <p:pic>
        <p:nvPicPr>
          <p:cNvPr id="29" name="Picture 28" descr="Icon&#10;&#10;Description automatically generated">
            <a:extLst>
              <a:ext uri="{FF2B5EF4-FFF2-40B4-BE49-F238E27FC236}">
                <a16:creationId xmlns:a16="http://schemas.microsoft.com/office/drawing/2014/main" id="{7DD08A5C-2E6C-47CD-BDC2-DDCD5CAA7BFA}"/>
              </a:ext>
            </a:extLst>
          </p:cNvPr>
          <p:cNvPicPr>
            <a:picLocks noChangeAspect="1"/>
          </p:cNvPicPr>
          <p:nvPr/>
        </p:nvPicPr>
        <p:blipFill>
          <a:blip r:embed="rId5"/>
          <a:stretch>
            <a:fillRect/>
          </a:stretch>
        </p:blipFill>
        <p:spPr>
          <a:xfrm>
            <a:off x="8787713" y="1192600"/>
            <a:ext cx="314343" cy="314343"/>
          </a:xfrm>
          <a:prstGeom prst="rect">
            <a:avLst/>
          </a:prstGeom>
        </p:spPr>
      </p:pic>
      <p:pic>
        <p:nvPicPr>
          <p:cNvPr id="30" name="Picture 29" descr="Icon&#10;&#10;Description automatically generated">
            <a:extLst>
              <a:ext uri="{FF2B5EF4-FFF2-40B4-BE49-F238E27FC236}">
                <a16:creationId xmlns:a16="http://schemas.microsoft.com/office/drawing/2014/main" id="{631B1F56-FE18-484E-BBE4-20B5F75B4ABC}"/>
              </a:ext>
            </a:extLst>
          </p:cNvPr>
          <p:cNvPicPr>
            <a:picLocks noChangeAspect="1"/>
          </p:cNvPicPr>
          <p:nvPr/>
        </p:nvPicPr>
        <p:blipFill>
          <a:blip r:embed="rId5"/>
          <a:stretch>
            <a:fillRect/>
          </a:stretch>
        </p:blipFill>
        <p:spPr>
          <a:xfrm>
            <a:off x="8328660" y="4624420"/>
            <a:ext cx="314343" cy="314343"/>
          </a:xfrm>
          <a:prstGeom prst="rect">
            <a:avLst/>
          </a:prstGeom>
        </p:spPr>
      </p:pic>
      <p:sp>
        <p:nvSpPr>
          <p:cNvPr id="2" name="TextBox 1">
            <a:extLst>
              <a:ext uri="{FF2B5EF4-FFF2-40B4-BE49-F238E27FC236}">
                <a16:creationId xmlns:a16="http://schemas.microsoft.com/office/drawing/2014/main" id="{9D3116D1-109C-4AD6-99DE-D2E38BDCDAAD}"/>
              </a:ext>
            </a:extLst>
          </p:cNvPr>
          <p:cNvSpPr txBox="1"/>
          <p:nvPr/>
        </p:nvSpPr>
        <p:spPr>
          <a:xfrm>
            <a:off x="3269384" y="228348"/>
            <a:ext cx="2783134" cy="523220"/>
          </a:xfrm>
          <a:prstGeom prst="rect">
            <a:avLst/>
          </a:prstGeom>
          <a:noFill/>
        </p:spPr>
        <p:txBody>
          <a:bodyPr wrap="none" rtlCol="0">
            <a:spAutoFit/>
          </a:bodyPr>
          <a:lstStyle/>
          <a:p>
            <a:r>
              <a:rPr lang="en-US" sz="2800" dirty="0">
                <a:solidFill>
                  <a:schemeClr val="accent4">
                    <a:lumMod val="75000"/>
                  </a:schemeClr>
                </a:solidFill>
              </a:rPr>
              <a:t>Testing Pyramid</a:t>
            </a:r>
          </a:p>
        </p:txBody>
      </p:sp>
      <p:sp>
        <p:nvSpPr>
          <p:cNvPr id="7" name="Rectangle: Rounded Corners 6">
            <a:extLst>
              <a:ext uri="{FF2B5EF4-FFF2-40B4-BE49-F238E27FC236}">
                <a16:creationId xmlns:a16="http://schemas.microsoft.com/office/drawing/2014/main" id="{24D64744-B33C-4804-9F28-EDB2C041FB66}"/>
              </a:ext>
            </a:extLst>
          </p:cNvPr>
          <p:cNvSpPr/>
          <p:nvPr/>
        </p:nvSpPr>
        <p:spPr>
          <a:xfrm>
            <a:off x="2968283" y="154745"/>
            <a:ext cx="3305908" cy="664576"/>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9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par>
                                <p:cTn id="24" presetID="14" presetClass="entr" presetSubtype="1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randombar(horizontal)">
                                      <p:cBhvr>
                                        <p:cTn id="31" dur="500"/>
                                        <p:tgtEl>
                                          <p:spTgt spid="29"/>
                                        </p:tgtEl>
                                      </p:cBhvr>
                                    </p:animEffect>
                                  </p:childTnLst>
                                </p:cTn>
                              </p:par>
                              <p:par>
                                <p:cTn id="32" presetID="14" presetClass="entr" presetSubtype="1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randombar(horizontal)">
                                      <p:cBhvr>
                                        <p:cTn id="34" dur="500"/>
                                        <p:tgtEl>
                                          <p:spTgt spid="24"/>
                                        </p:tgtEl>
                                      </p:cBhvr>
                                    </p:animEffect>
                                  </p:childTnLst>
                                </p:cTn>
                              </p:par>
                              <p:par>
                                <p:cTn id="35" presetID="14" presetClass="entr" presetSubtype="1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randombar(horizontal)">
                                      <p:cBhvr>
                                        <p:cTn id="37" dur="500"/>
                                        <p:tgtEl>
                                          <p:spTgt spid="28"/>
                                        </p:tgtEl>
                                      </p:cBhvr>
                                    </p:animEffect>
                                  </p:childTnLst>
                                </p:cTn>
                              </p:par>
                              <p:par>
                                <p:cTn id="38" presetID="14" presetClass="entr" presetSubtype="1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randombar(horizontal)">
                                      <p:cBhvr>
                                        <p:cTn id="4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83"/>
        <p:cNvGrpSpPr/>
        <p:nvPr/>
      </p:nvGrpSpPr>
      <p:grpSpPr>
        <a:xfrm>
          <a:off x="0" y="0"/>
          <a:ext cx="0" cy="0"/>
          <a:chOff x="0" y="0"/>
          <a:chExt cx="0" cy="0"/>
        </a:xfrm>
      </p:grpSpPr>
      <p:sp>
        <p:nvSpPr>
          <p:cNvPr id="19784" name="Google Shape;19784;p44"/>
          <p:cNvSpPr txBox="1">
            <a:spLocks noGrp="1"/>
          </p:cNvSpPr>
          <p:nvPr>
            <p:ph type="ctrTitle"/>
          </p:nvPr>
        </p:nvSpPr>
        <p:spPr>
          <a:xfrm>
            <a:off x="713250" y="539500"/>
            <a:ext cx="7717500" cy="111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AUTOMATED TESTING</a:t>
            </a:r>
            <a:endParaRPr dirty="0"/>
          </a:p>
        </p:txBody>
      </p:sp>
      <p:sp>
        <p:nvSpPr>
          <p:cNvPr id="19785" name="Google Shape;19785;p44"/>
          <p:cNvSpPr txBox="1">
            <a:spLocks noGrp="1"/>
          </p:cNvSpPr>
          <p:nvPr>
            <p:ph type="subTitle" idx="1"/>
          </p:nvPr>
        </p:nvSpPr>
        <p:spPr>
          <a:xfrm>
            <a:off x="2856900" y="1772617"/>
            <a:ext cx="3430200" cy="39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DOTNETMASTERY</a:t>
            </a:r>
            <a:endParaRPr sz="1600" dirty="0"/>
          </a:p>
        </p:txBody>
      </p:sp>
      <p:cxnSp>
        <p:nvCxnSpPr>
          <p:cNvPr id="19786" name="Google Shape;19786;p44"/>
          <p:cNvCxnSpPr/>
          <p:nvPr/>
        </p:nvCxnSpPr>
        <p:spPr>
          <a:xfrm>
            <a:off x="1488900" y="1654775"/>
            <a:ext cx="6169200" cy="0"/>
          </a:xfrm>
          <a:prstGeom prst="straightConnector1">
            <a:avLst/>
          </a:prstGeom>
          <a:noFill/>
          <a:ln w="19050" cap="flat" cmpd="sng">
            <a:solidFill>
              <a:srgbClr val="708EC0"/>
            </a:solidFill>
            <a:prstDash val="solid"/>
            <a:round/>
            <a:headEnd type="none" w="med" len="med"/>
            <a:tailEnd type="none" w="med" len="med"/>
          </a:ln>
        </p:spPr>
      </p:cxnSp>
      <p:grpSp>
        <p:nvGrpSpPr>
          <p:cNvPr id="19787" name="Google Shape;19787;p44"/>
          <p:cNvGrpSpPr/>
          <p:nvPr/>
        </p:nvGrpSpPr>
        <p:grpSpPr>
          <a:xfrm rot="727086">
            <a:off x="440215" y="2268807"/>
            <a:ext cx="10233532" cy="5739700"/>
            <a:chOff x="631945" y="2033412"/>
            <a:chExt cx="10469287" cy="5871929"/>
          </a:xfrm>
        </p:grpSpPr>
        <p:grpSp>
          <p:nvGrpSpPr>
            <p:cNvPr id="19788" name="Google Shape;19788;p44"/>
            <p:cNvGrpSpPr/>
            <p:nvPr/>
          </p:nvGrpSpPr>
          <p:grpSpPr>
            <a:xfrm rot="-369367">
              <a:off x="862079" y="2556147"/>
              <a:ext cx="10009019" cy="4826460"/>
              <a:chOff x="-1565187" y="1087515"/>
              <a:chExt cx="11286493" cy="6271018"/>
            </a:xfrm>
          </p:grpSpPr>
          <p:sp>
            <p:nvSpPr>
              <p:cNvPr id="19789" name="Google Shape;19789;p44"/>
              <p:cNvSpPr/>
              <p:nvPr/>
            </p:nvSpPr>
            <p:spPr>
              <a:xfrm>
                <a:off x="-1565187" y="1087515"/>
                <a:ext cx="11286493" cy="6271018"/>
              </a:xfrm>
              <a:custGeom>
                <a:avLst/>
                <a:gdLst/>
                <a:ahLst/>
                <a:cxnLst/>
                <a:rect l="l" t="t" r="r" b="b"/>
                <a:pathLst>
                  <a:path w="344810" h="206114" extrusionOk="0">
                    <a:moveTo>
                      <a:pt x="91917" y="34621"/>
                    </a:moveTo>
                    <a:cubicBezTo>
                      <a:pt x="82282" y="48603"/>
                      <a:pt x="78482" y="64470"/>
                      <a:pt x="79029" y="80093"/>
                    </a:cubicBezTo>
                    <a:cubicBezTo>
                      <a:pt x="79273" y="87084"/>
                      <a:pt x="80397" y="94105"/>
                      <a:pt x="83832" y="100610"/>
                    </a:cubicBezTo>
                    <a:cubicBezTo>
                      <a:pt x="89790" y="111948"/>
                      <a:pt x="102920" y="122161"/>
                      <a:pt x="117602" y="127936"/>
                    </a:cubicBezTo>
                    <a:cubicBezTo>
                      <a:pt x="132283" y="133680"/>
                      <a:pt x="147116" y="138392"/>
                      <a:pt x="163681" y="139972"/>
                    </a:cubicBezTo>
                    <a:cubicBezTo>
                      <a:pt x="189791" y="142434"/>
                      <a:pt x="220065" y="138240"/>
                      <a:pt x="240431" y="126021"/>
                    </a:cubicBezTo>
                    <a:cubicBezTo>
                      <a:pt x="248698" y="121066"/>
                      <a:pt x="255081" y="114440"/>
                      <a:pt x="258668" y="107115"/>
                    </a:cubicBezTo>
                    <a:cubicBezTo>
                      <a:pt x="262468" y="99303"/>
                      <a:pt x="263045" y="90428"/>
                      <a:pt x="258273" y="82920"/>
                    </a:cubicBezTo>
                    <a:cubicBezTo>
                      <a:pt x="253501" y="75443"/>
                      <a:pt x="242832" y="69759"/>
                      <a:pt x="231464" y="70032"/>
                    </a:cubicBezTo>
                    <a:cubicBezTo>
                      <a:pt x="220065" y="70306"/>
                      <a:pt x="209275" y="77540"/>
                      <a:pt x="209579" y="85807"/>
                    </a:cubicBezTo>
                    <a:cubicBezTo>
                      <a:pt x="204868" y="80093"/>
                      <a:pt x="208941" y="71613"/>
                      <a:pt x="217512" y="69242"/>
                    </a:cubicBezTo>
                    <a:cubicBezTo>
                      <a:pt x="220765" y="68360"/>
                      <a:pt x="224412" y="68239"/>
                      <a:pt x="227482" y="67023"/>
                    </a:cubicBezTo>
                    <a:cubicBezTo>
                      <a:pt x="229944" y="66050"/>
                      <a:pt x="231798" y="64439"/>
                      <a:pt x="234139" y="63284"/>
                    </a:cubicBezTo>
                    <a:cubicBezTo>
                      <a:pt x="242498" y="59272"/>
                      <a:pt x="255720" y="64075"/>
                      <a:pt x="256236" y="71339"/>
                    </a:cubicBezTo>
                    <a:cubicBezTo>
                      <a:pt x="256328" y="72433"/>
                      <a:pt x="256176" y="73619"/>
                      <a:pt x="256905" y="74591"/>
                    </a:cubicBezTo>
                    <a:cubicBezTo>
                      <a:pt x="259367" y="77965"/>
                      <a:pt x="266480" y="74774"/>
                      <a:pt x="271708" y="75351"/>
                    </a:cubicBezTo>
                    <a:cubicBezTo>
                      <a:pt x="277118" y="75929"/>
                      <a:pt x="279519" y="80549"/>
                      <a:pt x="280279" y="84470"/>
                    </a:cubicBezTo>
                    <a:cubicBezTo>
                      <a:pt x="281860" y="92677"/>
                      <a:pt x="280918" y="101157"/>
                      <a:pt x="277574" y="108817"/>
                    </a:cubicBezTo>
                    <a:cubicBezTo>
                      <a:pt x="283927" y="105899"/>
                      <a:pt x="288547" y="100185"/>
                      <a:pt x="290097" y="93346"/>
                    </a:cubicBezTo>
                    <a:cubicBezTo>
                      <a:pt x="291435" y="87266"/>
                      <a:pt x="290432" y="81066"/>
                      <a:pt x="289428" y="74956"/>
                    </a:cubicBezTo>
                    <a:cubicBezTo>
                      <a:pt x="296085" y="81370"/>
                      <a:pt x="298942" y="89789"/>
                      <a:pt x="297058" y="97722"/>
                    </a:cubicBezTo>
                    <a:cubicBezTo>
                      <a:pt x="306298" y="76719"/>
                      <a:pt x="302347" y="53983"/>
                      <a:pt x="296176" y="32463"/>
                    </a:cubicBezTo>
                    <a:cubicBezTo>
                      <a:pt x="295021" y="28542"/>
                      <a:pt x="293866" y="24560"/>
                      <a:pt x="294565" y="20579"/>
                    </a:cubicBezTo>
                    <a:cubicBezTo>
                      <a:pt x="295264" y="16627"/>
                      <a:pt x="298274" y="12615"/>
                      <a:pt x="303380" y="11095"/>
                    </a:cubicBezTo>
                    <a:cubicBezTo>
                      <a:pt x="313168" y="8177"/>
                      <a:pt x="322833" y="15533"/>
                      <a:pt x="327180" y="22493"/>
                    </a:cubicBezTo>
                    <a:cubicBezTo>
                      <a:pt x="332925" y="31642"/>
                      <a:pt x="335782" y="41582"/>
                      <a:pt x="338031" y="51521"/>
                    </a:cubicBezTo>
                    <a:cubicBezTo>
                      <a:pt x="342013" y="69151"/>
                      <a:pt x="344202" y="87175"/>
                      <a:pt x="344536" y="105261"/>
                    </a:cubicBezTo>
                    <a:cubicBezTo>
                      <a:pt x="344809" y="119182"/>
                      <a:pt x="343928" y="133316"/>
                      <a:pt x="338426" y="146659"/>
                    </a:cubicBezTo>
                    <a:cubicBezTo>
                      <a:pt x="332894" y="160003"/>
                      <a:pt x="322347" y="172648"/>
                      <a:pt x="306450" y="180459"/>
                    </a:cubicBezTo>
                    <a:cubicBezTo>
                      <a:pt x="294140" y="186508"/>
                      <a:pt x="279459" y="189365"/>
                      <a:pt x="265142" y="192101"/>
                    </a:cubicBezTo>
                    <a:cubicBezTo>
                      <a:pt x="239184" y="197025"/>
                      <a:pt x="213105" y="202040"/>
                      <a:pt x="186448" y="204077"/>
                    </a:cubicBezTo>
                    <a:cubicBezTo>
                      <a:pt x="159791" y="206113"/>
                      <a:pt x="132283" y="205110"/>
                      <a:pt x="107145" y="198393"/>
                    </a:cubicBezTo>
                    <a:cubicBezTo>
                      <a:pt x="96385" y="195505"/>
                      <a:pt x="83224" y="191888"/>
                      <a:pt x="74531" y="197359"/>
                    </a:cubicBezTo>
                    <a:cubicBezTo>
                      <a:pt x="72008" y="198970"/>
                      <a:pt x="70123" y="201250"/>
                      <a:pt x="66962" y="202010"/>
                    </a:cubicBezTo>
                    <a:cubicBezTo>
                      <a:pt x="63528" y="202830"/>
                      <a:pt x="59941" y="201584"/>
                      <a:pt x="56780" y="200368"/>
                    </a:cubicBezTo>
                    <a:lnTo>
                      <a:pt x="27813" y="189183"/>
                    </a:lnTo>
                    <a:cubicBezTo>
                      <a:pt x="23010" y="187359"/>
                      <a:pt x="17995" y="185353"/>
                      <a:pt x="15198" y="181949"/>
                    </a:cubicBezTo>
                    <a:cubicBezTo>
                      <a:pt x="10548" y="176234"/>
                      <a:pt x="13071" y="167693"/>
                      <a:pt x="5867" y="163650"/>
                    </a:cubicBezTo>
                    <a:cubicBezTo>
                      <a:pt x="7934" y="160672"/>
                      <a:pt x="1" y="161036"/>
                      <a:pt x="4560" y="160884"/>
                    </a:cubicBezTo>
                    <a:cubicBezTo>
                      <a:pt x="7204" y="132495"/>
                      <a:pt x="3131" y="107267"/>
                      <a:pt x="18816" y="73649"/>
                    </a:cubicBezTo>
                    <a:cubicBezTo>
                      <a:pt x="24530" y="61369"/>
                      <a:pt x="34925" y="50488"/>
                      <a:pt x="46688" y="40700"/>
                    </a:cubicBezTo>
                    <a:cubicBezTo>
                      <a:pt x="71370" y="20183"/>
                      <a:pt x="104531" y="2524"/>
                      <a:pt x="142860" y="1"/>
                    </a:cubicBezTo>
                    <a:cubicBezTo>
                      <a:pt x="120854" y="5259"/>
                      <a:pt x="102069" y="19910"/>
                      <a:pt x="91917" y="34621"/>
                    </a:cubicBezTo>
                    <a:close/>
                  </a:path>
                </a:pathLst>
              </a:custGeom>
              <a:solidFill>
                <a:srgbClr val="F1C9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0" name="Google Shape;19790;p44"/>
              <p:cNvSpPr/>
              <p:nvPr/>
            </p:nvSpPr>
            <p:spPr>
              <a:xfrm>
                <a:off x="-158454" y="1585956"/>
                <a:ext cx="5860132" cy="5066006"/>
              </a:xfrm>
              <a:custGeom>
                <a:avLst/>
                <a:gdLst/>
                <a:ahLst/>
                <a:cxnLst/>
                <a:rect l="l" t="t" r="r" b="b"/>
                <a:pathLst>
                  <a:path w="179031" h="166508" extrusionOk="0">
                    <a:moveTo>
                      <a:pt x="26505" y="22767"/>
                    </a:moveTo>
                    <a:cubicBezTo>
                      <a:pt x="28420" y="20670"/>
                      <a:pt x="30913" y="18907"/>
                      <a:pt x="33405" y="17174"/>
                    </a:cubicBezTo>
                    <a:cubicBezTo>
                      <a:pt x="43648" y="10031"/>
                      <a:pt x="51308" y="7144"/>
                      <a:pt x="61551" y="1"/>
                    </a:cubicBezTo>
                    <a:cubicBezTo>
                      <a:pt x="50579" y="9059"/>
                      <a:pt x="43800" y="14925"/>
                      <a:pt x="36749" y="25928"/>
                    </a:cubicBezTo>
                    <a:cubicBezTo>
                      <a:pt x="26505" y="41856"/>
                      <a:pt x="18481" y="60093"/>
                      <a:pt x="22432" y="77479"/>
                    </a:cubicBezTo>
                    <a:cubicBezTo>
                      <a:pt x="22706" y="78634"/>
                      <a:pt x="23040" y="79820"/>
                      <a:pt x="23891" y="80792"/>
                    </a:cubicBezTo>
                    <a:cubicBezTo>
                      <a:pt x="25077" y="82160"/>
                      <a:pt x="27174" y="82981"/>
                      <a:pt x="28207" y="84409"/>
                    </a:cubicBezTo>
                    <a:cubicBezTo>
                      <a:pt x="29180" y="85716"/>
                      <a:pt x="29089" y="87297"/>
                      <a:pt x="29150" y="88786"/>
                    </a:cubicBezTo>
                    <a:cubicBezTo>
                      <a:pt x="29666" y="101097"/>
                      <a:pt x="41855" y="111340"/>
                      <a:pt x="54560" y="119212"/>
                    </a:cubicBezTo>
                    <a:cubicBezTo>
                      <a:pt x="64287" y="125231"/>
                      <a:pt x="74470" y="130459"/>
                      <a:pt x="85017" y="134927"/>
                    </a:cubicBezTo>
                    <a:cubicBezTo>
                      <a:pt x="70792" y="127571"/>
                      <a:pt x="56232" y="119972"/>
                      <a:pt x="46445" y="109334"/>
                    </a:cubicBezTo>
                    <a:cubicBezTo>
                      <a:pt x="58664" y="118088"/>
                      <a:pt x="74318" y="124197"/>
                      <a:pt x="90944" y="126720"/>
                    </a:cubicBezTo>
                    <a:cubicBezTo>
                      <a:pt x="97266" y="127693"/>
                      <a:pt x="104622" y="128574"/>
                      <a:pt x="107966" y="132708"/>
                    </a:cubicBezTo>
                    <a:cubicBezTo>
                      <a:pt x="109030" y="134015"/>
                      <a:pt x="109546" y="135535"/>
                      <a:pt x="110640" y="136842"/>
                    </a:cubicBezTo>
                    <a:cubicBezTo>
                      <a:pt x="114014" y="140763"/>
                      <a:pt x="121522" y="141219"/>
                      <a:pt x="127662" y="140428"/>
                    </a:cubicBezTo>
                    <a:cubicBezTo>
                      <a:pt x="133832" y="139638"/>
                      <a:pt x="140185" y="137997"/>
                      <a:pt x="146203" y="139273"/>
                    </a:cubicBezTo>
                    <a:cubicBezTo>
                      <a:pt x="149395" y="139973"/>
                      <a:pt x="152191" y="141432"/>
                      <a:pt x="155109" y="142678"/>
                    </a:cubicBezTo>
                    <a:cubicBezTo>
                      <a:pt x="162678" y="145778"/>
                      <a:pt x="170824" y="147267"/>
                      <a:pt x="179031" y="147085"/>
                    </a:cubicBezTo>
                    <a:cubicBezTo>
                      <a:pt x="157055" y="150307"/>
                      <a:pt x="136538" y="157632"/>
                      <a:pt x="114683" y="161341"/>
                    </a:cubicBezTo>
                    <a:cubicBezTo>
                      <a:pt x="99364" y="163955"/>
                      <a:pt x="83558" y="164715"/>
                      <a:pt x="67874" y="165505"/>
                    </a:cubicBezTo>
                    <a:cubicBezTo>
                      <a:pt x="57600" y="165991"/>
                      <a:pt x="47235" y="166508"/>
                      <a:pt x="37052" y="165322"/>
                    </a:cubicBezTo>
                    <a:cubicBezTo>
                      <a:pt x="46779" y="163134"/>
                      <a:pt x="55837" y="159304"/>
                      <a:pt x="63375" y="154258"/>
                    </a:cubicBezTo>
                    <a:cubicBezTo>
                      <a:pt x="53649" y="148149"/>
                      <a:pt x="44378" y="141371"/>
                      <a:pt x="35624" y="133924"/>
                    </a:cubicBezTo>
                    <a:cubicBezTo>
                      <a:pt x="21125" y="121522"/>
                      <a:pt x="8389" y="106781"/>
                      <a:pt x="7265" y="90367"/>
                    </a:cubicBezTo>
                    <a:cubicBezTo>
                      <a:pt x="6231" y="88634"/>
                      <a:pt x="6414" y="86446"/>
                      <a:pt x="7751" y="84957"/>
                    </a:cubicBezTo>
                    <a:cubicBezTo>
                      <a:pt x="8481" y="90823"/>
                      <a:pt x="10517" y="96476"/>
                      <a:pt x="13709" y="101461"/>
                    </a:cubicBezTo>
                    <a:cubicBezTo>
                      <a:pt x="16687" y="98209"/>
                      <a:pt x="14377" y="93893"/>
                      <a:pt x="13283" y="90063"/>
                    </a:cubicBezTo>
                    <a:cubicBezTo>
                      <a:pt x="12432" y="87084"/>
                      <a:pt x="12341" y="84014"/>
                      <a:pt x="12280" y="80975"/>
                    </a:cubicBezTo>
                    <a:lnTo>
                      <a:pt x="11733" y="53406"/>
                    </a:lnTo>
                    <a:cubicBezTo>
                      <a:pt x="5836" y="62859"/>
                      <a:pt x="4407" y="73832"/>
                      <a:pt x="7751" y="83923"/>
                    </a:cubicBezTo>
                    <a:cubicBezTo>
                      <a:pt x="3921" y="77753"/>
                      <a:pt x="0" y="70792"/>
                      <a:pt x="2857" y="64318"/>
                    </a:cubicBezTo>
                    <a:cubicBezTo>
                      <a:pt x="3982" y="61734"/>
                      <a:pt x="6201" y="59363"/>
                      <a:pt x="6687" y="56689"/>
                    </a:cubicBezTo>
                    <a:cubicBezTo>
                      <a:pt x="7082" y="54379"/>
                      <a:pt x="6201" y="52038"/>
                      <a:pt x="6383" y="49698"/>
                    </a:cubicBezTo>
                    <a:cubicBezTo>
                      <a:pt x="6687" y="44804"/>
                      <a:pt x="10791" y="37843"/>
                      <a:pt x="14651" y="33801"/>
                    </a:cubicBezTo>
                    <a:cubicBezTo>
                      <a:pt x="16019" y="32403"/>
                      <a:pt x="17873" y="31308"/>
                      <a:pt x="19514" y="30062"/>
                    </a:cubicBezTo>
                    <a:cubicBezTo>
                      <a:pt x="21216" y="28755"/>
                      <a:pt x="26748" y="24713"/>
                      <a:pt x="26505" y="22767"/>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1" name="Google Shape;19791;p44"/>
              <p:cNvSpPr/>
              <p:nvPr/>
            </p:nvSpPr>
            <p:spPr>
              <a:xfrm>
                <a:off x="-1473674" y="3228350"/>
                <a:ext cx="2139134" cy="3539188"/>
              </a:xfrm>
              <a:custGeom>
                <a:avLst/>
                <a:gdLst/>
                <a:ahLst/>
                <a:cxnLst/>
                <a:rect l="l" t="t" r="r" b="b"/>
                <a:pathLst>
                  <a:path w="65352" h="116325" extrusionOk="0">
                    <a:moveTo>
                      <a:pt x="11369" y="33223"/>
                    </a:moveTo>
                    <a:cubicBezTo>
                      <a:pt x="11460" y="29180"/>
                      <a:pt x="12676" y="25229"/>
                      <a:pt x="13861" y="21277"/>
                    </a:cubicBezTo>
                    <a:cubicBezTo>
                      <a:pt x="14895" y="17903"/>
                      <a:pt x="15928" y="14499"/>
                      <a:pt x="17479" y="11216"/>
                    </a:cubicBezTo>
                    <a:cubicBezTo>
                      <a:pt x="19424" y="6839"/>
                      <a:pt x="22403" y="3010"/>
                      <a:pt x="26141" y="0"/>
                    </a:cubicBezTo>
                    <a:cubicBezTo>
                      <a:pt x="19697" y="17721"/>
                      <a:pt x="21035" y="36445"/>
                      <a:pt x="22433" y="54773"/>
                    </a:cubicBezTo>
                    <a:cubicBezTo>
                      <a:pt x="22950" y="61703"/>
                      <a:pt x="23558" y="68816"/>
                      <a:pt x="27631" y="75078"/>
                    </a:cubicBezTo>
                    <a:cubicBezTo>
                      <a:pt x="28299" y="76081"/>
                      <a:pt x="29059" y="77084"/>
                      <a:pt x="29333" y="78208"/>
                    </a:cubicBezTo>
                    <a:cubicBezTo>
                      <a:pt x="29758" y="79910"/>
                      <a:pt x="28968" y="81643"/>
                      <a:pt x="28147" y="83284"/>
                    </a:cubicBezTo>
                    <a:cubicBezTo>
                      <a:pt x="27205" y="85230"/>
                      <a:pt x="26263" y="87175"/>
                      <a:pt x="25321" y="89090"/>
                    </a:cubicBezTo>
                    <a:cubicBezTo>
                      <a:pt x="24804" y="90154"/>
                      <a:pt x="24287" y="91278"/>
                      <a:pt x="24622" y="92373"/>
                    </a:cubicBezTo>
                    <a:cubicBezTo>
                      <a:pt x="25077" y="93862"/>
                      <a:pt x="26962" y="94804"/>
                      <a:pt x="28391" y="95868"/>
                    </a:cubicBezTo>
                    <a:cubicBezTo>
                      <a:pt x="31765" y="98300"/>
                      <a:pt x="33345" y="101917"/>
                      <a:pt x="36901" y="104196"/>
                    </a:cubicBezTo>
                    <a:cubicBezTo>
                      <a:pt x="42768" y="107905"/>
                      <a:pt x="51583" y="106811"/>
                      <a:pt x="58969" y="105230"/>
                    </a:cubicBezTo>
                    <a:cubicBezTo>
                      <a:pt x="54865" y="102342"/>
                      <a:pt x="50184" y="100306"/>
                      <a:pt x="45230" y="99303"/>
                    </a:cubicBezTo>
                    <a:cubicBezTo>
                      <a:pt x="42585" y="98756"/>
                      <a:pt x="39728" y="98391"/>
                      <a:pt x="37692" y="97023"/>
                    </a:cubicBezTo>
                    <a:lnTo>
                      <a:pt x="43254" y="93406"/>
                    </a:lnTo>
                    <a:cubicBezTo>
                      <a:pt x="43862" y="93011"/>
                      <a:pt x="44531" y="92555"/>
                      <a:pt x="44683" y="91917"/>
                    </a:cubicBezTo>
                    <a:cubicBezTo>
                      <a:pt x="44956" y="90944"/>
                      <a:pt x="43832" y="90123"/>
                      <a:pt x="42889" y="89424"/>
                    </a:cubicBezTo>
                    <a:cubicBezTo>
                      <a:pt x="36871" y="85017"/>
                      <a:pt x="33983" y="78786"/>
                      <a:pt x="32008" y="72676"/>
                    </a:cubicBezTo>
                    <a:cubicBezTo>
                      <a:pt x="28786" y="62889"/>
                      <a:pt x="27418" y="52615"/>
                      <a:pt x="27935" y="42372"/>
                    </a:cubicBezTo>
                    <a:cubicBezTo>
                      <a:pt x="27661" y="49606"/>
                      <a:pt x="30154" y="56749"/>
                      <a:pt x="32889" y="63710"/>
                    </a:cubicBezTo>
                    <a:cubicBezTo>
                      <a:pt x="37935" y="76628"/>
                      <a:pt x="44926" y="90306"/>
                      <a:pt x="60215" y="97509"/>
                    </a:cubicBezTo>
                    <a:cubicBezTo>
                      <a:pt x="61340" y="98026"/>
                      <a:pt x="62525" y="98573"/>
                      <a:pt x="63254" y="99424"/>
                    </a:cubicBezTo>
                    <a:cubicBezTo>
                      <a:pt x="64561" y="101005"/>
                      <a:pt x="63619" y="103072"/>
                      <a:pt x="63832" y="104926"/>
                    </a:cubicBezTo>
                    <a:cubicBezTo>
                      <a:pt x="64014" y="106719"/>
                      <a:pt x="65352" y="108452"/>
                      <a:pt x="64926" y="110184"/>
                    </a:cubicBezTo>
                    <a:cubicBezTo>
                      <a:pt x="64470" y="112039"/>
                      <a:pt x="62251" y="113376"/>
                      <a:pt x="59941" y="114136"/>
                    </a:cubicBezTo>
                    <a:cubicBezTo>
                      <a:pt x="53406" y="116324"/>
                      <a:pt x="45868" y="115412"/>
                      <a:pt x="38847" y="114470"/>
                    </a:cubicBezTo>
                    <a:cubicBezTo>
                      <a:pt x="33254" y="113710"/>
                      <a:pt x="27540" y="112950"/>
                      <a:pt x="22494" y="110975"/>
                    </a:cubicBezTo>
                    <a:cubicBezTo>
                      <a:pt x="15746" y="108391"/>
                      <a:pt x="10731" y="103923"/>
                      <a:pt x="5837" y="99576"/>
                    </a:cubicBezTo>
                    <a:cubicBezTo>
                      <a:pt x="4621" y="98513"/>
                      <a:pt x="3375" y="97418"/>
                      <a:pt x="3071" y="96050"/>
                    </a:cubicBezTo>
                    <a:cubicBezTo>
                      <a:pt x="2828" y="94956"/>
                      <a:pt x="3193" y="93862"/>
                      <a:pt x="3405" y="92768"/>
                    </a:cubicBezTo>
                    <a:cubicBezTo>
                      <a:pt x="3922" y="90154"/>
                      <a:pt x="3497" y="87449"/>
                      <a:pt x="3193" y="84835"/>
                    </a:cubicBezTo>
                    <a:cubicBezTo>
                      <a:pt x="2038" y="75442"/>
                      <a:pt x="1" y="62707"/>
                      <a:pt x="4834" y="53740"/>
                    </a:cubicBezTo>
                    <a:cubicBezTo>
                      <a:pt x="6323" y="51035"/>
                      <a:pt x="9758" y="49424"/>
                      <a:pt x="11247" y="46779"/>
                    </a:cubicBezTo>
                    <a:cubicBezTo>
                      <a:pt x="13466" y="42767"/>
                      <a:pt x="11247" y="37417"/>
                      <a:pt x="11369" y="33223"/>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92" name="Google Shape;19792;p44"/>
              <p:cNvGrpSpPr/>
              <p:nvPr/>
            </p:nvGrpSpPr>
            <p:grpSpPr>
              <a:xfrm>
                <a:off x="77300" y="1193696"/>
                <a:ext cx="2052449" cy="1692547"/>
                <a:chOff x="77300" y="1193696"/>
                <a:chExt cx="2052449" cy="1692547"/>
              </a:xfrm>
            </p:grpSpPr>
            <p:sp>
              <p:nvSpPr>
                <p:cNvPr id="19793" name="Google Shape;19793;p44"/>
                <p:cNvSpPr/>
                <p:nvPr/>
              </p:nvSpPr>
              <p:spPr>
                <a:xfrm>
                  <a:off x="1879967" y="1193696"/>
                  <a:ext cx="249782" cy="399237"/>
                </a:xfrm>
                <a:custGeom>
                  <a:avLst/>
                  <a:gdLst/>
                  <a:ahLst/>
                  <a:cxnLst/>
                  <a:rect l="l" t="t" r="r" b="b"/>
                  <a:pathLst>
                    <a:path w="7631" h="13122" extrusionOk="0">
                      <a:moveTo>
                        <a:pt x="4463" y="1"/>
                      </a:moveTo>
                      <a:cubicBezTo>
                        <a:pt x="4142" y="1"/>
                        <a:pt x="3817" y="214"/>
                        <a:pt x="3861" y="523"/>
                      </a:cubicBezTo>
                      <a:cubicBezTo>
                        <a:pt x="3478" y="276"/>
                        <a:pt x="3045" y="154"/>
                        <a:pt x="2614" y="154"/>
                      </a:cubicBezTo>
                      <a:cubicBezTo>
                        <a:pt x="1986" y="154"/>
                        <a:pt x="1364" y="413"/>
                        <a:pt x="913" y="918"/>
                      </a:cubicBezTo>
                      <a:cubicBezTo>
                        <a:pt x="457" y="1465"/>
                        <a:pt x="1" y="3562"/>
                        <a:pt x="1034" y="3866"/>
                      </a:cubicBezTo>
                      <a:cubicBezTo>
                        <a:pt x="1137" y="3900"/>
                        <a:pt x="1229" y="3915"/>
                        <a:pt x="1311" y="3915"/>
                      </a:cubicBezTo>
                      <a:cubicBezTo>
                        <a:pt x="2208" y="3915"/>
                        <a:pt x="2002" y="2095"/>
                        <a:pt x="2281" y="1678"/>
                      </a:cubicBezTo>
                      <a:cubicBezTo>
                        <a:pt x="2474" y="1372"/>
                        <a:pt x="2864" y="1194"/>
                        <a:pt x="3219" y="1194"/>
                      </a:cubicBezTo>
                      <a:cubicBezTo>
                        <a:pt x="3534" y="1194"/>
                        <a:pt x="3822" y="1333"/>
                        <a:pt x="3922" y="1648"/>
                      </a:cubicBezTo>
                      <a:cubicBezTo>
                        <a:pt x="4067" y="1586"/>
                        <a:pt x="4218" y="1555"/>
                        <a:pt x="4368" y="1555"/>
                      </a:cubicBezTo>
                      <a:cubicBezTo>
                        <a:pt x="4660" y="1555"/>
                        <a:pt x="4947" y="1670"/>
                        <a:pt x="5168" y="1891"/>
                      </a:cubicBezTo>
                      <a:cubicBezTo>
                        <a:pt x="5472" y="2225"/>
                        <a:pt x="5715" y="2620"/>
                        <a:pt x="5837" y="3076"/>
                      </a:cubicBezTo>
                      <a:cubicBezTo>
                        <a:pt x="6840" y="6025"/>
                        <a:pt x="6749" y="9246"/>
                        <a:pt x="5563" y="12134"/>
                      </a:cubicBezTo>
                      <a:cubicBezTo>
                        <a:pt x="5492" y="12101"/>
                        <a:pt x="5419" y="12086"/>
                        <a:pt x="5349" y="12086"/>
                      </a:cubicBezTo>
                      <a:cubicBezTo>
                        <a:pt x="5030" y="12086"/>
                        <a:pt x="4754" y="12394"/>
                        <a:pt x="4803" y="12742"/>
                      </a:cubicBezTo>
                      <a:cubicBezTo>
                        <a:pt x="4873" y="12987"/>
                        <a:pt x="5135" y="13121"/>
                        <a:pt x="5403" y="13121"/>
                      </a:cubicBezTo>
                      <a:cubicBezTo>
                        <a:pt x="5599" y="13121"/>
                        <a:pt x="5799" y="13049"/>
                        <a:pt x="5928" y="12894"/>
                      </a:cubicBezTo>
                      <a:cubicBezTo>
                        <a:pt x="6202" y="12529"/>
                        <a:pt x="6232" y="12012"/>
                        <a:pt x="5958" y="11617"/>
                      </a:cubicBezTo>
                      <a:cubicBezTo>
                        <a:pt x="6749" y="11496"/>
                        <a:pt x="7114" y="10553"/>
                        <a:pt x="7235" y="9763"/>
                      </a:cubicBezTo>
                      <a:cubicBezTo>
                        <a:pt x="7630" y="7028"/>
                        <a:pt x="7326" y="4231"/>
                        <a:pt x="6354" y="1648"/>
                      </a:cubicBezTo>
                      <a:cubicBezTo>
                        <a:pt x="6171" y="1222"/>
                        <a:pt x="5898" y="766"/>
                        <a:pt x="5442" y="766"/>
                      </a:cubicBezTo>
                      <a:cubicBezTo>
                        <a:pt x="5442" y="918"/>
                        <a:pt x="5442" y="1070"/>
                        <a:pt x="5442" y="1222"/>
                      </a:cubicBezTo>
                      <a:cubicBezTo>
                        <a:pt x="5381" y="796"/>
                        <a:pt x="5168" y="371"/>
                        <a:pt x="4803" y="97"/>
                      </a:cubicBezTo>
                      <a:cubicBezTo>
                        <a:pt x="4704" y="31"/>
                        <a:pt x="4584" y="1"/>
                        <a:pt x="4463"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4" name="Google Shape;19794;p44"/>
                <p:cNvSpPr/>
                <p:nvPr/>
              </p:nvSpPr>
              <p:spPr>
                <a:xfrm>
                  <a:off x="77300" y="1957224"/>
                  <a:ext cx="845742" cy="269657"/>
                </a:xfrm>
                <a:custGeom>
                  <a:avLst/>
                  <a:gdLst/>
                  <a:ahLst/>
                  <a:cxnLst/>
                  <a:rect l="l" t="t" r="r" b="b"/>
                  <a:pathLst>
                    <a:path w="25838" h="8863" extrusionOk="0">
                      <a:moveTo>
                        <a:pt x="4465" y="0"/>
                      </a:moveTo>
                      <a:cubicBezTo>
                        <a:pt x="4017" y="0"/>
                        <a:pt x="3570" y="40"/>
                        <a:pt x="3132" y="139"/>
                      </a:cubicBezTo>
                      <a:cubicBezTo>
                        <a:pt x="1885" y="412"/>
                        <a:pt x="730" y="1354"/>
                        <a:pt x="791" y="2418"/>
                      </a:cubicBezTo>
                      <a:cubicBezTo>
                        <a:pt x="822" y="2965"/>
                        <a:pt x="1186" y="3452"/>
                        <a:pt x="1156" y="4029"/>
                      </a:cubicBezTo>
                      <a:cubicBezTo>
                        <a:pt x="1095" y="4394"/>
                        <a:pt x="974" y="4759"/>
                        <a:pt x="791" y="5123"/>
                      </a:cubicBezTo>
                      <a:cubicBezTo>
                        <a:pt x="244" y="6461"/>
                        <a:pt x="1" y="7555"/>
                        <a:pt x="548" y="8862"/>
                      </a:cubicBezTo>
                      <a:cubicBezTo>
                        <a:pt x="1642" y="7981"/>
                        <a:pt x="3436" y="6613"/>
                        <a:pt x="3436" y="6613"/>
                      </a:cubicBezTo>
                      <a:cubicBezTo>
                        <a:pt x="3436" y="6613"/>
                        <a:pt x="2615" y="4090"/>
                        <a:pt x="3952" y="3178"/>
                      </a:cubicBezTo>
                      <a:cubicBezTo>
                        <a:pt x="4408" y="2844"/>
                        <a:pt x="4925" y="2661"/>
                        <a:pt x="5472" y="2570"/>
                      </a:cubicBezTo>
                      <a:cubicBezTo>
                        <a:pt x="6213" y="2389"/>
                        <a:pt x="6966" y="2305"/>
                        <a:pt x="7716" y="2305"/>
                      </a:cubicBezTo>
                      <a:cubicBezTo>
                        <a:pt x="8226" y="2305"/>
                        <a:pt x="8736" y="2344"/>
                        <a:pt x="9241" y="2418"/>
                      </a:cubicBezTo>
                      <a:cubicBezTo>
                        <a:pt x="9819" y="2540"/>
                        <a:pt x="10427" y="2631"/>
                        <a:pt x="11004" y="2661"/>
                      </a:cubicBezTo>
                      <a:cubicBezTo>
                        <a:pt x="11794" y="2631"/>
                        <a:pt x="12554" y="2540"/>
                        <a:pt x="13314" y="2418"/>
                      </a:cubicBezTo>
                      <a:cubicBezTo>
                        <a:pt x="13535" y="2404"/>
                        <a:pt x="13756" y="2398"/>
                        <a:pt x="13977" y="2398"/>
                      </a:cubicBezTo>
                      <a:cubicBezTo>
                        <a:pt x="15221" y="2398"/>
                        <a:pt x="16469" y="2613"/>
                        <a:pt x="17630" y="3026"/>
                      </a:cubicBezTo>
                      <a:cubicBezTo>
                        <a:pt x="20609" y="3938"/>
                        <a:pt x="23406" y="5427"/>
                        <a:pt x="25837" y="7373"/>
                      </a:cubicBezTo>
                      <a:cubicBezTo>
                        <a:pt x="24044" y="5579"/>
                        <a:pt x="22159" y="3756"/>
                        <a:pt x="19637" y="2753"/>
                      </a:cubicBezTo>
                      <a:cubicBezTo>
                        <a:pt x="18056" y="2084"/>
                        <a:pt x="16293" y="1810"/>
                        <a:pt x="14560" y="1506"/>
                      </a:cubicBezTo>
                      <a:lnTo>
                        <a:pt x="6840" y="260"/>
                      </a:lnTo>
                      <a:cubicBezTo>
                        <a:pt x="6063" y="124"/>
                        <a:pt x="5261" y="0"/>
                        <a:pt x="446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5" name="Google Shape;19795;p44"/>
                <p:cNvSpPr/>
                <p:nvPr/>
              </p:nvSpPr>
              <p:spPr>
                <a:xfrm>
                  <a:off x="1088066" y="2303574"/>
                  <a:ext cx="322415" cy="582669"/>
                </a:xfrm>
                <a:custGeom>
                  <a:avLst/>
                  <a:gdLst/>
                  <a:ahLst/>
                  <a:cxnLst/>
                  <a:rect l="l" t="t" r="r" b="b"/>
                  <a:pathLst>
                    <a:path w="9850" h="19151" extrusionOk="0">
                      <a:moveTo>
                        <a:pt x="366" y="1"/>
                      </a:moveTo>
                      <a:lnTo>
                        <a:pt x="366" y="1"/>
                      </a:lnTo>
                      <a:cubicBezTo>
                        <a:pt x="383" y="13"/>
                        <a:pt x="401" y="25"/>
                        <a:pt x="419" y="37"/>
                      </a:cubicBezTo>
                      <a:lnTo>
                        <a:pt x="419" y="37"/>
                      </a:lnTo>
                      <a:cubicBezTo>
                        <a:pt x="401" y="25"/>
                        <a:pt x="384" y="13"/>
                        <a:pt x="366" y="1"/>
                      </a:cubicBezTo>
                      <a:close/>
                      <a:moveTo>
                        <a:pt x="419" y="37"/>
                      </a:moveTo>
                      <a:lnTo>
                        <a:pt x="419" y="37"/>
                      </a:lnTo>
                      <a:cubicBezTo>
                        <a:pt x="1850" y="1020"/>
                        <a:pt x="2874" y="2872"/>
                        <a:pt x="4196" y="3983"/>
                      </a:cubicBezTo>
                      <a:cubicBezTo>
                        <a:pt x="5563" y="5107"/>
                        <a:pt x="6566" y="6597"/>
                        <a:pt x="7114" y="8268"/>
                      </a:cubicBezTo>
                      <a:cubicBezTo>
                        <a:pt x="7296" y="8633"/>
                        <a:pt x="7326" y="9028"/>
                        <a:pt x="7205" y="9424"/>
                      </a:cubicBezTo>
                      <a:cubicBezTo>
                        <a:pt x="7048" y="9714"/>
                        <a:pt x="6760" y="9890"/>
                        <a:pt x="6450" y="9890"/>
                      </a:cubicBezTo>
                      <a:cubicBezTo>
                        <a:pt x="6338" y="9890"/>
                        <a:pt x="6223" y="9867"/>
                        <a:pt x="6110" y="9819"/>
                      </a:cubicBezTo>
                      <a:lnTo>
                        <a:pt x="6110" y="9819"/>
                      </a:lnTo>
                      <a:cubicBezTo>
                        <a:pt x="7965" y="10943"/>
                        <a:pt x="7873" y="13740"/>
                        <a:pt x="5958" y="14925"/>
                      </a:cubicBezTo>
                      <a:cubicBezTo>
                        <a:pt x="5209" y="15396"/>
                        <a:pt x="4199" y="15537"/>
                        <a:pt x="3182" y="15537"/>
                      </a:cubicBezTo>
                      <a:cubicBezTo>
                        <a:pt x="2425" y="15537"/>
                        <a:pt x="1665" y="15459"/>
                        <a:pt x="1004" y="15381"/>
                      </a:cubicBezTo>
                      <a:cubicBezTo>
                        <a:pt x="518" y="16901"/>
                        <a:pt x="274" y="17965"/>
                        <a:pt x="1" y="19150"/>
                      </a:cubicBezTo>
                      <a:cubicBezTo>
                        <a:pt x="2767" y="18998"/>
                        <a:pt x="5381" y="17843"/>
                        <a:pt x="7326" y="15867"/>
                      </a:cubicBezTo>
                      <a:cubicBezTo>
                        <a:pt x="7630" y="15442"/>
                        <a:pt x="8025" y="15138"/>
                        <a:pt x="8481" y="14895"/>
                      </a:cubicBezTo>
                      <a:cubicBezTo>
                        <a:pt x="8755" y="14834"/>
                        <a:pt x="9028" y="14743"/>
                        <a:pt x="9302" y="14621"/>
                      </a:cubicBezTo>
                      <a:cubicBezTo>
                        <a:pt x="9667" y="14378"/>
                        <a:pt x="9849" y="13952"/>
                        <a:pt x="9849" y="13527"/>
                      </a:cubicBezTo>
                      <a:cubicBezTo>
                        <a:pt x="9819" y="12311"/>
                        <a:pt x="9120" y="11247"/>
                        <a:pt x="8025" y="10791"/>
                      </a:cubicBezTo>
                      <a:cubicBezTo>
                        <a:pt x="8664" y="9971"/>
                        <a:pt x="8481" y="8876"/>
                        <a:pt x="8117" y="7995"/>
                      </a:cubicBezTo>
                      <a:cubicBezTo>
                        <a:pt x="6817" y="4640"/>
                        <a:pt x="3593" y="2186"/>
                        <a:pt x="419" y="37"/>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6" name="Google Shape;19796;p44"/>
                <p:cNvSpPr/>
                <p:nvPr/>
              </p:nvSpPr>
              <p:spPr>
                <a:xfrm>
                  <a:off x="1057235" y="2223132"/>
                  <a:ext cx="149293" cy="96691"/>
                </a:xfrm>
                <a:custGeom>
                  <a:avLst/>
                  <a:gdLst/>
                  <a:ahLst/>
                  <a:cxnLst/>
                  <a:rect l="l" t="t" r="r" b="b"/>
                  <a:pathLst>
                    <a:path w="4561" h="3178" extrusionOk="0">
                      <a:moveTo>
                        <a:pt x="1" y="0"/>
                      </a:moveTo>
                      <a:lnTo>
                        <a:pt x="1" y="0"/>
                      </a:lnTo>
                      <a:cubicBezTo>
                        <a:pt x="365" y="639"/>
                        <a:pt x="821" y="1186"/>
                        <a:pt x="1368" y="1703"/>
                      </a:cubicBezTo>
                      <a:cubicBezTo>
                        <a:pt x="1460" y="1794"/>
                        <a:pt x="1551" y="1885"/>
                        <a:pt x="1703" y="1946"/>
                      </a:cubicBezTo>
                      <a:cubicBezTo>
                        <a:pt x="1794" y="1976"/>
                        <a:pt x="1916" y="1976"/>
                        <a:pt x="2007" y="2007"/>
                      </a:cubicBezTo>
                      <a:cubicBezTo>
                        <a:pt x="2098" y="2037"/>
                        <a:pt x="2220" y="2098"/>
                        <a:pt x="2311" y="2159"/>
                      </a:cubicBezTo>
                      <a:cubicBezTo>
                        <a:pt x="2537" y="2300"/>
                        <a:pt x="3736" y="3177"/>
                        <a:pt x="4147" y="3177"/>
                      </a:cubicBezTo>
                      <a:cubicBezTo>
                        <a:pt x="4178" y="3177"/>
                        <a:pt x="4204" y="3172"/>
                        <a:pt x="4226" y="3162"/>
                      </a:cubicBezTo>
                      <a:cubicBezTo>
                        <a:pt x="4560" y="3040"/>
                        <a:pt x="4165" y="2584"/>
                        <a:pt x="4074" y="2402"/>
                      </a:cubicBezTo>
                      <a:cubicBezTo>
                        <a:pt x="3314" y="1307"/>
                        <a:pt x="2189" y="517"/>
                        <a:pt x="882" y="244"/>
                      </a:cubicBezTo>
                      <a:lnTo>
                        <a:pt x="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97" name="Google Shape;19797;p44"/>
              <p:cNvSpPr/>
              <p:nvPr/>
            </p:nvSpPr>
            <p:spPr>
              <a:xfrm>
                <a:off x="4510375" y="3618603"/>
                <a:ext cx="3459367" cy="1960557"/>
              </a:xfrm>
              <a:custGeom>
                <a:avLst/>
                <a:gdLst/>
                <a:ahLst/>
                <a:cxnLst/>
                <a:rect l="l" t="t" r="r" b="b"/>
                <a:pathLst>
                  <a:path w="105686" h="64439" extrusionOk="0">
                    <a:moveTo>
                      <a:pt x="78026" y="15988"/>
                    </a:moveTo>
                    <a:cubicBezTo>
                      <a:pt x="79303" y="10608"/>
                      <a:pt x="79485" y="4742"/>
                      <a:pt x="75837" y="0"/>
                    </a:cubicBezTo>
                    <a:cubicBezTo>
                      <a:pt x="78907" y="912"/>
                      <a:pt x="81886" y="2098"/>
                      <a:pt x="84743" y="3587"/>
                    </a:cubicBezTo>
                    <a:cubicBezTo>
                      <a:pt x="86142" y="4317"/>
                      <a:pt x="87570" y="5168"/>
                      <a:pt x="88208" y="6383"/>
                    </a:cubicBezTo>
                    <a:cubicBezTo>
                      <a:pt x="89151" y="8177"/>
                      <a:pt x="88117" y="10183"/>
                      <a:pt x="86689" y="11794"/>
                    </a:cubicBezTo>
                    <a:cubicBezTo>
                      <a:pt x="85291" y="13405"/>
                      <a:pt x="83497" y="14864"/>
                      <a:pt x="82676" y="16688"/>
                    </a:cubicBezTo>
                    <a:cubicBezTo>
                      <a:pt x="82190" y="17751"/>
                      <a:pt x="82129" y="18998"/>
                      <a:pt x="82889" y="20001"/>
                    </a:cubicBezTo>
                    <a:cubicBezTo>
                      <a:pt x="83558" y="20913"/>
                      <a:pt x="84865" y="21520"/>
                      <a:pt x="85442" y="22463"/>
                    </a:cubicBezTo>
                    <a:cubicBezTo>
                      <a:pt x="86446" y="24134"/>
                      <a:pt x="84804" y="26019"/>
                      <a:pt x="82889" y="27174"/>
                    </a:cubicBezTo>
                    <a:cubicBezTo>
                      <a:pt x="81005" y="28299"/>
                      <a:pt x="78664" y="29150"/>
                      <a:pt x="77479" y="30730"/>
                    </a:cubicBezTo>
                    <a:cubicBezTo>
                      <a:pt x="77205" y="31095"/>
                      <a:pt x="77023" y="31551"/>
                      <a:pt x="77357" y="31885"/>
                    </a:cubicBezTo>
                    <a:cubicBezTo>
                      <a:pt x="77692" y="32220"/>
                      <a:pt x="78178" y="32159"/>
                      <a:pt x="78603" y="32159"/>
                    </a:cubicBezTo>
                    <a:cubicBezTo>
                      <a:pt x="80427" y="32098"/>
                      <a:pt x="82190" y="31855"/>
                      <a:pt x="83923" y="31399"/>
                    </a:cubicBezTo>
                    <a:lnTo>
                      <a:pt x="81765" y="33588"/>
                    </a:lnTo>
                    <a:cubicBezTo>
                      <a:pt x="90063" y="31460"/>
                      <a:pt x="98087" y="28420"/>
                      <a:pt x="105686" y="24469"/>
                    </a:cubicBezTo>
                    <a:cubicBezTo>
                      <a:pt x="98209" y="31338"/>
                      <a:pt x="90519" y="38086"/>
                      <a:pt x="82676" y="44712"/>
                    </a:cubicBezTo>
                    <a:cubicBezTo>
                      <a:pt x="81886" y="45472"/>
                      <a:pt x="80974" y="46050"/>
                      <a:pt x="79971" y="46445"/>
                    </a:cubicBezTo>
                    <a:cubicBezTo>
                      <a:pt x="78543" y="46931"/>
                      <a:pt x="76871" y="46840"/>
                      <a:pt x="75321" y="46870"/>
                    </a:cubicBezTo>
                    <a:cubicBezTo>
                      <a:pt x="70123" y="46992"/>
                      <a:pt x="65077" y="49150"/>
                      <a:pt x="62281" y="52372"/>
                    </a:cubicBezTo>
                    <a:cubicBezTo>
                      <a:pt x="61278" y="53557"/>
                      <a:pt x="60488" y="54895"/>
                      <a:pt x="58998" y="55776"/>
                    </a:cubicBezTo>
                    <a:cubicBezTo>
                      <a:pt x="57874" y="56445"/>
                      <a:pt x="56445" y="56749"/>
                      <a:pt x="55047" y="57053"/>
                    </a:cubicBezTo>
                    <a:lnTo>
                      <a:pt x="19788" y="64439"/>
                    </a:lnTo>
                    <a:cubicBezTo>
                      <a:pt x="31916" y="61825"/>
                      <a:pt x="43709" y="57904"/>
                      <a:pt x="55016" y="52767"/>
                    </a:cubicBezTo>
                    <a:lnTo>
                      <a:pt x="40670" y="54196"/>
                    </a:lnTo>
                    <a:cubicBezTo>
                      <a:pt x="38390" y="54348"/>
                      <a:pt x="36110" y="54712"/>
                      <a:pt x="33891" y="55229"/>
                    </a:cubicBezTo>
                    <a:cubicBezTo>
                      <a:pt x="31976" y="55746"/>
                      <a:pt x="30213" y="56536"/>
                      <a:pt x="28390" y="57174"/>
                    </a:cubicBezTo>
                    <a:cubicBezTo>
                      <a:pt x="19666" y="60336"/>
                      <a:pt x="9696" y="60761"/>
                      <a:pt x="0" y="61096"/>
                    </a:cubicBezTo>
                    <a:cubicBezTo>
                      <a:pt x="7356" y="60822"/>
                      <a:pt x="15928" y="58026"/>
                      <a:pt x="22858" y="56323"/>
                    </a:cubicBezTo>
                    <a:cubicBezTo>
                      <a:pt x="30183" y="54500"/>
                      <a:pt x="37265" y="52311"/>
                      <a:pt x="44499" y="50335"/>
                    </a:cubicBezTo>
                    <a:cubicBezTo>
                      <a:pt x="56171" y="47174"/>
                      <a:pt x="65229" y="39454"/>
                      <a:pt x="70913" y="31429"/>
                    </a:cubicBezTo>
                    <a:cubicBezTo>
                      <a:pt x="74257" y="26779"/>
                      <a:pt x="76658" y="21551"/>
                      <a:pt x="78026" y="15988"/>
                    </a:cubicBez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98" name="Google Shape;19798;p44"/>
            <p:cNvGrpSpPr/>
            <p:nvPr/>
          </p:nvGrpSpPr>
          <p:grpSpPr>
            <a:xfrm rot="-254958">
              <a:off x="4001620" y="2473396"/>
              <a:ext cx="980024" cy="535772"/>
              <a:chOff x="2447046" y="857325"/>
              <a:chExt cx="979976" cy="535745"/>
            </a:xfrm>
          </p:grpSpPr>
          <p:sp>
            <p:nvSpPr>
              <p:cNvPr id="19799" name="Google Shape;19799;p44"/>
              <p:cNvSpPr/>
              <p:nvPr/>
            </p:nvSpPr>
            <p:spPr>
              <a:xfrm>
                <a:off x="2447046" y="952979"/>
                <a:ext cx="357210" cy="197458"/>
              </a:xfrm>
              <a:custGeom>
                <a:avLst/>
                <a:gdLst/>
                <a:ahLst/>
                <a:cxnLst/>
                <a:rect l="l" t="t" r="r" b="b"/>
                <a:pathLst>
                  <a:path w="10913" h="6490" extrusionOk="0">
                    <a:moveTo>
                      <a:pt x="7615" y="0"/>
                    </a:moveTo>
                    <a:cubicBezTo>
                      <a:pt x="7539" y="0"/>
                      <a:pt x="7463" y="15"/>
                      <a:pt x="7387" y="46"/>
                    </a:cubicBezTo>
                    <a:cubicBezTo>
                      <a:pt x="4438" y="593"/>
                      <a:pt x="1915" y="2569"/>
                      <a:pt x="152" y="5000"/>
                    </a:cubicBezTo>
                    <a:cubicBezTo>
                      <a:pt x="92" y="5091"/>
                      <a:pt x="31" y="5183"/>
                      <a:pt x="0" y="5304"/>
                    </a:cubicBezTo>
                    <a:cubicBezTo>
                      <a:pt x="0" y="5426"/>
                      <a:pt x="0" y="5547"/>
                      <a:pt x="61" y="5669"/>
                    </a:cubicBezTo>
                    <a:cubicBezTo>
                      <a:pt x="183" y="5942"/>
                      <a:pt x="335" y="6216"/>
                      <a:pt x="517" y="6490"/>
                    </a:cubicBezTo>
                    <a:cubicBezTo>
                      <a:pt x="1216" y="5395"/>
                      <a:pt x="2250" y="4575"/>
                      <a:pt x="3496" y="4210"/>
                    </a:cubicBezTo>
                    <a:cubicBezTo>
                      <a:pt x="3946" y="4048"/>
                      <a:pt x="4418" y="3960"/>
                      <a:pt x="4892" y="3960"/>
                    </a:cubicBezTo>
                    <a:cubicBezTo>
                      <a:pt x="5218" y="3960"/>
                      <a:pt x="5545" y="4002"/>
                      <a:pt x="5867" y="4088"/>
                    </a:cubicBezTo>
                    <a:cubicBezTo>
                      <a:pt x="6657" y="4271"/>
                      <a:pt x="7326" y="4848"/>
                      <a:pt x="7630" y="5608"/>
                    </a:cubicBezTo>
                    <a:cubicBezTo>
                      <a:pt x="8207" y="5061"/>
                      <a:pt x="8785" y="4514"/>
                      <a:pt x="9302" y="3967"/>
                    </a:cubicBezTo>
                    <a:cubicBezTo>
                      <a:pt x="9545" y="3693"/>
                      <a:pt x="9788" y="3420"/>
                      <a:pt x="10061" y="3146"/>
                    </a:cubicBezTo>
                    <a:cubicBezTo>
                      <a:pt x="10305" y="2903"/>
                      <a:pt x="10761" y="2569"/>
                      <a:pt x="10821" y="2295"/>
                    </a:cubicBezTo>
                    <a:cubicBezTo>
                      <a:pt x="10913" y="1869"/>
                      <a:pt x="9879" y="1717"/>
                      <a:pt x="9545" y="1535"/>
                    </a:cubicBezTo>
                    <a:cubicBezTo>
                      <a:pt x="9028" y="1201"/>
                      <a:pt x="8542" y="806"/>
                      <a:pt x="8177" y="319"/>
                    </a:cubicBezTo>
                    <a:cubicBezTo>
                      <a:pt x="8086" y="198"/>
                      <a:pt x="7964" y="107"/>
                      <a:pt x="7843" y="46"/>
                    </a:cubicBezTo>
                    <a:cubicBezTo>
                      <a:pt x="7767" y="15"/>
                      <a:pt x="7691" y="0"/>
                      <a:pt x="7615" y="0"/>
                    </a:cubicBezTo>
                    <a:close/>
                  </a:path>
                </a:pathLst>
              </a:custGeom>
              <a:solidFill>
                <a:srgbClr val="2E5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0" name="Google Shape;19800;p44"/>
              <p:cNvSpPr/>
              <p:nvPr/>
            </p:nvSpPr>
            <p:spPr>
              <a:xfrm>
                <a:off x="2552502" y="1212377"/>
                <a:ext cx="346277" cy="180694"/>
              </a:xfrm>
              <a:custGeom>
                <a:avLst/>
                <a:gdLst/>
                <a:ahLst/>
                <a:cxnLst/>
                <a:rect l="l" t="t" r="r" b="b"/>
                <a:pathLst>
                  <a:path w="10579" h="5939" extrusionOk="0">
                    <a:moveTo>
                      <a:pt x="7964" y="0"/>
                    </a:moveTo>
                    <a:cubicBezTo>
                      <a:pt x="7204" y="0"/>
                      <a:pt x="6414" y="0"/>
                      <a:pt x="5624" y="30"/>
                    </a:cubicBezTo>
                    <a:cubicBezTo>
                      <a:pt x="5958" y="790"/>
                      <a:pt x="5897" y="1641"/>
                      <a:pt x="5472" y="2341"/>
                    </a:cubicBezTo>
                    <a:cubicBezTo>
                      <a:pt x="5046" y="3040"/>
                      <a:pt x="4438" y="3587"/>
                      <a:pt x="3709" y="3952"/>
                    </a:cubicBezTo>
                    <a:cubicBezTo>
                      <a:pt x="2922" y="4366"/>
                      <a:pt x="2065" y="4582"/>
                      <a:pt x="1204" y="4582"/>
                    </a:cubicBezTo>
                    <a:cubicBezTo>
                      <a:pt x="801" y="4582"/>
                      <a:pt x="398" y="4535"/>
                      <a:pt x="0" y="4438"/>
                    </a:cubicBezTo>
                    <a:lnTo>
                      <a:pt x="0" y="4438"/>
                    </a:lnTo>
                    <a:cubicBezTo>
                      <a:pt x="31" y="4772"/>
                      <a:pt x="122" y="5076"/>
                      <a:pt x="274" y="5350"/>
                    </a:cubicBezTo>
                    <a:cubicBezTo>
                      <a:pt x="304" y="5471"/>
                      <a:pt x="365" y="5562"/>
                      <a:pt x="456" y="5654"/>
                    </a:cubicBezTo>
                    <a:cubicBezTo>
                      <a:pt x="578" y="5684"/>
                      <a:pt x="669" y="5745"/>
                      <a:pt x="791" y="5745"/>
                    </a:cubicBezTo>
                    <a:cubicBezTo>
                      <a:pt x="1559" y="5872"/>
                      <a:pt x="2344" y="5938"/>
                      <a:pt x="3128" y="5938"/>
                    </a:cubicBezTo>
                    <a:cubicBezTo>
                      <a:pt x="5353" y="5938"/>
                      <a:pt x="7572" y="5400"/>
                      <a:pt x="9393" y="4164"/>
                    </a:cubicBezTo>
                    <a:cubicBezTo>
                      <a:pt x="9545" y="4073"/>
                      <a:pt x="9636" y="3952"/>
                      <a:pt x="9727" y="3830"/>
                    </a:cubicBezTo>
                    <a:cubicBezTo>
                      <a:pt x="9757" y="3678"/>
                      <a:pt x="9788" y="3526"/>
                      <a:pt x="9757" y="3404"/>
                    </a:cubicBezTo>
                    <a:cubicBezTo>
                      <a:pt x="9666" y="2766"/>
                      <a:pt x="9697" y="2158"/>
                      <a:pt x="9849" y="1550"/>
                    </a:cubicBezTo>
                    <a:cubicBezTo>
                      <a:pt x="9940" y="1186"/>
                      <a:pt x="10578" y="334"/>
                      <a:pt x="10213" y="122"/>
                    </a:cubicBezTo>
                    <a:cubicBezTo>
                      <a:pt x="10078" y="37"/>
                      <a:pt x="9821" y="18"/>
                      <a:pt x="9573" y="18"/>
                    </a:cubicBezTo>
                    <a:cubicBezTo>
                      <a:pt x="9374" y="18"/>
                      <a:pt x="9180" y="30"/>
                      <a:pt x="9058" y="30"/>
                    </a:cubicBezTo>
                    <a:cubicBezTo>
                      <a:pt x="8694" y="30"/>
                      <a:pt x="8329" y="0"/>
                      <a:pt x="7964" y="0"/>
                    </a:cubicBezTo>
                    <a:close/>
                  </a:path>
                </a:pathLst>
              </a:custGeom>
              <a:solidFill>
                <a:srgbClr val="2E5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1" name="Google Shape;19801;p44"/>
              <p:cNvSpPr/>
              <p:nvPr/>
            </p:nvSpPr>
            <p:spPr>
              <a:xfrm>
                <a:off x="2631087" y="857325"/>
                <a:ext cx="794974" cy="389288"/>
              </a:xfrm>
              <a:custGeom>
                <a:avLst/>
                <a:gdLst/>
                <a:ahLst/>
                <a:cxnLst/>
                <a:rect l="l" t="t" r="r" b="b"/>
                <a:pathLst>
                  <a:path w="24287" h="12795" extrusionOk="0">
                    <a:moveTo>
                      <a:pt x="16571" y="0"/>
                    </a:moveTo>
                    <a:cubicBezTo>
                      <a:pt x="14872" y="0"/>
                      <a:pt x="13096" y="183"/>
                      <a:pt x="11490" y="697"/>
                    </a:cubicBezTo>
                    <a:cubicBezTo>
                      <a:pt x="7812" y="1913"/>
                      <a:pt x="4195" y="5196"/>
                      <a:pt x="1247" y="7992"/>
                    </a:cubicBezTo>
                    <a:lnTo>
                      <a:pt x="1" y="9178"/>
                    </a:lnTo>
                    <a:lnTo>
                      <a:pt x="761" y="11001"/>
                    </a:lnTo>
                    <a:lnTo>
                      <a:pt x="1520" y="12795"/>
                    </a:lnTo>
                    <a:lnTo>
                      <a:pt x="3223" y="12764"/>
                    </a:lnTo>
                    <a:cubicBezTo>
                      <a:pt x="7296" y="12643"/>
                      <a:pt x="12189" y="12430"/>
                      <a:pt x="15624" y="10606"/>
                    </a:cubicBezTo>
                    <a:cubicBezTo>
                      <a:pt x="18451" y="9147"/>
                      <a:pt x="20883" y="6412"/>
                      <a:pt x="22433" y="4284"/>
                    </a:cubicBezTo>
                    <a:cubicBezTo>
                      <a:pt x="23618" y="2643"/>
                      <a:pt x="24287" y="1336"/>
                      <a:pt x="24165" y="1244"/>
                    </a:cubicBezTo>
                    <a:cubicBezTo>
                      <a:pt x="24104" y="1092"/>
                      <a:pt x="22737" y="637"/>
                      <a:pt x="20761" y="333"/>
                    </a:cubicBezTo>
                    <a:cubicBezTo>
                      <a:pt x="19542" y="146"/>
                      <a:pt x="18087" y="0"/>
                      <a:pt x="16571" y="0"/>
                    </a:cubicBezTo>
                    <a:close/>
                  </a:path>
                </a:pathLst>
              </a:custGeom>
              <a:solidFill>
                <a:srgbClr val="D4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2" name="Google Shape;19802;p44"/>
              <p:cNvSpPr/>
              <p:nvPr/>
            </p:nvSpPr>
            <p:spPr>
              <a:xfrm>
                <a:off x="2631087" y="1100476"/>
                <a:ext cx="105497" cy="146131"/>
              </a:xfrm>
              <a:custGeom>
                <a:avLst/>
                <a:gdLst/>
                <a:ahLst/>
                <a:cxnLst/>
                <a:rect l="l" t="t" r="r" b="b"/>
                <a:pathLst>
                  <a:path w="3223" h="4803" extrusionOk="0">
                    <a:moveTo>
                      <a:pt x="1247" y="0"/>
                    </a:moveTo>
                    <a:lnTo>
                      <a:pt x="1" y="1186"/>
                    </a:lnTo>
                    <a:lnTo>
                      <a:pt x="761" y="3009"/>
                    </a:lnTo>
                    <a:lnTo>
                      <a:pt x="1520" y="4803"/>
                    </a:lnTo>
                    <a:lnTo>
                      <a:pt x="3223" y="4772"/>
                    </a:lnTo>
                    <a:lnTo>
                      <a:pt x="1247" y="0"/>
                    </a:lnTo>
                    <a:close/>
                  </a:path>
                </a:pathLst>
              </a:custGeom>
              <a:solidFill>
                <a:srgbClr val="E7A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3" name="Google Shape;19803;p44"/>
              <p:cNvSpPr/>
              <p:nvPr/>
            </p:nvSpPr>
            <p:spPr>
              <a:xfrm>
                <a:off x="3311575" y="867462"/>
                <a:ext cx="115448" cy="121183"/>
              </a:xfrm>
              <a:custGeom>
                <a:avLst/>
                <a:gdLst/>
                <a:ahLst/>
                <a:cxnLst/>
                <a:rect l="l" t="t" r="r" b="b"/>
                <a:pathLst>
                  <a:path w="3527" h="3983" extrusionOk="0">
                    <a:moveTo>
                      <a:pt x="0" y="1"/>
                    </a:moveTo>
                    <a:lnTo>
                      <a:pt x="1672" y="3983"/>
                    </a:lnTo>
                    <a:cubicBezTo>
                      <a:pt x="2858" y="2311"/>
                      <a:pt x="3526" y="1034"/>
                      <a:pt x="3405" y="913"/>
                    </a:cubicBezTo>
                    <a:cubicBezTo>
                      <a:pt x="3344" y="761"/>
                      <a:pt x="1976" y="305"/>
                      <a:pt x="0" y="1"/>
                    </a:cubicBezTo>
                    <a:close/>
                  </a:path>
                </a:pathLst>
              </a:custGeom>
              <a:solidFill>
                <a:srgbClr val="2E5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4" name="Google Shape;19804;p44"/>
              <p:cNvSpPr/>
              <p:nvPr/>
            </p:nvSpPr>
            <p:spPr>
              <a:xfrm>
                <a:off x="3045055" y="912059"/>
                <a:ext cx="218817" cy="174061"/>
              </a:xfrm>
              <a:custGeom>
                <a:avLst/>
                <a:gdLst/>
                <a:ahLst/>
                <a:cxnLst/>
                <a:rect l="l" t="t" r="r" b="b"/>
                <a:pathLst>
                  <a:path w="6685" h="5721" extrusionOk="0">
                    <a:moveTo>
                      <a:pt x="3447" y="0"/>
                    </a:moveTo>
                    <a:cubicBezTo>
                      <a:pt x="2376" y="0"/>
                      <a:pt x="1304" y="585"/>
                      <a:pt x="818" y="1755"/>
                    </a:cubicBezTo>
                    <a:cubicBezTo>
                      <a:pt x="0" y="3748"/>
                      <a:pt x="1524" y="5720"/>
                      <a:pt x="3439" y="5720"/>
                    </a:cubicBezTo>
                    <a:cubicBezTo>
                      <a:pt x="3802" y="5720"/>
                      <a:pt x="4179" y="5649"/>
                      <a:pt x="4557" y="5494"/>
                    </a:cubicBezTo>
                    <a:cubicBezTo>
                      <a:pt x="5985" y="4886"/>
                      <a:pt x="6684" y="3214"/>
                      <a:pt x="6076" y="1755"/>
                    </a:cubicBezTo>
                    <a:cubicBezTo>
                      <a:pt x="5590" y="585"/>
                      <a:pt x="4519" y="0"/>
                      <a:pt x="3447" y="0"/>
                    </a:cubicBezTo>
                    <a:close/>
                  </a:path>
                </a:pathLst>
              </a:custGeom>
              <a:solidFill>
                <a:srgbClr val="141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5" name="Google Shape;19805;p44"/>
              <p:cNvSpPr/>
              <p:nvPr/>
            </p:nvSpPr>
            <p:spPr>
              <a:xfrm>
                <a:off x="3090714" y="936794"/>
                <a:ext cx="134334" cy="124864"/>
              </a:xfrm>
              <a:custGeom>
                <a:avLst/>
                <a:gdLst/>
                <a:ahLst/>
                <a:cxnLst/>
                <a:rect l="l" t="t" r="r" b="b"/>
                <a:pathLst>
                  <a:path w="4104" h="4104" extrusionOk="0">
                    <a:moveTo>
                      <a:pt x="2067" y="0"/>
                    </a:moveTo>
                    <a:cubicBezTo>
                      <a:pt x="912" y="0"/>
                      <a:pt x="0" y="912"/>
                      <a:pt x="0" y="2037"/>
                    </a:cubicBezTo>
                    <a:cubicBezTo>
                      <a:pt x="0" y="3192"/>
                      <a:pt x="912" y="4104"/>
                      <a:pt x="2067" y="4104"/>
                    </a:cubicBezTo>
                    <a:cubicBezTo>
                      <a:pt x="3192" y="4104"/>
                      <a:pt x="4104" y="3192"/>
                      <a:pt x="4104" y="2037"/>
                    </a:cubicBezTo>
                    <a:cubicBezTo>
                      <a:pt x="4104" y="912"/>
                      <a:pt x="3192" y="0"/>
                      <a:pt x="2067" y="0"/>
                    </a:cubicBezTo>
                    <a:close/>
                  </a:path>
                </a:pathLst>
              </a:custGeom>
              <a:solidFill>
                <a:srgbClr val="D4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6" name="Google Shape;19806;p44"/>
              <p:cNvSpPr/>
              <p:nvPr/>
            </p:nvSpPr>
            <p:spPr>
              <a:xfrm>
                <a:off x="2845043" y="1015623"/>
                <a:ext cx="176068" cy="139134"/>
              </a:xfrm>
              <a:custGeom>
                <a:avLst/>
                <a:gdLst/>
                <a:ahLst/>
                <a:cxnLst/>
                <a:rect l="l" t="t" r="r" b="b"/>
                <a:pathLst>
                  <a:path w="5379" h="4573" extrusionOk="0">
                    <a:moveTo>
                      <a:pt x="2780" y="0"/>
                    </a:moveTo>
                    <a:cubicBezTo>
                      <a:pt x="1921" y="0"/>
                      <a:pt x="1063" y="464"/>
                      <a:pt x="667" y="1391"/>
                    </a:cubicBezTo>
                    <a:cubicBezTo>
                      <a:pt x="0" y="2982"/>
                      <a:pt x="1218" y="4573"/>
                      <a:pt x="2747" y="4573"/>
                    </a:cubicBezTo>
                    <a:cubicBezTo>
                      <a:pt x="3029" y="4573"/>
                      <a:pt x="3322" y="4519"/>
                      <a:pt x="3616" y="4400"/>
                    </a:cubicBezTo>
                    <a:cubicBezTo>
                      <a:pt x="4801" y="3914"/>
                      <a:pt x="5379" y="2576"/>
                      <a:pt x="4892" y="1391"/>
                    </a:cubicBezTo>
                    <a:cubicBezTo>
                      <a:pt x="4497" y="464"/>
                      <a:pt x="3639" y="0"/>
                      <a:pt x="2780" y="0"/>
                    </a:cubicBezTo>
                    <a:close/>
                  </a:path>
                </a:pathLst>
              </a:custGeom>
              <a:solidFill>
                <a:srgbClr val="141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7" name="Google Shape;19807;p44"/>
              <p:cNvSpPr/>
              <p:nvPr/>
            </p:nvSpPr>
            <p:spPr>
              <a:xfrm>
                <a:off x="2869754" y="1034821"/>
                <a:ext cx="126478" cy="100342"/>
              </a:xfrm>
              <a:custGeom>
                <a:avLst/>
                <a:gdLst/>
                <a:ahLst/>
                <a:cxnLst/>
                <a:rect l="l" t="t" r="r" b="b"/>
                <a:pathLst>
                  <a:path w="3864" h="3298" extrusionOk="0">
                    <a:moveTo>
                      <a:pt x="1995" y="0"/>
                    </a:moveTo>
                    <a:cubicBezTo>
                      <a:pt x="1371" y="0"/>
                      <a:pt x="748" y="335"/>
                      <a:pt x="460" y="1003"/>
                    </a:cubicBezTo>
                    <a:cubicBezTo>
                      <a:pt x="1" y="2150"/>
                      <a:pt x="888" y="3297"/>
                      <a:pt x="1976" y="3297"/>
                    </a:cubicBezTo>
                    <a:cubicBezTo>
                      <a:pt x="2185" y="3297"/>
                      <a:pt x="2402" y="3255"/>
                      <a:pt x="2618" y="3161"/>
                    </a:cubicBezTo>
                    <a:cubicBezTo>
                      <a:pt x="3469" y="2827"/>
                      <a:pt x="3864" y="1854"/>
                      <a:pt x="3530" y="1003"/>
                    </a:cubicBezTo>
                    <a:cubicBezTo>
                      <a:pt x="3241" y="335"/>
                      <a:pt x="2618" y="0"/>
                      <a:pt x="1995" y="0"/>
                    </a:cubicBezTo>
                    <a:close/>
                  </a:path>
                </a:pathLst>
              </a:custGeom>
              <a:solidFill>
                <a:srgbClr val="D4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9405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C91228-7B13-4363-9837-7B8906085848}"/>
              </a:ext>
            </a:extLst>
          </p:cNvPr>
          <p:cNvSpPr txBox="1"/>
          <p:nvPr/>
        </p:nvSpPr>
        <p:spPr>
          <a:xfrm>
            <a:off x="0" y="436098"/>
            <a:ext cx="9144000" cy="523220"/>
          </a:xfrm>
          <a:prstGeom prst="rect">
            <a:avLst/>
          </a:prstGeom>
          <a:noFill/>
        </p:spPr>
        <p:txBody>
          <a:bodyPr wrap="square" rtlCol="0">
            <a:spAutoFit/>
          </a:bodyPr>
          <a:lstStyle/>
          <a:p>
            <a:pPr algn="ctr"/>
            <a:r>
              <a:rPr lang="en-US" sz="2800" dirty="0">
                <a:solidFill>
                  <a:schemeClr val="bg1">
                    <a:lumMod val="85000"/>
                  </a:schemeClr>
                </a:solidFill>
                <a:latin typeface="Bahnschrift SemiLight" panose="020B0502040204020203" pitchFamily="34" charset="0"/>
              </a:rPr>
              <a:t>Logical Phases of an Automated Test</a:t>
            </a:r>
          </a:p>
        </p:txBody>
      </p:sp>
      <p:sp>
        <p:nvSpPr>
          <p:cNvPr id="3" name="Rectangle: Top Corners Snipped 2">
            <a:extLst>
              <a:ext uri="{FF2B5EF4-FFF2-40B4-BE49-F238E27FC236}">
                <a16:creationId xmlns:a16="http://schemas.microsoft.com/office/drawing/2014/main" id="{0019C27D-7C87-4C4D-A8DD-BFBD206241D8}"/>
              </a:ext>
            </a:extLst>
          </p:cNvPr>
          <p:cNvSpPr/>
          <p:nvPr/>
        </p:nvSpPr>
        <p:spPr>
          <a:xfrm>
            <a:off x="2848707" y="1660867"/>
            <a:ext cx="3446585" cy="182176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EF3E5B"/>
                </a:solidFill>
              </a:rPr>
              <a:t>AAA</a:t>
            </a:r>
            <a:endParaRPr lang="en-US" sz="4400" dirty="0">
              <a:solidFill>
                <a:srgbClr val="EF3E5B"/>
              </a:solidFill>
            </a:endParaRPr>
          </a:p>
        </p:txBody>
      </p:sp>
    </p:spTree>
    <p:extLst>
      <p:ext uri="{BB962C8B-B14F-4D97-AF65-F5344CB8AC3E}">
        <p14:creationId xmlns:p14="http://schemas.microsoft.com/office/powerpoint/2010/main" val="247772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9405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C91228-7B13-4363-9837-7B8906085848}"/>
              </a:ext>
            </a:extLst>
          </p:cNvPr>
          <p:cNvSpPr txBox="1"/>
          <p:nvPr/>
        </p:nvSpPr>
        <p:spPr>
          <a:xfrm>
            <a:off x="0" y="436098"/>
            <a:ext cx="91440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FFFF">
                    <a:lumMod val="85000"/>
                  </a:srgbClr>
                </a:solidFill>
                <a:effectLst/>
                <a:uLnTx/>
                <a:uFillTx/>
                <a:latin typeface="Bahnschrift SemiLight" panose="020B0502040204020203" pitchFamily="34" charset="0"/>
                <a:cs typeface="Arial"/>
                <a:sym typeface="Arial"/>
              </a:rPr>
              <a:t>Logical Phases of an Automated Test</a:t>
            </a:r>
          </a:p>
        </p:txBody>
      </p:sp>
      <p:sp>
        <p:nvSpPr>
          <p:cNvPr id="3" name="Rectangle: Top Corners Snipped 2">
            <a:extLst>
              <a:ext uri="{FF2B5EF4-FFF2-40B4-BE49-F238E27FC236}">
                <a16:creationId xmlns:a16="http://schemas.microsoft.com/office/drawing/2014/main" id="{0019C27D-7C87-4C4D-A8DD-BFBD206241D8}"/>
              </a:ext>
            </a:extLst>
          </p:cNvPr>
          <p:cNvSpPr/>
          <p:nvPr/>
        </p:nvSpPr>
        <p:spPr>
          <a:xfrm>
            <a:off x="847578" y="1282717"/>
            <a:ext cx="2359856" cy="777241"/>
          </a:xfrm>
          <a:prstGeom prst="snip2SameRect">
            <a:avLst>
              <a:gd name="adj1" fmla="val 26594"/>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294052"/>
                </a:solidFill>
                <a:effectLst/>
                <a:uLnTx/>
                <a:uFillTx/>
                <a:latin typeface="Arial"/>
                <a:ea typeface="+mn-ea"/>
                <a:cs typeface="+mn-cs"/>
                <a:sym typeface="Arial"/>
              </a:rPr>
              <a:t>Arrange</a:t>
            </a:r>
            <a:endParaRPr kumimoji="0" lang="en-US" sz="2400" b="0" i="0" u="none" strike="noStrike" kern="0" cap="none" spc="0" normalizeH="0" baseline="0" noProof="0" dirty="0">
              <a:ln>
                <a:noFill/>
              </a:ln>
              <a:solidFill>
                <a:srgbClr val="294052"/>
              </a:solidFill>
              <a:effectLst/>
              <a:uLnTx/>
              <a:uFillTx/>
              <a:latin typeface="Arial"/>
              <a:ea typeface="+mn-ea"/>
              <a:cs typeface="+mn-cs"/>
              <a:sym typeface="Arial"/>
            </a:endParaRPr>
          </a:p>
        </p:txBody>
      </p:sp>
      <p:sp>
        <p:nvSpPr>
          <p:cNvPr id="4" name="Rectangle: Top Corners Snipped 3">
            <a:extLst>
              <a:ext uri="{FF2B5EF4-FFF2-40B4-BE49-F238E27FC236}">
                <a16:creationId xmlns:a16="http://schemas.microsoft.com/office/drawing/2014/main" id="{A75B923E-6D40-4D2B-A872-74F05CCB8064}"/>
              </a:ext>
            </a:extLst>
          </p:cNvPr>
          <p:cNvSpPr/>
          <p:nvPr/>
        </p:nvSpPr>
        <p:spPr>
          <a:xfrm>
            <a:off x="847578" y="2694922"/>
            <a:ext cx="2359856" cy="777241"/>
          </a:xfrm>
          <a:prstGeom prst="snip2SameRect">
            <a:avLst>
              <a:gd name="adj1" fmla="val 26594"/>
              <a:gd name="adj2" fmla="val 0"/>
            </a:avLst>
          </a:prstGeom>
          <a:solidFill>
            <a:srgbClr val="EF3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294052"/>
                </a:solidFill>
                <a:effectLst/>
                <a:uLnTx/>
                <a:uFillTx/>
                <a:latin typeface="Arial"/>
                <a:ea typeface="+mn-ea"/>
                <a:cs typeface="+mn-cs"/>
                <a:sym typeface="Arial"/>
              </a:rPr>
              <a:t>Act</a:t>
            </a:r>
            <a:endParaRPr kumimoji="0" lang="en-US" sz="2400" b="0" i="0" u="none" strike="noStrike" kern="0" cap="none" spc="0" normalizeH="0" baseline="0" noProof="0" dirty="0">
              <a:ln>
                <a:noFill/>
              </a:ln>
              <a:solidFill>
                <a:srgbClr val="294052"/>
              </a:solidFill>
              <a:effectLst/>
              <a:uLnTx/>
              <a:uFillTx/>
              <a:latin typeface="Arial"/>
              <a:ea typeface="+mn-ea"/>
              <a:cs typeface="+mn-cs"/>
              <a:sym typeface="Arial"/>
            </a:endParaRPr>
          </a:p>
        </p:txBody>
      </p:sp>
      <p:sp>
        <p:nvSpPr>
          <p:cNvPr id="5" name="Rectangle: Top Corners Snipped 4">
            <a:extLst>
              <a:ext uri="{FF2B5EF4-FFF2-40B4-BE49-F238E27FC236}">
                <a16:creationId xmlns:a16="http://schemas.microsoft.com/office/drawing/2014/main" id="{85E35EDB-7567-46F2-A5B8-45F4717AD491}"/>
              </a:ext>
            </a:extLst>
          </p:cNvPr>
          <p:cNvSpPr/>
          <p:nvPr/>
        </p:nvSpPr>
        <p:spPr>
          <a:xfrm>
            <a:off x="847578" y="4107127"/>
            <a:ext cx="2359856" cy="777241"/>
          </a:xfrm>
          <a:prstGeom prst="snip2SameRect">
            <a:avLst>
              <a:gd name="adj1" fmla="val 26594"/>
              <a:gd name="adj2" fmla="val 0"/>
            </a:avLst>
          </a:prstGeom>
          <a:solidFill>
            <a:srgbClr val="65B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dirty="0">
                <a:ln>
                  <a:noFill/>
                </a:ln>
                <a:solidFill>
                  <a:srgbClr val="294052"/>
                </a:solidFill>
                <a:effectLst/>
                <a:uLnTx/>
                <a:uFillTx/>
                <a:latin typeface="Arial"/>
                <a:ea typeface="+mn-ea"/>
                <a:cs typeface="+mn-cs"/>
                <a:sym typeface="Arial"/>
              </a:rPr>
              <a:t>Assert</a:t>
            </a:r>
            <a:endParaRPr kumimoji="0" lang="en-US" sz="2400" b="0" i="0" u="none" strike="noStrike" kern="0" cap="none" spc="0" normalizeH="0" baseline="0" noProof="0" dirty="0">
              <a:ln>
                <a:noFill/>
              </a:ln>
              <a:solidFill>
                <a:srgbClr val="294052"/>
              </a:solidFill>
              <a:effectLst/>
              <a:uLnTx/>
              <a:uFillTx/>
              <a:latin typeface="Arial"/>
              <a:ea typeface="+mn-ea"/>
              <a:cs typeface="+mn-cs"/>
              <a:sym typeface="Arial"/>
            </a:endParaRPr>
          </a:p>
        </p:txBody>
      </p:sp>
      <p:sp>
        <p:nvSpPr>
          <p:cNvPr id="6" name="Arrow: Down 5">
            <a:extLst>
              <a:ext uri="{FF2B5EF4-FFF2-40B4-BE49-F238E27FC236}">
                <a16:creationId xmlns:a16="http://schemas.microsoft.com/office/drawing/2014/main" id="{B29514A9-BC0A-4C4D-85D2-C835BDA8A2E3}"/>
              </a:ext>
            </a:extLst>
          </p:cNvPr>
          <p:cNvSpPr/>
          <p:nvPr/>
        </p:nvSpPr>
        <p:spPr>
          <a:xfrm>
            <a:off x="1849902" y="2152357"/>
            <a:ext cx="274320" cy="419393"/>
          </a:xfrm>
          <a:prstGeom prst="down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358DC60A-192C-4DFC-9C8B-AA59232403F5}"/>
              </a:ext>
            </a:extLst>
          </p:cNvPr>
          <p:cNvSpPr/>
          <p:nvPr/>
        </p:nvSpPr>
        <p:spPr>
          <a:xfrm>
            <a:off x="1835835" y="3595335"/>
            <a:ext cx="274320" cy="419393"/>
          </a:xfrm>
          <a:prstGeom prst="down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D0C5A37-EE19-4902-AAE4-7029C191943C}"/>
              </a:ext>
            </a:extLst>
          </p:cNvPr>
          <p:cNvSpPr txBox="1"/>
          <p:nvPr/>
        </p:nvSpPr>
        <p:spPr>
          <a:xfrm>
            <a:off x="3916367" y="1255838"/>
            <a:ext cx="2327881" cy="830997"/>
          </a:xfrm>
          <a:prstGeom prst="rect">
            <a:avLst/>
          </a:prstGeom>
          <a:noFill/>
          <a:ln>
            <a:solidFill>
              <a:srgbClr val="00B0F0"/>
            </a:solidFill>
          </a:ln>
        </p:spPr>
        <p:txBody>
          <a:bodyPr wrap="none" rtlCol="0">
            <a:spAutoFit/>
          </a:bodyPr>
          <a:lstStyle/>
          <a:p>
            <a:r>
              <a:rPr lang="en-US" sz="1600" dirty="0">
                <a:solidFill>
                  <a:schemeClr val="bg1"/>
                </a:solidFill>
              </a:rPr>
              <a:t>Initial setup</a:t>
            </a:r>
          </a:p>
          <a:p>
            <a:r>
              <a:rPr lang="en-US" sz="1600" dirty="0">
                <a:solidFill>
                  <a:schemeClr val="bg1"/>
                </a:solidFill>
              </a:rPr>
              <a:t>Create object instances</a:t>
            </a:r>
          </a:p>
          <a:p>
            <a:r>
              <a:rPr lang="en-US" sz="1600" dirty="0">
                <a:solidFill>
                  <a:schemeClr val="bg1"/>
                </a:solidFill>
              </a:rPr>
              <a:t>Create test data</a:t>
            </a:r>
          </a:p>
        </p:txBody>
      </p:sp>
      <p:sp>
        <p:nvSpPr>
          <p:cNvPr id="9" name="TextBox 8">
            <a:extLst>
              <a:ext uri="{FF2B5EF4-FFF2-40B4-BE49-F238E27FC236}">
                <a16:creationId xmlns:a16="http://schemas.microsoft.com/office/drawing/2014/main" id="{BA364B8A-298C-41C3-9752-117C9DD064C3}"/>
              </a:ext>
            </a:extLst>
          </p:cNvPr>
          <p:cNvSpPr txBox="1"/>
          <p:nvPr/>
        </p:nvSpPr>
        <p:spPr>
          <a:xfrm>
            <a:off x="3916367" y="2791154"/>
            <a:ext cx="2462534" cy="584775"/>
          </a:xfrm>
          <a:prstGeom prst="rect">
            <a:avLst/>
          </a:prstGeom>
          <a:noFill/>
          <a:ln>
            <a:solidFill>
              <a:srgbClr val="EF3E5B"/>
            </a:solidFill>
          </a:ln>
        </p:spPr>
        <p:txBody>
          <a:bodyPr wrap="none" rtlCol="0">
            <a:spAutoFit/>
          </a:bodyPr>
          <a:lstStyle/>
          <a:p>
            <a:r>
              <a:rPr lang="en-US" sz="1600" dirty="0">
                <a:solidFill>
                  <a:schemeClr val="bg1"/>
                </a:solidFill>
              </a:rPr>
              <a:t>Execute application code</a:t>
            </a:r>
          </a:p>
          <a:p>
            <a:r>
              <a:rPr lang="en-US" sz="1600" dirty="0">
                <a:solidFill>
                  <a:schemeClr val="bg1"/>
                </a:solidFill>
              </a:rPr>
              <a:t>Call methods</a:t>
            </a:r>
          </a:p>
        </p:txBody>
      </p:sp>
      <p:sp>
        <p:nvSpPr>
          <p:cNvPr id="10" name="TextBox 9">
            <a:extLst>
              <a:ext uri="{FF2B5EF4-FFF2-40B4-BE49-F238E27FC236}">
                <a16:creationId xmlns:a16="http://schemas.microsoft.com/office/drawing/2014/main" id="{CE9A3F4C-8618-4DE2-8E68-C49847CFF992}"/>
              </a:ext>
            </a:extLst>
          </p:cNvPr>
          <p:cNvSpPr txBox="1"/>
          <p:nvPr/>
        </p:nvSpPr>
        <p:spPr>
          <a:xfrm>
            <a:off x="3849040" y="4203359"/>
            <a:ext cx="1508746" cy="584775"/>
          </a:xfrm>
          <a:prstGeom prst="rect">
            <a:avLst/>
          </a:prstGeom>
          <a:noFill/>
          <a:ln>
            <a:solidFill>
              <a:srgbClr val="65BA2C"/>
            </a:solidFill>
          </a:ln>
        </p:spPr>
        <p:txBody>
          <a:bodyPr wrap="none" rtlCol="0">
            <a:spAutoFit/>
          </a:bodyPr>
          <a:lstStyle/>
          <a:p>
            <a:r>
              <a:rPr lang="en-US" sz="1600" dirty="0">
                <a:solidFill>
                  <a:schemeClr val="bg1"/>
                </a:solidFill>
              </a:rPr>
              <a:t>Check result</a:t>
            </a:r>
          </a:p>
          <a:p>
            <a:r>
              <a:rPr lang="en-US" sz="1600" dirty="0">
                <a:solidFill>
                  <a:schemeClr val="bg1"/>
                </a:solidFill>
              </a:rPr>
              <a:t>Test pass / fail</a:t>
            </a:r>
          </a:p>
        </p:txBody>
      </p:sp>
    </p:spTree>
    <p:extLst>
      <p:ext uri="{BB962C8B-B14F-4D97-AF65-F5344CB8AC3E}">
        <p14:creationId xmlns:p14="http://schemas.microsoft.com/office/powerpoint/2010/main" val="323907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0-#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randombar(horizont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randombar(horizontal)">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50"/>
        <p:cNvGrpSpPr/>
        <p:nvPr/>
      </p:nvGrpSpPr>
      <p:grpSpPr>
        <a:xfrm>
          <a:off x="0" y="0"/>
          <a:ext cx="0" cy="0"/>
          <a:chOff x="0" y="0"/>
          <a:chExt cx="0" cy="0"/>
        </a:xfrm>
      </p:grpSpPr>
      <p:sp>
        <p:nvSpPr>
          <p:cNvPr id="2" name="TextBox 1">
            <a:extLst>
              <a:ext uri="{FF2B5EF4-FFF2-40B4-BE49-F238E27FC236}">
                <a16:creationId xmlns:a16="http://schemas.microsoft.com/office/drawing/2014/main" id="{70D6EC90-3435-4266-9F14-6FA4B3A682C8}"/>
              </a:ext>
            </a:extLst>
          </p:cNvPr>
          <p:cNvSpPr txBox="1"/>
          <p:nvPr/>
        </p:nvSpPr>
        <p:spPr>
          <a:xfrm>
            <a:off x="0" y="436098"/>
            <a:ext cx="91440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FFFF">
                    <a:lumMod val="85000"/>
                  </a:srgbClr>
                </a:solidFill>
                <a:effectLst/>
                <a:uLnTx/>
                <a:uFillTx/>
                <a:latin typeface="Bahnschrift SemiLight" panose="020B0502040204020203" pitchFamily="34" charset="0"/>
                <a:cs typeface="Arial"/>
                <a:sym typeface="Arial"/>
              </a:rPr>
              <a:t>MOCKING OVERVIEW</a:t>
            </a:r>
          </a:p>
        </p:txBody>
      </p:sp>
      <p:sp>
        <p:nvSpPr>
          <p:cNvPr id="3" name="Oval 2">
            <a:extLst>
              <a:ext uri="{FF2B5EF4-FFF2-40B4-BE49-F238E27FC236}">
                <a16:creationId xmlns:a16="http://schemas.microsoft.com/office/drawing/2014/main" id="{D94415C3-F97E-4B7A-8F1F-827DBF569BE6}"/>
              </a:ext>
            </a:extLst>
          </p:cNvPr>
          <p:cNvSpPr/>
          <p:nvPr/>
        </p:nvSpPr>
        <p:spPr>
          <a:xfrm>
            <a:off x="3217333" y="1706880"/>
            <a:ext cx="277707" cy="277707"/>
          </a:xfrm>
          <a:prstGeom prst="ellipse">
            <a:avLst/>
          </a:prstGeom>
          <a:solidFill>
            <a:srgbClr val="077D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2709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31"/>
        <p:cNvGrpSpPr/>
        <p:nvPr/>
      </p:nvGrpSpPr>
      <p:grpSpPr>
        <a:xfrm>
          <a:off x="0" y="0"/>
          <a:ext cx="0" cy="0"/>
          <a:chOff x="0" y="0"/>
          <a:chExt cx="0" cy="0"/>
        </a:xfrm>
      </p:grpSpPr>
      <p:sp>
        <p:nvSpPr>
          <p:cNvPr id="7" name="TextBox 6">
            <a:extLst>
              <a:ext uri="{FF2B5EF4-FFF2-40B4-BE49-F238E27FC236}">
                <a16:creationId xmlns:a16="http://schemas.microsoft.com/office/drawing/2014/main" id="{9BBC7613-161F-418D-8500-F3117F2478E4}"/>
              </a:ext>
            </a:extLst>
          </p:cNvPr>
          <p:cNvSpPr txBox="1"/>
          <p:nvPr/>
        </p:nvSpPr>
        <p:spPr>
          <a:xfrm>
            <a:off x="0" y="436098"/>
            <a:ext cx="91440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FFFF">
                    <a:lumMod val="85000"/>
                  </a:srgbClr>
                </a:solidFill>
                <a:effectLst/>
                <a:uLnTx/>
                <a:uFillTx/>
                <a:latin typeface="Bahnschrift SemiLight" panose="020B0502040204020203" pitchFamily="34" charset="0"/>
                <a:cs typeface="Arial"/>
                <a:sym typeface="Arial"/>
              </a:rPr>
              <a:t>MOCKING OVERVIEW</a:t>
            </a:r>
          </a:p>
        </p:txBody>
      </p:sp>
      <p:sp>
        <p:nvSpPr>
          <p:cNvPr id="8" name="Oval 7">
            <a:extLst>
              <a:ext uri="{FF2B5EF4-FFF2-40B4-BE49-F238E27FC236}">
                <a16:creationId xmlns:a16="http://schemas.microsoft.com/office/drawing/2014/main" id="{D96A3DF8-AE78-408D-BCC9-B0D8ED26771A}"/>
              </a:ext>
            </a:extLst>
          </p:cNvPr>
          <p:cNvSpPr/>
          <p:nvPr/>
        </p:nvSpPr>
        <p:spPr>
          <a:xfrm>
            <a:off x="2877896" y="1831571"/>
            <a:ext cx="277707" cy="277707"/>
          </a:xfrm>
          <a:prstGeom prst="ellipse">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1B2493-D7A4-48CA-98B4-3FA61981552E}"/>
              </a:ext>
            </a:extLst>
          </p:cNvPr>
          <p:cNvSpPr/>
          <p:nvPr/>
        </p:nvSpPr>
        <p:spPr>
          <a:xfrm>
            <a:off x="3556919" y="2614044"/>
            <a:ext cx="277707" cy="277707"/>
          </a:xfrm>
          <a:prstGeom prst="ellipse">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C28CD27-9633-4AE9-A8E4-A9FA04EBD6D9}"/>
              </a:ext>
            </a:extLst>
          </p:cNvPr>
          <p:cNvSpPr/>
          <p:nvPr/>
        </p:nvSpPr>
        <p:spPr>
          <a:xfrm>
            <a:off x="2877895" y="2703824"/>
            <a:ext cx="277707" cy="277707"/>
          </a:xfrm>
          <a:prstGeom prst="ellipse">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76D994-30A6-4FCC-9F5C-24C28360800F}"/>
              </a:ext>
            </a:extLst>
          </p:cNvPr>
          <p:cNvSpPr/>
          <p:nvPr/>
        </p:nvSpPr>
        <p:spPr>
          <a:xfrm>
            <a:off x="4145587" y="2752898"/>
            <a:ext cx="277707" cy="277707"/>
          </a:xfrm>
          <a:prstGeom prst="ellipse">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612419B-6794-4B7C-A6B7-65A84311400C}"/>
              </a:ext>
            </a:extLst>
          </p:cNvPr>
          <p:cNvSpPr/>
          <p:nvPr/>
        </p:nvSpPr>
        <p:spPr>
          <a:xfrm>
            <a:off x="3657894" y="1788373"/>
            <a:ext cx="277707" cy="277707"/>
          </a:xfrm>
          <a:prstGeom prst="ellipse">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1F91CE9-FEA4-43C6-9846-03BB2E8E6E9E}"/>
              </a:ext>
            </a:extLst>
          </p:cNvPr>
          <p:cNvSpPr/>
          <p:nvPr/>
        </p:nvSpPr>
        <p:spPr>
          <a:xfrm>
            <a:off x="4010278" y="2294043"/>
            <a:ext cx="277707" cy="277707"/>
          </a:xfrm>
          <a:prstGeom prst="ellipse">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4B27909-523C-4505-BE55-8E629AD9C9C0}"/>
              </a:ext>
            </a:extLst>
          </p:cNvPr>
          <p:cNvSpPr/>
          <p:nvPr/>
        </p:nvSpPr>
        <p:spPr>
          <a:xfrm>
            <a:off x="5371871" y="2908408"/>
            <a:ext cx="277707" cy="277707"/>
          </a:xfrm>
          <a:prstGeom prst="ellipse">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81B42EF-9EEC-4843-936B-BDA88C561708}"/>
              </a:ext>
            </a:extLst>
          </p:cNvPr>
          <p:cNvSpPr/>
          <p:nvPr/>
        </p:nvSpPr>
        <p:spPr>
          <a:xfrm>
            <a:off x="4783203" y="2703824"/>
            <a:ext cx="277707" cy="277707"/>
          </a:xfrm>
          <a:prstGeom prst="ellipse">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3A4DC5-5AE1-4B80-A53E-6CE64C7C1C6B}"/>
              </a:ext>
            </a:extLst>
          </p:cNvPr>
          <p:cNvSpPr/>
          <p:nvPr/>
        </p:nvSpPr>
        <p:spPr>
          <a:xfrm>
            <a:off x="3227953" y="1397924"/>
            <a:ext cx="277707" cy="277707"/>
          </a:xfrm>
          <a:prstGeom prst="ellipse">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8709805-0871-44FE-8379-9EE23C8BF54A}"/>
              </a:ext>
            </a:extLst>
          </p:cNvPr>
          <p:cNvSpPr/>
          <p:nvPr/>
        </p:nvSpPr>
        <p:spPr>
          <a:xfrm>
            <a:off x="4256724" y="1927227"/>
            <a:ext cx="277707" cy="277707"/>
          </a:xfrm>
          <a:prstGeom prst="ellipse">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539DF0-C6BC-4A31-82A5-4F6375252CCF}"/>
              </a:ext>
            </a:extLst>
          </p:cNvPr>
          <p:cNvSpPr/>
          <p:nvPr/>
        </p:nvSpPr>
        <p:spPr>
          <a:xfrm>
            <a:off x="3227952" y="2270177"/>
            <a:ext cx="277707" cy="277707"/>
          </a:xfrm>
          <a:prstGeom prst="ellipse">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8C0D7F7-1075-490D-BC4A-5333793DD9FB}"/>
              </a:ext>
            </a:extLst>
          </p:cNvPr>
          <p:cNvSpPr/>
          <p:nvPr/>
        </p:nvSpPr>
        <p:spPr>
          <a:xfrm>
            <a:off x="4495644" y="2319251"/>
            <a:ext cx="277707" cy="277707"/>
          </a:xfrm>
          <a:prstGeom prst="ellipse">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F357092-DB5E-4A60-BA17-5CF2CA401ACC}"/>
              </a:ext>
            </a:extLst>
          </p:cNvPr>
          <p:cNvSpPr/>
          <p:nvPr/>
        </p:nvSpPr>
        <p:spPr>
          <a:xfrm>
            <a:off x="3989029" y="1406466"/>
            <a:ext cx="277707" cy="277707"/>
          </a:xfrm>
          <a:prstGeom prst="ellipse">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C5D22A-4E27-4489-93F8-3FAC9AE56FF6}"/>
              </a:ext>
            </a:extLst>
          </p:cNvPr>
          <p:cNvSpPr/>
          <p:nvPr/>
        </p:nvSpPr>
        <p:spPr>
          <a:xfrm>
            <a:off x="4644350" y="1536777"/>
            <a:ext cx="277707" cy="277707"/>
          </a:xfrm>
          <a:prstGeom prst="ellipse">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5327D32-CE2D-482F-A62B-27E8E629B801}"/>
              </a:ext>
            </a:extLst>
          </p:cNvPr>
          <p:cNvSpPr/>
          <p:nvPr/>
        </p:nvSpPr>
        <p:spPr>
          <a:xfrm>
            <a:off x="5309376" y="2336337"/>
            <a:ext cx="277707" cy="277707"/>
          </a:xfrm>
          <a:prstGeom prst="ellipse">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CC322CD-2BF1-4586-99C9-6828FB283BE3}"/>
              </a:ext>
            </a:extLst>
          </p:cNvPr>
          <p:cNvSpPr/>
          <p:nvPr/>
        </p:nvSpPr>
        <p:spPr>
          <a:xfrm>
            <a:off x="4994407" y="1917546"/>
            <a:ext cx="277707" cy="277707"/>
          </a:xfrm>
          <a:prstGeom prst="ellipse">
            <a:avLst/>
          </a:prstGeom>
          <a:solidFill>
            <a:srgbClr val="0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D4B310D6-00C3-475B-9BDD-610619203B68}"/>
              </a:ext>
            </a:extLst>
          </p:cNvPr>
          <p:cNvSpPr/>
          <p:nvPr/>
        </p:nvSpPr>
        <p:spPr>
          <a:xfrm rot="19713787">
            <a:off x="4352661" y="1125080"/>
            <a:ext cx="1233211" cy="714954"/>
          </a:xfrm>
          <a:prstGeom prst="arc">
            <a:avLst>
              <a:gd name="adj1" fmla="val 2455621"/>
              <a:gd name="adj2" fmla="val 17732385"/>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88713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31"/>
        <p:cNvGrpSpPr/>
        <p:nvPr/>
      </p:nvGrpSpPr>
      <p:grpSpPr>
        <a:xfrm>
          <a:off x="0" y="0"/>
          <a:ext cx="0" cy="0"/>
          <a:chOff x="0" y="0"/>
          <a:chExt cx="0" cy="0"/>
        </a:xfrm>
      </p:grpSpPr>
      <p:sp>
        <p:nvSpPr>
          <p:cNvPr id="7" name="TextBox 6">
            <a:extLst>
              <a:ext uri="{FF2B5EF4-FFF2-40B4-BE49-F238E27FC236}">
                <a16:creationId xmlns:a16="http://schemas.microsoft.com/office/drawing/2014/main" id="{9BBC7613-161F-418D-8500-F3117F2478E4}"/>
              </a:ext>
            </a:extLst>
          </p:cNvPr>
          <p:cNvSpPr txBox="1"/>
          <p:nvPr/>
        </p:nvSpPr>
        <p:spPr>
          <a:xfrm>
            <a:off x="0" y="436098"/>
            <a:ext cx="91440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FFFF">
                    <a:lumMod val="85000"/>
                  </a:srgbClr>
                </a:solidFill>
                <a:effectLst/>
                <a:uLnTx/>
                <a:uFillTx/>
                <a:latin typeface="Bahnschrift SemiLight" panose="020B0502040204020203" pitchFamily="34" charset="0"/>
                <a:cs typeface="Arial"/>
                <a:sym typeface="Arial"/>
              </a:rPr>
              <a:t>MOCKING OVERVIEW</a:t>
            </a:r>
          </a:p>
        </p:txBody>
      </p:sp>
      <p:sp>
        <p:nvSpPr>
          <p:cNvPr id="8" name="Oval 7">
            <a:extLst>
              <a:ext uri="{FF2B5EF4-FFF2-40B4-BE49-F238E27FC236}">
                <a16:creationId xmlns:a16="http://schemas.microsoft.com/office/drawing/2014/main" id="{D96A3DF8-AE78-408D-BCC9-B0D8ED26771A}"/>
              </a:ext>
            </a:extLst>
          </p:cNvPr>
          <p:cNvSpPr/>
          <p:nvPr/>
        </p:nvSpPr>
        <p:spPr>
          <a:xfrm>
            <a:off x="2877896" y="1831571"/>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1B2493-D7A4-48CA-98B4-3FA61981552E}"/>
              </a:ext>
            </a:extLst>
          </p:cNvPr>
          <p:cNvSpPr/>
          <p:nvPr/>
        </p:nvSpPr>
        <p:spPr>
          <a:xfrm>
            <a:off x="3556919" y="2614044"/>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C28CD27-9633-4AE9-A8E4-A9FA04EBD6D9}"/>
              </a:ext>
            </a:extLst>
          </p:cNvPr>
          <p:cNvSpPr/>
          <p:nvPr/>
        </p:nvSpPr>
        <p:spPr>
          <a:xfrm>
            <a:off x="2877895" y="2703824"/>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76D994-30A6-4FCC-9F5C-24C28360800F}"/>
              </a:ext>
            </a:extLst>
          </p:cNvPr>
          <p:cNvSpPr/>
          <p:nvPr/>
        </p:nvSpPr>
        <p:spPr>
          <a:xfrm>
            <a:off x="4145587" y="2752898"/>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612419B-6794-4B7C-A6B7-65A84311400C}"/>
              </a:ext>
            </a:extLst>
          </p:cNvPr>
          <p:cNvSpPr/>
          <p:nvPr/>
        </p:nvSpPr>
        <p:spPr>
          <a:xfrm>
            <a:off x="3657894" y="1788373"/>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1F91CE9-FEA4-43C6-9846-03BB2E8E6E9E}"/>
              </a:ext>
            </a:extLst>
          </p:cNvPr>
          <p:cNvSpPr/>
          <p:nvPr/>
        </p:nvSpPr>
        <p:spPr>
          <a:xfrm>
            <a:off x="4010278" y="2294043"/>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4B27909-523C-4505-BE55-8E629AD9C9C0}"/>
              </a:ext>
            </a:extLst>
          </p:cNvPr>
          <p:cNvSpPr/>
          <p:nvPr/>
        </p:nvSpPr>
        <p:spPr>
          <a:xfrm>
            <a:off x="5371871" y="2908408"/>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81B42EF-9EEC-4843-936B-BDA88C561708}"/>
              </a:ext>
            </a:extLst>
          </p:cNvPr>
          <p:cNvSpPr/>
          <p:nvPr/>
        </p:nvSpPr>
        <p:spPr>
          <a:xfrm>
            <a:off x="4783203" y="2703824"/>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3A4DC5-5AE1-4B80-A53E-6CE64C7C1C6B}"/>
              </a:ext>
            </a:extLst>
          </p:cNvPr>
          <p:cNvSpPr/>
          <p:nvPr/>
        </p:nvSpPr>
        <p:spPr>
          <a:xfrm>
            <a:off x="3227953" y="1397924"/>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8709805-0871-44FE-8379-9EE23C8BF54A}"/>
              </a:ext>
            </a:extLst>
          </p:cNvPr>
          <p:cNvSpPr/>
          <p:nvPr/>
        </p:nvSpPr>
        <p:spPr>
          <a:xfrm>
            <a:off x="4256724" y="1927227"/>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539DF0-C6BC-4A31-82A5-4F6375252CCF}"/>
              </a:ext>
            </a:extLst>
          </p:cNvPr>
          <p:cNvSpPr/>
          <p:nvPr/>
        </p:nvSpPr>
        <p:spPr>
          <a:xfrm>
            <a:off x="3227952" y="2270177"/>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8C0D7F7-1075-490D-BC4A-5333793DD9FB}"/>
              </a:ext>
            </a:extLst>
          </p:cNvPr>
          <p:cNvSpPr/>
          <p:nvPr/>
        </p:nvSpPr>
        <p:spPr>
          <a:xfrm>
            <a:off x="4495644" y="2319251"/>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F357092-DB5E-4A60-BA17-5CF2CA401ACC}"/>
              </a:ext>
            </a:extLst>
          </p:cNvPr>
          <p:cNvSpPr/>
          <p:nvPr/>
        </p:nvSpPr>
        <p:spPr>
          <a:xfrm>
            <a:off x="3989029" y="1406466"/>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C5D22A-4E27-4489-93F8-3FAC9AE56FF6}"/>
              </a:ext>
            </a:extLst>
          </p:cNvPr>
          <p:cNvSpPr/>
          <p:nvPr/>
        </p:nvSpPr>
        <p:spPr>
          <a:xfrm>
            <a:off x="4644350" y="1536777"/>
            <a:ext cx="277707" cy="277707"/>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5327D32-CE2D-482F-A62B-27E8E629B801}"/>
              </a:ext>
            </a:extLst>
          </p:cNvPr>
          <p:cNvSpPr/>
          <p:nvPr/>
        </p:nvSpPr>
        <p:spPr>
          <a:xfrm>
            <a:off x="5309376" y="2336337"/>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CC322CD-2BF1-4586-99C9-6828FB283BE3}"/>
              </a:ext>
            </a:extLst>
          </p:cNvPr>
          <p:cNvSpPr/>
          <p:nvPr/>
        </p:nvSpPr>
        <p:spPr>
          <a:xfrm>
            <a:off x="4994407" y="1917546"/>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D4B310D6-00C3-475B-9BDD-610619203B68}"/>
              </a:ext>
            </a:extLst>
          </p:cNvPr>
          <p:cNvSpPr/>
          <p:nvPr/>
        </p:nvSpPr>
        <p:spPr>
          <a:xfrm rot="19713787">
            <a:off x="4352661" y="1125080"/>
            <a:ext cx="1233211" cy="714954"/>
          </a:xfrm>
          <a:prstGeom prst="arc">
            <a:avLst>
              <a:gd name="adj1" fmla="val 2722945"/>
              <a:gd name="adj2" fmla="val 17732385"/>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09537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31"/>
        <p:cNvGrpSpPr/>
        <p:nvPr/>
      </p:nvGrpSpPr>
      <p:grpSpPr>
        <a:xfrm>
          <a:off x="0" y="0"/>
          <a:ext cx="0" cy="0"/>
          <a:chOff x="0" y="0"/>
          <a:chExt cx="0" cy="0"/>
        </a:xfrm>
      </p:grpSpPr>
      <p:sp>
        <p:nvSpPr>
          <p:cNvPr id="7" name="TextBox 6">
            <a:extLst>
              <a:ext uri="{FF2B5EF4-FFF2-40B4-BE49-F238E27FC236}">
                <a16:creationId xmlns:a16="http://schemas.microsoft.com/office/drawing/2014/main" id="{9BBC7613-161F-418D-8500-F3117F2478E4}"/>
              </a:ext>
            </a:extLst>
          </p:cNvPr>
          <p:cNvSpPr txBox="1"/>
          <p:nvPr/>
        </p:nvSpPr>
        <p:spPr>
          <a:xfrm>
            <a:off x="0" y="436098"/>
            <a:ext cx="91440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FFFF">
                    <a:lumMod val="85000"/>
                  </a:srgbClr>
                </a:solidFill>
                <a:effectLst/>
                <a:uLnTx/>
                <a:uFillTx/>
                <a:latin typeface="Bahnschrift SemiLight" panose="020B0502040204020203" pitchFamily="34" charset="0"/>
                <a:cs typeface="Arial"/>
                <a:sym typeface="Arial"/>
              </a:rPr>
              <a:t>MOCKING OVERVIEW</a:t>
            </a:r>
          </a:p>
        </p:txBody>
      </p:sp>
      <p:sp>
        <p:nvSpPr>
          <p:cNvPr id="8" name="Oval 7">
            <a:extLst>
              <a:ext uri="{FF2B5EF4-FFF2-40B4-BE49-F238E27FC236}">
                <a16:creationId xmlns:a16="http://schemas.microsoft.com/office/drawing/2014/main" id="{D96A3DF8-AE78-408D-BCC9-B0D8ED26771A}"/>
              </a:ext>
            </a:extLst>
          </p:cNvPr>
          <p:cNvSpPr/>
          <p:nvPr/>
        </p:nvSpPr>
        <p:spPr>
          <a:xfrm>
            <a:off x="2877896" y="1831571"/>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1B2493-D7A4-48CA-98B4-3FA61981552E}"/>
              </a:ext>
            </a:extLst>
          </p:cNvPr>
          <p:cNvSpPr/>
          <p:nvPr/>
        </p:nvSpPr>
        <p:spPr>
          <a:xfrm>
            <a:off x="3556919" y="2614044"/>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C28CD27-9633-4AE9-A8E4-A9FA04EBD6D9}"/>
              </a:ext>
            </a:extLst>
          </p:cNvPr>
          <p:cNvSpPr/>
          <p:nvPr/>
        </p:nvSpPr>
        <p:spPr>
          <a:xfrm>
            <a:off x="2877895" y="2703824"/>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76D994-30A6-4FCC-9F5C-24C28360800F}"/>
              </a:ext>
            </a:extLst>
          </p:cNvPr>
          <p:cNvSpPr/>
          <p:nvPr/>
        </p:nvSpPr>
        <p:spPr>
          <a:xfrm>
            <a:off x="4145587" y="2752898"/>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612419B-6794-4B7C-A6B7-65A84311400C}"/>
              </a:ext>
            </a:extLst>
          </p:cNvPr>
          <p:cNvSpPr/>
          <p:nvPr/>
        </p:nvSpPr>
        <p:spPr>
          <a:xfrm>
            <a:off x="3657894" y="1788373"/>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1F91CE9-FEA4-43C6-9846-03BB2E8E6E9E}"/>
              </a:ext>
            </a:extLst>
          </p:cNvPr>
          <p:cNvSpPr/>
          <p:nvPr/>
        </p:nvSpPr>
        <p:spPr>
          <a:xfrm>
            <a:off x="4010278" y="2294043"/>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4B27909-523C-4505-BE55-8E629AD9C9C0}"/>
              </a:ext>
            </a:extLst>
          </p:cNvPr>
          <p:cNvSpPr/>
          <p:nvPr/>
        </p:nvSpPr>
        <p:spPr>
          <a:xfrm>
            <a:off x="5371871" y="2908408"/>
            <a:ext cx="277707" cy="27770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81B42EF-9EEC-4843-936B-BDA88C561708}"/>
              </a:ext>
            </a:extLst>
          </p:cNvPr>
          <p:cNvSpPr/>
          <p:nvPr/>
        </p:nvSpPr>
        <p:spPr>
          <a:xfrm>
            <a:off x="4783203" y="2703824"/>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3A4DC5-5AE1-4B80-A53E-6CE64C7C1C6B}"/>
              </a:ext>
            </a:extLst>
          </p:cNvPr>
          <p:cNvSpPr/>
          <p:nvPr/>
        </p:nvSpPr>
        <p:spPr>
          <a:xfrm>
            <a:off x="3227953" y="1397924"/>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8709805-0871-44FE-8379-9EE23C8BF54A}"/>
              </a:ext>
            </a:extLst>
          </p:cNvPr>
          <p:cNvSpPr/>
          <p:nvPr/>
        </p:nvSpPr>
        <p:spPr>
          <a:xfrm>
            <a:off x="4256724" y="1927227"/>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539DF0-C6BC-4A31-82A5-4F6375252CCF}"/>
              </a:ext>
            </a:extLst>
          </p:cNvPr>
          <p:cNvSpPr/>
          <p:nvPr/>
        </p:nvSpPr>
        <p:spPr>
          <a:xfrm>
            <a:off x="3227952" y="2270177"/>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8C0D7F7-1075-490D-BC4A-5333793DD9FB}"/>
              </a:ext>
            </a:extLst>
          </p:cNvPr>
          <p:cNvSpPr/>
          <p:nvPr/>
        </p:nvSpPr>
        <p:spPr>
          <a:xfrm>
            <a:off x="4495644" y="2319251"/>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F357092-DB5E-4A60-BA17-5CF2CA401ACC}"/>
              </a:ext>
            </a:extLst>
          </p:cNvPr>
          <p:cNvSpPr/>
          <p:nvPr/>
        </p:nvSpPr>
        <p:spPr>
          <a:xfrm>
            <a:off x="3989029" y="1406466"/>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C5D22A-4E27-4489-93F8-3FAC9AE56FF6}"/>
              </a:ext>
            </a:extLst>
          </p:cNvPr>
          <p:cNvSpPr/>
          <p:nvPr/>
        </p:nvSpPr>
        <p:spPr>
          <a:xfrm>
            <a:off x="4644350" y="1536777"/>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5327D32-CE2D-482F-A62B-27E8E629B801}"/>
              </a:ext>
            </a:extLst>
          </p:cNvPr>
          <p:cNvSpPr/>
          <p:nvPr/>
        </p:nvSpPr>
        <p:spPr>
          <a:xfrm>
            <a:off x="5309376" y="2336337"/>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CC322CD-2BF1-4586-99C9-6828FB283BE3}"/>
              </a:ext>
            </a:extLst>
          </p:cNvPr>
          <p:cNvSpPr/>
          <p:nvPr/>
        </p:nvSpPr>
        <p:spPr>
          <a:xfrm>
            <a:off x="4994407" y="1917546"/>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D4B310D6-00C3-475B-9BDD-610619203B68}"/>
              </a:ext>
            </a:extLst>
          </p:cNvPr>
          <p:cNvSpPr/>
          <p:nvPr/>
        </p:nvSpPr>
        <p:spPr>
          <a:xfrm rot="1001142">
            <a:off x="5114294" y="2785378"/>
            <a:ext cx="3335770" cy="1417598"/>
          </a:xfrm>
          <a:prstGeom prst="arc">
            <a:avLst>
              <a:gd name="adj1" fmla="val 2722945"/>
              <a:gd name="adj2" fmla="val 17732385"/>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88FD72FC-4AB7-48FF-B856-2CFA440A531A}"/>
              </a:ext>
            </a:extLst>
          </p:cNvPr>
          <p:cNvSpPr txBox="1"/>
          <p:nvPr/>
        </p:nvSpPr>
        <p:spPr>
          <a:xfrm>
            <a:off x="5672096" y="3186400"/>
            <a:ext cx="2247731" cy="307777"/>
          </a:xfrm>
          <a:prstGeom prst="rect">
            <a:avLst/>
          </a:prstGeom>
          <a:noFill/>
        </p:spPr>
        <p:txBody>
          <a:bodyPr wrap="none" rtlCol="0">
            <a:spAutoFit/>
          </a:bodyPr>
          <a:lstStyle/>
          <a:p>
            <a:r>
              <a:rPr lang="en-US" dirty="0">
                <a:solidFill>
                  <a:schemeClr val="accent4">
                    <a:lumMod val="75000"/>
                  </a:schemeClr>
                </a:solidFill>
              </a:rPr>
              <a:t>ISOLATE FOR TESTING</a:t>
            </a:r>
          </a:p>
        </p:txBody>
      </p:sp>
      <p:sp>
        <p:nvSpPr>
          <p:cNvPr id="24" name="TextBox 23">
            <a:extLst>
              <a:ext uri="{FF2B5EF4-FFF2-40B4-BE49-F238E27FC236}">
                <a16:creationId xmlns:a16="http://schemas.microsoft.com/office/drawing/2014/main" id="{94430614-3EDB-44E7-8D11-1B73B21620AA}"/>
              </a:ext>
            </a:extLst>
          </p:cNvPr>
          <p:cNvSpPr txBox="1"/>
          <p:nvPr/>
        </p:nvSpPr>
        <p:spPr>
          <a:xfrm>
            <a:off x="594645" y="2165362"/>
            <a:ext cx="2440092" cy="307777"/>
          </a:xfrm>
          <a:prstGeom prst="rect">
            <a:avLst/>
          </a:prstGeom>
          <a:noFill/>
        </p:spPr>
        <p:txBody>
          <a:bodyPr wrap="none" rtlCol="0">
            <a:spAutoFit/>
          </a:bodyPr>
          <a:lstStyle/>
          <a:p>
            <a:r>
              <a:rPr lang="en-US" dirty="0">
                <a:solidFill>
                  <a:srgbClr val="B6212D"/>
                </a:solidFill>
              </a:rPr>
              <a:t>REMAINING APPLICATION</a:t>
            </a:r>
          </a:p>
        </p:txBody>
      </p:sp>
    </p:spTree>
    <p:extLst>
      <p:ext uri="{BB962C8B-B14F-4D97-AF65-F5344CB8AC3E}">
        <p14:creationId xmlns:p14="http://schemas.microsoft.com/office/powerpoint/2010/main" val="1594520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31"/>
        <p:cNvGrpSpPr/>
        <p:nvPr/>
      </p:nvGrpSpPr>
      <p:grpSpPr>
        <a:xfrm>
          <a:off x="0" y="0"/>
          <a:ext cx="0" cy="0"/>
          <a:chOff x="0" y="0"/>
          <a:chExt cx="0" cy="0"/>
        </a:xfrm>
      </p:grpSpPr>
      <p:sp>
        <p:nvSpPr>
          <p:cNvPr id="7" name="TextBox 6">
            <a:extLst>
              <a:ext uri="{FF2B5EF4-FFF2-40B4-BE49-F238E27FC236}">
                <a16:creationId xmlns:a16="http://schemas.microsoft.com/office/drawing/2014/main" id="{9BBC7613-161F-418D-8500-F3117F2478E4}"/>
              </a:ext>
            </a:extLst>
          </p:cNvPr>
          <p:cNvSpPr txBox="1"/>
          <p:nvPr/>
        </p:nvSpPr>
        <p:spPr>
          <a:xfrm>
            <a:off x="0" y="436098"/>
            <a:ext cx="91440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FFFF">
                    <a:lumMod val="85000"/>
                  </a:srgbClr>
                </a:solidFill>
                <a:effectLst/>
                <a:uLnTx/>
                <a:uFillTx/>
                <a:latin typeface="Bahnschrift SemiLight" panose="020B0502040204020203" pitchFamily="34" charset="0"/>
                <a:cs typeface="Arial"/>
                <a:sym typeface="Arial"/>
              </a:rPr>
              <a:t>MOCKING OVERVIEW</a:t>
            </a:r>
          </a:p>
        </p:txBody>
      </p:sp>
      <p:sp>
        <p:nvSpPr>
          <p:cNvPr id="8" name="Oval 7">
            <a:extLst>
              <a:ext uri="{FF2B5EF4-FFF2-40B4-BE49-F238E27FC236}">
                <a16:creationId xmlns:a16="http://schemas.microsoft.com/office/drawing/2014/main" id="{D96A3DF8-AE78-408D-BCC9-B0D8ED26771A}"/>
              </a:ext>
            </a:extLst>
          </p:cNvPr>
          <p:cNvSpPr/>
          <p:nvPr/>
        </p:nvSpPr>
        <p:spPr>
          <a:xfrm>
            <a:off x="2877896" y="1831571"/>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1B2493-D7A4-48CA-98B4-3FA61981552E}"/>
              </a:ext>
            </a:extLst>
          </p:cNvPr>
          <p:cNvSpPr/>
          <p:nvPr/>
        </p:nvSpPr>
        <p:spPr>
          <a:xfrm>
            <a:off x="3556919" y="2614044"/>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C28CD27-9633-4AE9-A8E4-A9FA04EBD6D9}"/>
              </a:ext>
            </a:extLst>
          </p:cNvPr>
          <p:cNvSpPr/>
          <p:nvPr/>
        </p:nvSpPr>
        <p:spPr>
          <a:xfrm>
            <a:off x="2877895" y="2703824"/>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76D994-30A6-4FCC-9F5C-24C28360800F}"/>
              </a:ext>
            </a:extLst>
          </p:cNvPr>
          <p:cNvSpPr/>
          <p:nvPr/>
        </p:nvSpPr>
        <p:spPr>
          <a:xfrm>
            <a:off x="4145587" y="2752898"/>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612419B-6794-4B7C-A6B7-65A84311400C}"/>
              </a:ext>
            </a:extLst>
          </p:cNvPr>
          <p:cNvSpPr/>
          <p:nvPr/>
        </p:nvSpPr>
        <p:spPr>
          <a:xfrm>
            <a:off x="3657894" y="1788373"/>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1F91CE9-FEA4-43C6-9846-03BB2E8E6E9E}"/>
              </a:ext>
            </a:extLst>
          </p:cNvPr>
          <p:cNvSpPr/>
          <p:nvPr/>
        </p:nvSpPr>
        <p:spPr>
          <a:xfrm>
            <a:off x="4010278" y="2294043"/>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4B27909-523C-4505-BE55-8E629AD9C9C0}"/>
              </a:ext>
            </a:extLst>
          </p:cNvPr>
          <p:cNvSpPr/>
          <p:nvPr/>
        </p:nvSpPr>
        <p:spPr>
          <a:xfrm>
            <a:off x="5371871" y="2908408"/>
            <a:ext cx="277707" cy="27770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81B42EF-9EEC-4843-936B-BDA88C561708}"/>
              </a:ext>
            </a:extLst>
          </p:cNvPr>
          <p:cNvSpPr/>
          <p:nvPr/>
        </p:nvSpPr>
        <p:spPr>
          <a:xfrm>
            <a:off x="4783203" y="2703824"/>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33A4DC5-5AE1-4B80-A53E-6CE64C7C1C6B}"/>
              </a:ext>
            </a:extLst>
          </p:cNvPr>
          <p:cNvSpPr/>
          <p:nvPr/>
        </p:nvSpPr>
        <p:spPr>
          <a:xfrm>
            <a:off x="3227953" y="1397924"/>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8709805-0871-44FE-8379-9EE23C8BF54A}"/>
              </a:ext>
            </a:extLst>
          </p:cNvPr>
          <p:cNvSpPr/>
          <p:nvPr/>
        </p:nvSpPr>
        <p:spPr>
          <a:xfrm>
            <a:off x="4256724" y="1927227"/>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539DF0-C6BC-4A31-82A5-4F6375252CCF}"/>
              </a:ext>
            </a:extLst>
          </p:cNvPr>
          <p:cNvSpPr/>
          <p:nvPr/>
        </p:nvSpPr>
        <p:spPr>
          <a:xfrm>
            <a:off x="3227952" y="2270177"/>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8C0D7F7-1075-490D-BC4A-5333793DD9FB}"/>
              </a:ext>
            </a:extLst>
          </p:cNvPr>
          <p:cNvSpPr/>
          <p:nvPr/>
        </p:nvSpPr>
        <p:spPr>
          <a:xfrm>
            <a:off x="4495644" y="2319251"/>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F357092-DB5E-4A60-BA17-5CF2CA401ACC}"/>
              </a:ext>
            </a:extLst>
          </p:cNvPr>
          <p:cNvSpPr/>
          <p:nvPr/>
        </p:nvSpPr>
        <p:spPr>
          <a:xfrm>
            <a:off x="3989029" y="1406466"/>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C5D22A-4E27-4489-93F8-3FAC9AE56FF6}"/>
              </a:ext>
            </a:extLst>
          </p:cNvPr>
          <p:cNvSpPr/>
          <p:nvPr/>
        </p:nvSpPr>
        <p:spPr>
          <a:xfrm>
            <a:off x="4644350" y="1536777"/>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5327D32-CE2D-482F-A62B-27E8E629B801}"/>
              </a:ext>
            </a:extLst>
          </p:cNvPr>
          <p:cNvSpPr/>
          <p:nvPr/>
        </p:nvSpPr>
        <p:spPr>
          <a:xfrm>
            <a:off x="5309376" y="2336337"/>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CC322CD-2BF1-4586-99C9-6828FB283BE3}"/>
              </a:ext>
            </a:extLst>
          </p:cNvPr>
          <p:cNvSpPr/>
          <p:nvPr/>
        </p:nvSpPr>
        <p:spPr>
          <a:xfrm>
            <a:off x="4994407" y="1917546"/>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D4B310D6-00C3-475B-9BDD-610619203B68}"/>
              </a:ext>
            </a:extLst>
          </p:cNvPr>
          <p:cNvSpPr/>
          <p:nvPr/>
        </p:nvSpPr>
        <p:spPr>
          <a:xfrm rot="1001142">
            <a:off x="5114294" y="2785378"/>
            <a:ext cx="3335770" cy="1417598"/>
          </a:xfrm>
          <a:prstGeom prst="arc">
            <a:avLst>
              <a:gd name="adj1" fmla="val 2722945"/>
              <a:gd name="adj2" fmla="val 17732385"/>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88FD72FC-4AB7-48FF-B856-2CFA440A531A}"/>
              </a:ext>
            </a:extLst>
          </p:cNvPr>
          <p:cNvSpPr txBox="1"/>
          <p:nvPr/>
        </p:nvSpPr>
        <p:spPr>
          <a:xfrm>
            <a:off x="5672096" y="3186400"/>
            <a:ext cx="2247731" cy="307777"/>
          </a:xfrm>
          <a:prstGeom prst="rect">
            <a:avLst/>
          </a:prstGeom>
          <a:noFill/>
        </p:spPr>
        <p:txBody>
          <a:bodyPr wrap="none" rtlCol="0">
            <a:spAutoFit/>
          </a:bodyPr>
          <a:lstStyle/>
          <a:p>
            <a:r>
              <a:rPr lang="en-US" dirty="0">
                <a:solidFill>
                  <a:schemeClr val="accent4">
                    <a:lumMod val="75000"/>
                  </a:schemeClr>
                </a:solidFill>
              </a:rPr>
              <a:t>ISOLATE FOR TESTING</a:t>
            </a:r>
          </a:p>
        </p:txBody>
      </p:sp>
    </p:spTree>
    <p:extLst>
      <p:ext uri="{BB962C8B-B14F-4D97-AF65-F5344CB8AC3E}">
        <p14:creationId xmlns:p14="http://schemas.microsoft.com/office/powerpoint/2010/main" val="339432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par>
                                <p:cTn id="20" presetID="22" presetClass="exit" presetSubtype="4" fill="hold" grpId="0" nodeType="withEffect">
                                  <p:stCondLst>
                                    <p:cond delay="0"/>
                                  </p:stCondLst>
                                  <p:childTnLst>
                                    <p:animEffect transition="out" filter="wipe(down)">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21"/>
                                        </p:tgtEl>
                                      </p:cBhvr>
                                    </p:animEffect>
                                    <p:set>
                                      <p:cBhvr>
                                        <p:cTn id="25" dur="1" fill="hold">
                                          <p:stCondLst>
                                            <p:cond delay="499"/>
                                          </p:stCondLst>
                                        </p:cTn>
                                        <p:tgtEl>
                                          <p:spTgt spid="21"/>
                                        </p:tgtEl>
                                        <p:attrNameLst>
                                          <p:attrName>style.visibility</p:attrName>
                                        </p:attrNameLst>
                                      </p:cBhvr>
                                      <p:to>
                                        <p:strVal val="hidden"/>
                                      </p:to>
                                    </p:set>
                                  </p:childTnLst>
                                </p:cTn>
                              </p:par>
                              <p:par>
                                <p:cTn id="26" presetID="22" presetClass="exit" presetSubtype="4" fill="hold" grpId="0" nodeType="withEffect">
                                  <p:stCondLst>
                                    <p:cond delay="0"/>
                                  </p:stCondLst>
                                  <p:childTnLst>
                                    <p:animEffect transition="out" filter="wipe(down)">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22" presetClass="exit" presetSubtype="4" fill="hold" grpId="0" nodeType="withEffect">
                                  <p:stCondLst>
                                    <p:cond delay="0"/>
                                  </p:stCondLst>
                                  <p:childTnLst>
                                    <p:animEffect transition="out" filter="wipe(down)">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par>
                                <p:cTn id="32" presetID="22" presetClass="exit" presetSubtype="4" fill="hold" grpId="0" nodeType="withEffect">
                                  <p:stCondLst>
                                    <p:cond delay="0"/>
                                  </p:stCondLst>
                                  <p:childTnLst>
                                    <p:animEffect transition="out" filter="wipe(down)">
                                      <p:cBhvr>
                                        <p:cTn id="33" dur="500"/>
                                        <p:tgtEl>
                                          <p:spTgt spid="18"/>
                                        </p:tgtEl>
                                      </p:cBhvr>
                                    </p:animEffect>
                                    <p:set>
                                      <p:cBhvr>
                                        <p:cTn id="34" dur="1" fill="hold">
                                          <p:stCondLst>
                                            <p:cond delay="499"/>
                                          </p:stCondLst>
                                        </p:cTn>
                                        <p:tgtEl>
                                          <p:spTgt spid="18"/>
                                        </p:tgtEl>
                                        <p:attrNameLst>
                                          <p:attrName>style.visibility</p:attrName>
                                        </p:attrNameLst>
                                      </p:cBhvr>
                                      <p:to>
                                        <p:strVal val="hidden"/>
                                      </p:to>
                                    </p:set>
                                  </p:childTnLst>
                                </p:cTn>
                              </p:par>
                              <p:par>
                                <p:cTn id="35" presetID="22" presetClass="exit" presetSubtype="4" fill="hold" grpId="0" nodeType="withEffect">
                                  <p:stCondLst>
                                    <p:cond delay="0"/>
                                  </p:stCondLst>
                                  <p:childTnLst>
                                    <p:animEffect transition="out" filter="wipe(down)">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par>
                                <p:cTn id="38" presetID="22" presetClass="exit" presetSubtype="4" fill="hold" grpId="0" nodeType="withEffect">
                                  <p:stCondLst>
                                    <p:cond delay="0"/>
                                  </p:stCondLst>
                                  <p:childTnLst>
                                    <p:animEffect transition="out" filter="wipe(down)">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22" presetClass="exit" presetSubtype="4" fill="hold" grpId="0" nodeType="withEffect">
                                  <p:stCondLst>
                                    <p:cond delay="0"/>
                                  </p:stCondLst>
                                  <p:childTnLst>
                                    <p:animEffect transition="out" filter="wipe(down)">
                                      <p:cBhvr>
                                        <p:cTn id="42" dur="500"/>
                                        <p:tgtEl>
                                          <p:spTgt spid="16"/>
                                        </p:tgtEl>
                                      </p:cBhvr>
                                    </p:animEffect>
                                    <p:set>
                                      <p:cBhvr>
                                        <p:cTn id="43"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31"/>
        <p:cNvGrpSpPr/>
        <p:nvPr/>
      </p:nvGrpSpPr>
      <p:grpSpPr>
        <a:xfrm>
          <a:off x="0" y="0"/>
          <a:ext cx="0" cy="0"/>
          <a:chOff x="0" y="0"/>
          <a:chExt cx="0" cy="0"/>
        </a:xfrm>
      </p:grpSpPr>
      <p:sp>
        <p:nvSpPr>
          <p:cNvPr id="7" name="TextBox 6">
            <a:extLst>
              <a:ext uri="{FF2B5EF4-FFF2-40B4-BE49-F238E27FC236}">
                <a16:creationId xmlns:a16="http://schemas.microsoft.com/office/drawing/2014/main" id="{9BBC7613-161F-418D-8500-F3117F2478E4}"/>
              </a:ext>
            </a:extLst>
          </p:cNvPr>
          <p:cNvSpPr txBox="1"/>
          <p:nvPr/>
        </p:nvSpPr>
        <p:spPr>
          <a:xfrm>
            <a:off x="0" y="436098"/>
            <a:ext cx="91440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FFFF">
                    <a:lumMod val="85000"/>
                  </a:srgbClr>
                </a:solidFill>
                <a:effectLst/>
                <a:uLnTx/>
                <a:uFillTx/>
                <a:latin typeface="Bahnschrift SemiLight" panose="020B0502040204020203" pitchFamily="34" charset="0"/>
                <a:cs typeface="Arial"/>
                <a:sym typeface="Arial"/>
              </a:rPr>
              <a:t>MOCKING OVERVIEW</a:t>
            </a:r>
          </a:p>
        </p:txBody>
      </p:sp>
      <p:sp>
        <p:nvSpPr>
          <p:cNvPr id="14" name="Oval 13">
            <a:extLst>
              <a:ext uri="{FF2B5EF4-FFF2-40B4-BE49-F238E27FC236}">
                <a16:creationId xmlns:a16="http://schemas.microsoft.com/office/drawing/2014/main" id="{E4B27909-523C-4505-BE55-8E629AD9C9C0}"/>
              </a:ext>
            </a:extLst>
          </p:cNvPr>
          <p:cNvSpPr/>
          <p:nvPr/>
        </p:nvSpPr>
        <p:spPr>
          <a:xfrm>
            <a:off x="4124960" y="2534335"/>
            <a:ext cx="277707" cy="27770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81B42EF-9EEC-4843-936B-BDA88C561708}"/>
              </a:ext>
            </a:extLst>
          </p:cNvPr>
          <p:cNvSpPr/>
          <p:nvPr/>
        </p:nvSpPr>
        <p:spPr>
          <a:xfrm>
            <a:off x="3210710" y="2395481"/>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5327D32-CE2D-482F-A62B-27E8E629B801}"/>
              </a:ext>
            </a:extLst>
          </p:cNvPr>
          <p:cNvSpPr/>
          <p:nvPr/>
        </p:nvSpPr>
        <p:spPr>
          <a:xfrm>
            <a:off x="3909596" y="1645146"/>
            <a:ext cx="277707" cy="277707"/>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D4B310D6-00C3-475B-9BDD-610619203B68}"/>
              </a:ext>
            </a:extLst>
          </p:cNvPr>
          <p:cNvSpPr/>
          <p:nvPr/>
        </p:nvSpPr>
        <p:spPr>
          <a:xfrm rot="1001142">
            <a:off x="3867383" y="2411305"/>
            <a:ext cx="3335770" cy="1417598"/>
          </a:xfrm>
          <a:prstGeom prst="arc">
            <a:avLst>
              <a:gd name="adj1" fmla="val 2722945"/>
              <a:gd name="adj2" fmla="val 17732385"/>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88FD72FC-4AB7-48FF-B856-2CFA440A531A}"/>
              </a:ext>
            </a:extLst>
          </p:cNvPr>
          <p:cNvSpPr txBox="1"/>
          <p:nvPr/>
        </p:nvSpPr>
        <p:spPr>
          <a:xfrm>
            <a:off x="4425185" y="2812327"/>
            <a:ext cx="2247731" cy="307777"/>
          </a:xfrm>
          <a:prstGeom prst="rect">
            <a:avLst/>
          </a:prstGeom>
          <a:noFill/>
        </p:spPr>
        <p:txBody>
          <a:bodyPr wrap="none" rtlCol="0">
            <a:spAutoFit/>
          </a:bodyPr>
          <a:lstStyle/>
          <a:p>
            <a:r>
              <a:rPr lang="en-US" dirty="0">
                <a:solidFill>
                  <a:schemeClr val="accent4">
                    <a:lumMod val="75000"/>
                  </a:schemeClr>
                </a:solidFill>
              </a:rPr>
              <a:t>ISOLATE FOR TESTING</a:t>
            </a:r>
          </a:p>
        </p:txBody>
      </p:sp>
      <p:cxnSp>
        <p:nvCxnSpPr>
          <p:cNvPr id="5" name="Straight Arrow Connector 4">
            <a:extLst>
              <a:ext uri="{FF2B5EF4-FFF2-40B4-BE49-F238E27FC236}">
                <a16:creationId xmlns:a16="http://schemas.microsoft.com/office/drawing/2014/main" id="{7511EE9E-E91E-4677-9CB4-E5C578B0471B}"/>
              </a:ext>
            </a:extLst>
          </p:cNvPr>
          <p:cNvCxnSpPr/>
          <p:nvPr/>
        </p:nvCxnSpPr>
        <p:spPr>
          <a:xfrm flipH="1" flipV="1">
            <a:off x="3531472" y="2565253"/>
            <a:ext cx="550487" cy="101438"/>
          </a:xfrm>
          <a:prstGeom prst="straightConnector1">
            <a:avLst/>
          </a:prstGeom>
          <a:ln>
            <a:solidFill>
              <a:srgbClr val="EF3E5B"/>
            </a:solidFill>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a:extLst>
              <a:ext uri="{FF2B5EF4-FFF2-40B4-BE49-F238E27FC236}">
                <a16:creationId xmlns:a16="http://schemas.microsoft.com/office/drawing/2014/main" id="{76E364BF-BCE5-4D2B-A834-DC3A3523689F}"/>
              </a:ext>
            </a:extLst>
          </p:cNvPr>
          <p:cNvCxnSpPr>
            <a:cxnSpLocks/>
          </p:cNvCxnSpPr>
          <p:nvPr/>
        </p:nvCxnSpPr>
        <p:spPr>
          <a:xfrm flipH="1" flipV="1">
            <a:off x="4081959" y="1962263"/>
            <a:ext cx="148335" cy="534656"/>
          </a:xfrm>
          <a:prstGeom prst="straightConnector1">
            <a:avLst/>
          </a:prstGeom>
          <a:ln>
            <a:solidFill>
              <a:srgbClr val="EF3E5B"/>
            </a:solidFill>
            <a:tailEnd type="triangle"/>
          </a:ln>
        </p:spPr>
        <p:style>
          <a:lnRef idx="2">
            <a:schemeClr val="accent4"/>
          </a:lnRef>
          <a:fillRef idx="0">
            <a:schemeClr val="accent4"/>
          </a:fillRef>
          <a:effectRef idx="1">
            <a:schemeClr val="accent4"/>
          </a:effectRef>
          <a:fontRef idx="minor">
            <a:schemeClr val="tx1"/>
          </a:fontRef>
        </p:style>
      </p:cxnSp>
      <p:sp>
        <p:nvSpPr>
          <p:cNvPr id="25" name="TextBox 24">
            <a:extLst>
              <a:ext uri="{FF2B5EF4-FFF2-40B4-BE49-F238E27FC236}">
                <a16:creationId xmlns:a16="http://schemas.microsoft.com/office/drawing/2014/main" id="{22A6A494-F296-4FD6-B817-0B628B110B6F}"/>
              </a:ext>
            </a:extLst>
          </p:cNvPr>
          <p:cNvSpPr txBox="1"/>
          <p:nvPr/>
        </p:nvSpPr>
        <p:spPr>
          <a:xfrm>
            <a:off x="1781285" y="1914111"/>
            <a:ext cx="1954381" cy="307777"/>
          </a:xfrm>
          <a:prstGeom prst="rect">
            <a:avLst/>
          </a:prstGeom>
          <a:noFill/>
        </p:spPr>
        <p:txBody>
          <a:bodyPr wrap="none" rtlCol="0">
            <a:spAutoFit/>
          </a:bodyPr>
          <a:lstStyle/>
          <a:p>
            <a:r>
              <a:rPr lang="en-US" dirty="0">
                <a:solidFill>
                  <a:srgbClr val="EF3E5B"/>
                </a:solidFill>
              </a:rPr>
              <a:t>REAL DEPENDENCY</a:t>
            </a:r>
          </a:p>
        </p:txBody>
      </p:sp>
      <p:sp>
        <p:nvSpPr>
          <p:cNvPr id="26" name="TextBox 25">
            <a:extLst>
              <a:ext uri="{FF2B5EF4-FFF2-40B4-BE49-F238E27FC236}">
                <a16:creationId xmlns:a16="http://schemas.microsoft.com/office/drawing/2014/main" id="{53D4B800-6C84-49FC-925B-F30BAAA0B4AA}"/>
              </a:ext>
            </a:extLst>
          </p:cNvPr>
          <p:cNvSpPr txBox="1"/>
          <p:nvPr/>
        </p:nvSpPr>
        <p:spPr>
          <a:xfrm>
            <a:off x="3019184" y="2674530"/>
            <a:ext cx="660758" cy="276999"/>
          </a:xfrm>
          <a:prstGeom prst="rect">
            <a:avLst/>
          </a:prstGeom>
          <a:noFill/>
        </p:spPr>
        <p:txBody>
          <a:bodyPr wrap="none" rtlCol="0">
            <a:spAutoFit/>
          </a:bodyPr>
          <a:lstStyle/>
          <a:p>
            <a:r>
              <a:rPr lang="en-US" sz="1200" dirty="0">
                <a:solidFill>
                  <a:srgbClr val="B6212D"/>
                </a:solidFill>
              </a:rPr>
              <a:t>Logger</a:t>
            </a:r>
          </a:p>
        </p:txBody>
      </p:sp>
      <p:sp>
        <p:nvSpPr>
          <p:cNvPr id="27" name="TextBox 26">
            <a:extLst>
              <a:ext uri="{FF2B5EF4-FFF2-40B4-BE49-F238E27FC236}">
                <a16:creationId xmlns:a16="http://schemas.microsoft.com/office/drawing/2014/main" id="{F40EA66E-DA62-415E-968C-C4B92F6D3167}"/>
              </a:ext>
            </a:extLst>
          </p:cNvPr>
          <p:cNvSpPr txBox="1"/>
          <p:nvPr/>
        </p:nvSpPr>
        <p:spPr>
          <a:xfrm>
            <a:off x="4187303" y="1645146"/>
            <a:ext cx="917239" cy="276999"/>
          </a:xfrm>
          <a:prstGeom prst="rect">
            <a:avLst/>
          </a:prstGeom>
          <a:noFill/>
        </p:spPr>
        <p:txBody>
          <a:bodyPr wrap="none" rtlCol="0">
            <a:spAutoFit/>
          </a:bodyPr>
          <a:lstStyle/>
          <a:p>
            <a:r>
              <a:rPr lang="en-US" sz="1200" dirty="0">
                <a:solidFill>
                  <a:srgbClr val="B6212D"/>
                </a:solidFill>
              </a:rPr>
              <a:t>Repository</a:t>
            </a:r>
          </a:p>
        </p:txBody>
      </p:sp>
    </p:spTree>
    <p:extLst>
      <p:ext uri="{BB962C8B-B14F-4D97-AF65-F5344CB8AC3E}">
        <p14:creationId xmlns:p14="http://schemas.microsoft.com/office/powerpoint/2010/main" val="519299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31"/>
        <p:cNvGrpSpPr/>
        <p:nvPr/>
      </p:nvGrpSpPr>
      <p:grpSpPr>
        <a:xfrm>
          <a:off x="0" y="0"/>
          <a:ext cx="0" cy="0"/>
          <a:chOff x="0" y="0"/>
          <a:chExt cx="0" cy="0"/>
        </a:xfrm>
      </p:grpSpPr>
      <p:sp>
        <p:nvSpPr>
          <p:cNvPr id="7" name="TextBox 6">
            <a:extLst>
              <a:ext uri="{FF2B5EF4-FFF2-40B4-BE49-F238E27FC236}">
                <a16:creationId xmlns:a16="http://schemas.microsoft.com/office/drawing/2014/main" id="{9BBC7613-161F-418D-8500-F3117F2478E4}"/>
              </a:ext>
            </a:extLst>
          </p:cNvPr>
          <p:cNvSpPr txBox="1"/>
          <p:nvPr/>
        </p:nvSpPr>
        <p:spPr>
          <a:xfrm>
            <a:off x="0" y="436098"/>
            <a:ext cx="91440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FFFFFF">
                    <a:lumMod val="85000"/>
                  </a:srgbClr>
                </a:solidFill>
                <a:effectLst/>
                <a:uLnTx/>
                <a:uFillTx/>
                <a:latin typeface="Bahnschrift SemiLight" panose="020B0502040204020203" pitchFamily="34" charset="0"/>
                <a:cs typeface="Arial"/>
                <a:sym typeface="Arial"/>
              </a:rPr>
              <a:t>MOCKING OVERVIEW</a:t>
            </a:r>
          </a:p>
        </p:txBody>
      </p:sp>
      <p:sp>
        <p:nvSpPr>
          <p:cNvPr id="14" name="Oval 13">
            <a:extLst>
              <a:ext uri="{FF2B5EF4-FFF2-40B4-BE49-F238E27FC236}">
                <a16:creationId xmlns:a16="http://schemas.microsoft.com/office/drawing/2014/main" id="{E4B27909-523C-4505-BE55-8E629AD9C9C0}"/>
              </a:ext>
            </a:extLst>
          </p:cNvPr>
          <p:cNvSpPr/>
          <p:nvPr/>
        </p:nvSpPr>
        <p:spPr>
          <a:xfrm>
            <a:off x="4124960" y="2534335"/>
            <a:ext cx="277707" cy="27770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81B42EF-9EEC-4843-936B-BDA88C561708}"/>
              </a:ext>
            </a:extLst>
          </p:cNvPr>
          <p:cNvSpPr/>
          <p:nvPr/>
        </p:nvSpPr>
        <p:spPr>
          <a:xfrm>
            <a:off x="3210710" y="2395481"/>
            <a:ext cx="277707" cy="277707"/>
          </a:xfrm>
          <a:prstGeom prst="ellipse">
            <a:avLst/>
          </a:prstGeom>
          <a:solidFill>
            <a:srgbClr val="65B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5327D32-CE2D-482F-A62B-27E8E629B801}"/>
              </a:ext>
            </a:extLst>
          </p:cNvPr>
          <p:cNvSpPr/>
          <p:nvPr/>
        </p:nvSpPr>
        <p:spPr>
          <a:xfrm>
            <a:off x="3909596" y="1645146"/>
            <a:ext cx="277707" cy="277707"/>
          </a:xfrm>
          <a:prstGeom prst="ellipse">
            <a:avLst/>
          </a:prstGeom>
          <a:solidFill>
            <a:srgbClr val="65B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D4B310D6-00C3-475B-9BDD-610619203B68}"/>
              </a:ext>
            </a:extLst>
          </p:cNvPr>
          <p:cNvSpPr/>
          <p:nvPr/>
        </p:nvSpPr>
        <p:spPr>
          <a:xfrm rot="1001142">
            <a:off x="3867383" y="2411305"/>
            <a:ext cx="3335770" cy="1417598"/>
          </a:xfrm>
          <a:prstGeom prst="arc">
            <a:avLst>
              <a:gd name="adj1" fmla="val 2722945"/>
              <a:gd name="adj2" fmla="val 17732385"/>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88FD72FC-4AB7-48FF-B856-2CFA440A531A}"/>
              </a:ext>
            </a:extLst>
          </p:cNvPr>
          <p:cNvSpPr txBox="1"/>
          <p:nvPr/>
        </p:nvSpPr>
        <p:spPr>
          <a:xfrm>
            <a:off x="4425185" y="2812327"/>
            <a:ext cx="2247731" cy="307777"/>
          </a:xfrm>
          <a:prstGeom prst="rect">
            <a:avLst/>
          </a:prstGeom>
          <a:noFill/>
        </p:spPr>
        <p:txBody>
          <a:bodyPr wrap="none" rtlCol="0">
            <a:spAutoFit/>
          </a:bodyPr>
          <a:lstStyle/>
          <a:p>
            <a:r>
              <a:rPr lang="en-US" dirty="0">
                <a:solidFill>
                  <a:schemeClr val="accent4">
                    <a:lumMod val="75000"/>
                  </a:schemeClr>
                </a:solidFill>
              </a:rPr>
              <a:t>ISOLATE FOR TESTING</a:t>
            </a:r>
          </a:p>
        </p:txBody>
      </p:sp>
      <p:cxnSp>
        <p:nvCxnSpPr>
          <p:cNvPr id="5" name="Straight Arrow Connector 4">
            <a:extLst>
              <a:ext uri="{FF2B5EF4-FFF2-40B4-BE49-F238E27FC236}">
                <a16:creationId xmlns:a16="http://schemas.microsoft.com/office/drawing/2014/main" id="{7511EE9E-E91E-4677-9CB4-E5C578B0471B}"/>
              </a:ext>
            </a:extLst>
          </p:cNvPr>
          <p:cNvCxnSpPr/>
          <p:nvPr/>
        </p:nvCxnSpPr>
        <p:spPr>
          <a:xfrm flipH="1" flipV="1">
            <a:off x="3531472" y="2565253"/>
            <a:ext cx="550487" cy="101438"/>
          </a:xfrm>
          <a:prstGeom prst="straightConnector1">
            <a:avLst/>
          </a:prstGeom>
          <a:ln>
            <a:solidFill>
              <a:srgbClr val="EF3E5B"/>
            </a:solidFill>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a:extLst>
              <a:ext uri="{FF2B5EF4-FFF2-40B4-BE49-F238E27FC236}">
                <a16:creationId xmlns:a16="http://schemas.microsoft.com/office/drawing/2014/main" id="{76E364BF-BCE5-4D2B-A834-DC3A3523689F}"/>
              </a:ext>
            </a:extLst>
          </p:cNvPr>
          <p:cNvCxnSpPr>
            <a:cxnSpLocks/>
          </p:cNvCxnSpPr>
          <p:nvPr/>
        </p:nvCxnSpPr>
        <p:spPr>
          <a:xfrm flipH="1" flipV="1">
            <a:off x="4081959" y="1962263"/>
            <a:ext cx="148335" cy="534656"/>
          </a:xfrm>
          <a:prstGeom prst="straightConnector1">
            <a:avLst/>
          </a:prstGeom>
          <a:ln>
            <a:solidFill>
              <a:srgbClr val="EF3E5B"/>
            </a:solidFill>
            <a:tailEnd type="triangle"/>
          </a:ln>
        </p:spPr>
        <p:style>
          <a:lnRef idx="2">
            <a:schemeClr val="accent4"/>
          </a:lnRef>
          <a:fillRef idx="0">
            <a:schemeClr val="accent4"/>
          </a:fillRef>
          <a:effectRef idx="1">
            <a:schemeClr val="accent4"/>
          </a:effectRef>
          <a:fontRef idx="minor">
            <a:schemeClr val="tx1"/>
          </a:fontRef>
        </p:style>
      </p:cxnSp>
      <p:sp>
        <p:nvSpPr>
          <p:cNvPr id="25" name="TextBox 24">
            <a:extLst>
              <a:ext uri="{FF2B5EF4-FFF2-40B4-BE49-F238E27FC236}">
                <a16:creationId xmlns:a16="http://schemas.microsoft.com/office/drawing/2014/main" id="{22A6A494-F296-4FD6-B817-0B628B110B6F}"/>
              </a:ext>
            </a:extLst>
          </p:cNvPr>
          <p:cNvSpPr txBox="1"/>
          <p:nvPr/>
        </p:nvSpPr>
        <p:spPr>
          <a:xfrm>
            <a:off x="1781285" y="1914111"/>
            <a:ext cx="1954381" cy="307777"/>
          </a:xfrm>
          <a:prstGeom prst="rect">
            <a:avLst/>
          </a:prstGeom>
          <a:noFill/>
        </p:spPr>
        <p:txBody>
          <a:bodyPr wrap="none" rtlCol="0">
            <a:spAutoFit/>
          </a:bodyPr>
          <a:lstStyle/>
          <a:p>
            <a:r>
              <a:rPr lang="en-US" dirty="0">
                <a:solidFill>
                  <a:srgbClr val="65BA2C"/>
                </a:solidFill>
              </a:rPr>
              <a:t>FAKE DEPENDENCY</a:t>
            </a:r>
          </a:p>
        </p:txBody>
      </p:sp>
      <p:sp>
        <p:nvSpPr>
          <p:cNvPr id="26" name="TextBox 25">
            <a:extLst>
              <a:ext uri="{FF2B5EF4-FFF2-40B4-BE49-F238E27FC236}">
                <a16:creationId xmlns:a16="http://schemas.microsoft.com/office/drawing/2014/main" id="{53D4B800-6C84-49FC-925B-F30BAAA0B4AA}"/>
              </a:ext>
            </a:extLst>
          </p:cNvPr>
          <p:cNvSpPr txBox="1"/>
          <p:nvPr/>
        </p:nvSpPr>
        <p:spPr>
          <a:xfrm>
            <a:off x="3019184" y="2674530"/>
            <a:ext cx="660758" cy="276999"/>
          </a:xfrm>
          <a:prstGeom prst="rect">
            <a:avLst/>
          </a:prstGeom>
          <a:noFill/>
        </p:spPr>
        <p:txBody>
          <a:bodyPr wrap="none" rtlCol="0">
            <a:spAutoFit/>
          </a:bodyPr>
          <a:lstStyle/>
          <a:p>
            <a:r>
              <a:rPr lang="en-US" sz="1200" dirty="0">
                <a:solidFill>
                  <a:srgbClr val="B6212D"/>
                </a:solidFill>
              </a:rPr>
              <a:t>Logger</a:t>
            </a:r>
          </a:p>
        </p:txBody>
      </p:sp>
      <p:sp>
        <p:nvSpPr>
          <p:cNvPr id="27" name="TextBox 26">
            <a:extLst>
              <a:ext uri="{FF2B5EF4-FFF2-40B4-BE49-F238E27FC236}">
                <a16:creationId xmlns:a16="http://schemas.microsoft.com/office/drawing/2014/main" id="{F40EA66E-DA62-415E-968C-C4B92F6D3167}"/>
              </a:ext>
            </a:extLst>
          </p:cNvPr>
          <p:cNvSpPr txBox="1"/>
          <p:nvPr/>
        </p:nvSpPr>
        <p:spPr>
          <a:xfrm>
            <a:off x="4187303" y="1645146"/>
            <a:ext cx="917239" cy="276999"/>
          </a:xfrm>
          <a:prstGeom prst="rect">
            <a:avLst/>
          </a:prstGeom>
          <a:noFill/>
        </p:spPr>
        <p:txBody>
          <a:bodyPr wrap="none" rtlCol="0">
            <a:spAutoFit/>
          </a:bodyPr>
          <a:lstStyle/>
          <a:p>
            <a:r>
              <a:rPr lang="en-US" sz="1200" dirty="0">
                <a:solidFill>
                  <a:srgbClr val="B6212D"/>
                </a:solidFill>
              </a:rPr>
              <a:t>Repository</a:t>
            </a:r>
          </a:p>
        </p:txBody>
      </p:sp>
    </p:spTree>
    <p:extLst>
      <p:ext uri="{BB962C8B-B14F-4D97-AF65-F5344CB8AC3E}">
        <p14:creationId xmlns:p14="http://schemas.microsoft.com/office/powerpoint/2010/main" val="325792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31"/>
        <p:cNvGrpSpPr/>
        <p:nvPr/>
      </p:nvGrpSpPr>
      <p:grpSpPr>
        <a:xfrm>
          <a:off x="0" y="0"/>
          <a:ext cx="0" cy="0"/>
          <a:chOff x="0" y="0"/>
          <a:chExt cx="0" cy="0"/>
        </a:xfrm>
      </p:grpSpPr>
      <p:sp>
        <p:nvSpPr>
          <p:cNvPr id="7" name="TextBox 6">
            <a:extLst>
              <a:ext uri="{FF2B5EF4-FFF2-40B4-BE49-F238E27FC236}">
                <a16:creationId xmlns:a16="http://schemas.microsoft.com/office/drawing/2014/main" id="{9BBC7613-161F-418D-8500-F3117F2478E4}"/>
              </a:ext>
            </a:extLst>
          </p:cNvPr>
          <p:cNvSpPr txBox="1"/>
          <p:nvPr/>
        </p:nvSpPr>
        <p:spPr>
          <a:xfrm>
            <a:off x="0" y="436098"/>
            <a:ext cx="91440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EF3E5B"/>
                </a:solidFill>
                <a:effectLst/>
                <a:uLnTx/>
                <a:uFillTx/>
                <a:latin typeface="Bahnschrift SemiLight" panose="020B0502040204020203" pitchFamily="34" charset="0"/>
                <a:cs typeface="Arial"/>
                <a:sym typeface="Arial"/>
              </a:rPr>
              <a:t>MOCKING OVERVIEW</a:t>
            </a:r>
          </a:p>
        </p:txBody>
      </p:sp>
      <p:sp>
        <p:nvSpPr>
          <p:cNvPr id="3" name="TextBox 2">
            <a:extLst>
              <a:ext uri="{FF2B5EF4-FFF2-40B4-BE49-F238E27FC236}">
                <a16:creationId xmlns:a16="http://schemas.microsoft.com/office/drawing/2014/main" id="{2B3F5CCF-F1AD-451D-BCE8-EBBDA945BE4E}"/>
              </a:ext>
            </a:extLst>
          </p:cNvPr>
          <p:cNvSpPr txBox="1"/>
          <p:nvPr/>
        </p:nvSpPr>
        <p:spPr>
          <a:xfrm>
            <a:off x="1316184" y="1740753"/>
            <a:ext cx="6352308" cy="830997"/>
          </a:xfrm>
          <a:prstGeom prst="rect">
            <a:avLst/>
          </a:prstGeom>
          <a:noFill/>
        </p:spPr>
        <p:txBody>
          <a:bodyPr wrap="square" rtlCol="0">
            <a:spAutoFit/>
          </a:bodyPr>
          <a:lstStyle/>
          <a:p>
            <a:pPr algn="just"/>
            <a:r>
              <a:rPr lang="en-US" sz="1600" b="0" i="0" dirty="0">
                <a:solidFill>
                  <a:schemeClr val="bg1">
                    <a:lumMod val="75000"/>
                  </a:schemeClr>
                </a:solidFill>
                <a:effectLst/>
                <a:latin typeface="-apple-system"/>
              </a:rPr>
              <a:t>An object under test may have dependencies on other objects. Mocking is replacing the actual dependency</a:t>
            </a:r>
            <a:r>
              <a:rPr lang="en-US" sz="1600" dirty="0">
                <a:solidFill>
                  <a:schemeClr val="bg1">
                    <a:lumMod val="75000"/>
                  </a:schemeClr>
                </a:solidFill>
                <a:latin typeface="-apple-system"/>
              </a:rPr>
              <a:t>, with a test time only version that enables easier isolation of code that we want to test.</a:t>
            </a:r>
            <a:endParaRPr lang="en-US" sz="1600" dirty="0">
              <a:solidFill>
                <a:schemeClr val="bg1">
                  <a:lumMod val="75000"/>
                </a:schemeClr>
              </a:solidFill>
            </a:endParaRPr>
          </a:p>
        </p:txBody>
      </p:sp>
      <p:sp>
        <p:nvSpPr>
          <p:cNvPr id="8" name="Rectangle: Rounded Corners 7">
            <a:extLst>
              <a:ext uri="{FF2B5EF4-FFF2-40B4-BE49-F238E27FC236}">
                <a16:creationId xmlns:a16="http://schemas.microsoft.com/office/drawing/2014/main" id="{8447E219-1031-4572-A94D-6E291E8CE39C}"/>
              </a:ext>
            </a:extLst>
          </p:cNvPr>
          <p:cNvSpPr/>
          <p:nvPr/>
        </p:nvSpPr>
        <p:spPr>
          <a:xfrm>
            <a:off x="1018309" y="3003358"/>
            <a:ext cx="1593272" cy="6996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MOQ</a:t>
            </a:r>
          </a:p>
        </p:txBody>
      </p:sp>
      <p:sp>
        <p:nvSpPr>
          <p:cNvPr id="17" name="Rectangle: Rounded Corners 16">
            <a:extLst>
              <a:ext uri="{FF2B5EF4-FFF2-40B4-BE49-F238E27FC236}">
                <a16:creationId xmlns:a16="http://schemas.microsoft.com/office/drawing/2014/main" id="{1E397EDA-55C9-4FE3-914A-54C2F2360826}"/>
              </a:ext>
            </a:extLst>
          </p:cNvPr>
          <p:cNvSpPr/>
          <p:nvPr/>
        </p:nvSpPr>
        <p:spPr>
          <a:xfrm>
            <a:off x="2860963" y="3003358"/>
            <a:ext cx="1593272" cy="6996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Roboto" panose="02000000000000000000" pitchFamily="2" charset="0"/>
              </a:rPr>
              <a:t>NMock3</a:t>
            </a:r>
            <a:endParaRPr lang="en-US" dirty="0">
              <a:solidFill>
                <a:schemeClr val="bg1"/>
              </a:solidFill>
            </a:endParaRPr>
          </a:p>
        </p:txBody>
      </p:sp>
      <p:sp>
        <p:nvSpPr>
          <p:cNvPr id="18" name="Rectangle: Rounded Corners 17">
            <a:extLst>
              <a:ext uri="{FF2B5EF4-FFF2-40B4-BE49-F238E27FC236}">
                <a16:creationId xmlns:a16="http://schemas.microsoft.com/office/drawing/2014/main" id="{968979E0-B12D-4D18-A7A4-4A08835E5927}"/>
              </a:ext>
            </a:extLst>
          </p:cNvPr>
          <p:cNvSpPr/>
          <p:nvPr/>
        </p:nvSpPr>
        <p:spPr>
          <a:xfrm>
            <a:off x="4703618" y="3003358"/>
            <a:ext cx="1593272" cy="6996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err="1">
                <a:solidFill>
                  <a:schemeClr val="bg1"/>
                </a:solidFill>
                <a:effectLst/>
                <a:latin typeface="Roboto" panose="02000000000000000000" pitchFamily="2" charset="0"/>
              </a:rPr>
              <a:t>FakeItEasy</a:t>
            </a:r>
            <a:endParaRPr lang="en-US" dirty="0">
              <a:solidFill>
                <a:schemeClr val="bg1"/>
              </a:solidFill>
            </a:endParaRPr>
          </a:p>
        </p:txBody>
      </p:sp>
      <p:sp>
        <p:nvSpPr>
          <p:cNvPr id="19" name="Rectangle: Rounded Corners 18">
            <a:extLst>
              <a:ext uri="{FF2B5EF4-FFF2-40B4-BE49-F238E27FC236}">
                <a16:creationId xmlns:a16="http://schemas.microsoft.com/office/drawing/2014/main" id="{AD4FCEE8-3C65-43FD-8ACD-F33D6C4AE876}"/>
              </a:ext>
            </a:extLst>
          </p:cNvPr>
          <p:cNvSpPr/>
          <p:nvPr/>
        </p:nvSpPr>
        <p:spPr>
          <a:xfrm>
            <a:off x="6532419" y="3003358"/>
            <a:ext cx="1593272" cy="6996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err="1">
                <a:solidFill>
                  <a:schemeClr val="bg1"/>
                </a:solidFill>
                <a:effectLst/>
                <a:latin typeface="Roboto" panose="02000000000000000000" pitchFamily="2" charset="0"/>
              </a:rPr>
              <a:t>NSubstitute</a:t>
            </a:r>
            <a:endParaRPr lang="en-US" dirty="0">
              <a:solidFill>
                <a:schemeClr val="bg1"/>
              </a:solidFill>
            </a:endParaRPr>
          </a:p>
        </p:txBody>
      </p:sp>
    </p:spTree>
    <p:extLst>
      <p:ext uri="{BB962C8B-B14F-4D97-AF65-F5344CB8AC3E}">
        <p14:creationId xmlns:p14="http://schemas.microsoft.com/office/powerpoint/2010/main" val="171907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randombar(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A6B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8B68EC-6EA8-4175-8E4A-392C238FD39B}"/>
              </a:ext>
            </a:extLst>
          </p:cNvPr>
          <p:cNvSpPr txBox="1"/>
          <p:nvPr/>
        </p:nvSpPr>
        <p:spPr>
          <a:xfrm>
            <a:off x="0" y="2088000"/>
            <a:ext cx="9144000" cy="646331"/>
          </a:xfrm>
          <a:prstGeom prst="rect">
            <a:avLst/>
          </a:prstGeom>
          <a:noFill/>
        </p:spPr>
        <p:txBody>
          <a:bodyPr wrap="square" rtlCol="0">
            <a:spAutoFit/>
          </a:bodyPr>
          <a:lstStyle/>
          <a:p>
            <a:pPr algn="ctr"/>
            <a:r>
              <a:rPr lang="en-US" sz="3600" dirty="0">
                <a:solidFill>
                  <a:schemeClr val="bg1">
                    <a:lumMod val="95000"/>
                  </a:schemeClr>
                </a:solidFill>
              </a:rPr>
              <a:t>What is Automated Testing?</a:t>
            </a:r>
          </a:p>
        </p:txBody>
      </p:sp>
    </p:spTree>
    <p:extLst>
      <p:ext uri="{BB962C8B-B14F-4D97-AF65-F5344CB8AC3E}">
        <p14:creationId xmlns:p14="http://schemas.microsoft.com/office/powerpoint/2010/main" val="4227674301"/>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31"/>
        <p:cNvGrpSpPr/>
        <p:nvPr/>
      </p:nvGrpSpPr>
      <p:grpSpPr>
        <a:xfrm>
          <a:off x="0" y="0"/>
          <a:ext cx="0" cy="0"/>
          <a:chOff x="0" y="0"/>
          <a:chExt cx="0" cy="0"/>
        </a:xfrm>
      </p:grpSpPr>
      <p:sp>
        <p:nvSpPr>
          <p:cNvPr id="7" name="TextBox 6">
            <a:extLst>
              <a:ext uri="{FF2B5EF4-FFF2-40B4-BE49-F238E27FC236}">
                <a16:creationId xmlns:a16="http://schemas.microsoft.com/office/drawing/2014/main" id="{9BBC7613-161F-418D-8500-F3117F2478E4}"/>
              </a:ext>
            </a:extLst>
          </p:cNvPr>
          <p:cNvSpPr txBox="1"/>
          <p:nvPr/>
        </p:nvSpPr>
        <p:spPr>
          <a:xfrm>
            <a:off x="0" y="436098"/>
            <a:ext cx="91440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EF3E5B"/>
                </a:solidFill>
                <a:effectLst/>
                <a:uLnTx/>
                <a:uFillTx/>
                <a:latin typeface="Bahnschrift SemiLight" panose="020B0502040204020203" pitchFamily="34" charset="0"/>
                <a:cs typeface="Arial"/>
                <a:sym typeface="Arial"/>
              </a:rPr>
              <a:t>MOCKING OVERVIEW</a:t>
            </a:r>
          </a:p>
        </p:txBody>
      </p:sp>
      <p:sp>
        <p:nvSpPr>
          <p:cNvPr id="3" name="TextBox 2">
            <a:extLst>
              <a:ext uri="{FF2B5EF4-FFF2-40B4-BE49-F238E27FC236}">
                <a16:creationId xmlns:a16="http://schemas.microsoft.com/office/drawing/2014/main" id="{2B3F5CCF-F1AD-451D-BCE8-EBBDA945BE4E}"/>
              </a:ext>
            </a:extLst>
          </p:cNvPr>
          <p:cNvSpPr txBox="1"/>
          <p:nvPr/>
        </p:nvSpPr>
        <p:spPr>
          <a:xfrm>
            <a:off x="1316184" y="1740753"/>
            <a:ext cx="6352308" cy="830997"/>
          </a:xfrm>
          <a:prstGeom prst="rect">
            <a:avLst/>
          </a:prstGeom>
          <a:noFill/>
        </p:spPr>
        <p:txBody>
          <a:bodyPr wrap="square" rtlCol="0">
            <a:spAutoFit/>
          </a:bodyPr>
          <a:lstStyle/>
          <a:p>
            <a:pPr algn="just"/>
            <a:r>
              <a:rPr lang="en-US" sz="1600" b="0" i="0" dirty="0">
                <a:solidFill>
                  <a:schemeClr val="bg1">
                    <a:lumMod val="75000"/>
                  </a:schemeClr>
                </a:solidFill>
                <a:effectLst/>
                <a:latin typeface="-apple-system"/>
              </a:rPr>
              <a:t>An object under test may have dependencies on other objects. Mocking is replacing the actual dependency</a:t>
            </a:r>
            <a:r>
              <a:rPr lang="en-US" sz="1600" dirty="0">
                <a:solidFill>
                  <a:schemeClr val="bg1">
                    <a:lumMod val="75000"/>
                  </a:schemeClr>
                </a:solidFill>
                <a:latin typeface="-apple-system"/>
              </a:rPr>
              <a:t>, with a test time only version that enables easier isolation of code that we want to test.</a:t>
            </a:r>
            <a:endParaRPr lang="en-US" sz="1600" dirty="0">
              <a:solidFill>
                <a:schemeClr val="bg1">
                  <a:lumMod val="75000"/>
                </a:schemeClr>
              </a:solidFill>
            </a:endParaRPr>
          </a:p>
        </p:txBody>
      </p:sp>
      <p:sp>
        <p:nvSpPr>
          <p:cNvPr id="8" name="Rectangle: Rounded Corners 7">
            <a:extLst>
              <a:ext uri="{FF2B5EF4-FFF2-40B4-BE49-F238E27FC236}">
                <a16:creationId xmlns:a16="http://schemas.microsoft.com/office/drawing/2014/main" id="{8447E219-1031-4572-A94D-6E291E8CE39C}"/>
              </a:ext>
            </a:extLst>
          </p:cNvPr>
          <p:cNvSpPr/>
          <p:nvPr/>
        </p:nvSpPr>
        <p:spPr>
          <a:xfrm>
            <a:off x="1018309" y="3003358"/>
            <a:ext cx="1593272" cy="6996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MOQ</a:t>
            </a:r>
          </a:p>
        </p:txBody>
      </p:sp>
      <p:sp>
        <p:nvSpPr>
          <p:cNvPr id="17" name="Rectangle: Rounded Corners 16">
            <a:extLst>
              <a:ext uri="{FF2B5EF4-FFF2-40B4-BE49-F238E27FC236}">
                <a16:creationId xmlns:a16="http://schemas.microsoft.com/office/drawing/2014/main" id="{1E397EDA-55C9-4FE3-914A-54C2F2360826}"/>
              </a:ext>
            </a:extLst>
          </p:cNvPr>
          <p:cNvSpPr/>
          <p:nvPr/>
        </p:nvSpPr>
        <p:spPr>
          <a:xfrm>
            <a:off x="2860963" y="3003358"/>
            <a:ext cx="1593272" cy="6996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Roboto" panose="02000000000000000000" pitchFamily="2" charset="0"/>
              </a:rPr>
              <a:t>NMock3</a:t>
            </a:r>
            <a:endParaRPr lang="en-US" dirty="0">
              <a:solidFill>
                <a:schemeClr val="bg1"/>
              </a:solidFill>
            </a:endParaRPr>
          </a:p>
        </p:txBody>
      </p:sp>
      <p:sp>
        <p:nvSpPr>
          <p:cNvPr id="18" name="Rectangle: Rounded Corners 17">
            <a:extLst>
              <a:ext uri="{FF2B5EF4-FFF2-40B4-BE49-F238E27FC236}">
                <a16:creationId xmlns:a16="http://schemas.microsoft.com/office/drawing/2014/main" id="{968979E0-B12D-4D18-A7A4-4A08835E5927}"/>
              </a:ext>
            </a:extLst>
          </p:cNvPr>
          <p:cNvSpPr/>
          <p:nvPr/>
        </p:nvSpPr>
        <p:spPr>
          <a:xfrm>
            <a:off x="4703618" y="3003358"/>
            <a:ext cx="1593272" cy="6996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err="1">
                <a:solidFill>
                  <a:schemeClr val="bg1"/>
                </a:solidFill>
                <a:effectLst/>
                <a:latin typeface="Roboto" panose="02000000000000000000" pitchFamily="2" charset="0"/>
              </a:rPr>
              <a:t>FakeItEasy</a:t>
            </a:r>
            <a:endParaRPr lang="en-US" dirty="0">
              <a:solidFill>
                <a:schemeClr val="bg1"/>
              </a:solidFill>
            </a:endParaRPr>
          </a:p>
        </p:txBody>
      </p:sp>
      <p:sp>
        <p:nvSpPr>
          <p:cNvPr id="19" name="Rectangle: Rounded Corners 18">
            <a:extLst>
              <a:ext uri="{FF2B5EF4-FFF2-40B4-BE49-F238E27FC236}">
                <a16:creationId xmlns:a16="http://schemas.microsoft.com/office/drawing/2014/main" id="{AD4FCEE8-3C65-43FD-8ACD-F33D6C4AE876}"/>
              </a:ext>
            </a:extLst>
          </p:cNvPr>
          <p:cNvSpPr/>
          <p:nvPr/>
        </p:nvSpPr>
        <p:spPr>
          <a:xfrm>
            <a:off x="6532419" y="3003358"/>
            <a:ext cx="1593272" cy="6996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err="1">
                <a:solidFill>
                  <a:schemeClr val="bg1"/>
                </a:solidFill>
                <a:effectLst/>
                <a:latin typeface="Roboto" panose="02000000000000000000" pitchFamily="2" charset="0"/>
              </a:rPr>
              <a:t>NSubstitute</a:t>
            </a:r>
            <a:endParaRPr lang="en-US" dirty="0">
              <a:solidFill>
                <a:schemeClr val="bg1"/>
              </a:solidFill>
            </a:endParaRPr>
          </a:p>
        </p:txBody>
      </p:sp>
    </p:spTree>
    <p:extLst>
      <p:ext uri="{BB962C8B-B14F-4D97-AF65-F5344CB8AC3E}">
        <p14:creationId xmlns:p14="http://schemas.microsoft.com/office/powerpoint/2010/main" val="209439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par>
                                <p:cTn id="11" presetID="14" presetClass="exit" presetSubtype="10" fill="hold" grpId="0" nodeType="withEffect">
                                  <p:stCondLst>
                                    <p:cond delay="0"/>
                                  </p:stCondLst>
                                  <p:childTnLst>
                                    <p:animEffect transition="out" filter="randombar(horizontal)">
                                      <p:cBhvr>
                                        <p:cTn id="12" dur="500"/>
                                        <p:tgtEl>
                                          <p:spTgt spid="19"/>
                                        </p:tgtEl>
                                      </p:cBhvr>
                                    </p:animEffect>
                                    <p:set>
                                      <p:cBhvr>
                                        <p:cTn id="13" dur="1" fill="hold">
                                          <p:stCondLst>
                                            <p:cond delay="499"/>
                                          </p:stCondLst>
                                        </p:cTn>
                                        <p:tgtEl>
                                          <p:spTgt spid="1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2.5E-6 -1.85185E-6 L 0.30156 -1.85185E-6 " pathEditMode="relative" rAng="0" ptsTypes="AA">
                                      <p:cBhvr>
                                        <p:cTn id="17" dur="2000" fill="hold"/>
                                        <p:tgtEl>
                                          <p:spTgt spid="8"/>
                                        </p:tgtEl>
                                        <p:attrNameLst>
                                          <p:attrName>ppt_x</p:attrName>
                                          <p:attrName>ppt_y</p:attrName>
                                        </p:attrNameLst>
                                      </p:cBhvr>
                                      <p:rCtr x="1506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31"/>
        <p:cNvGrpSpPr/>
        <p:nvPr/>
      </p:nvGrpSpPr>
      <p:grpSpPr>
        <a:xfrm>
          <a:off x="0" y="0"/>
          <a:ext cx="0" cy="0"/>
          <a:chOff x="0" y="0"/>
          <a:chExt cx="0" cy="0"/>
        </a:xfrm>
      </p:grpSpPr>
      <p:sp>
        <p:nvSpPr>
          <p:cNvPr id="7" name="TextBox 6">
            <a:extLst>
              <a:ext uri="{FF2B5EF4-FFF2-40B4-BE49-F238E27FC236}">
                <a16:creationId xmlns:a16="http://schemas.microsoft.com/office/drawing/2014/main" id="{9BBC7613-161F-418D-8500-F3117F2478E4}"/>
              </a:ext>
            </a:extLst>
          </p:cNvPr>
          <p:cNvSpPr txBox="1"/>
          <p:nvPr/>
        </p:nvSpPr>
        <p:spPr>
          <a:xfrm>
            <a:off x="0" y="436098"/>
            <a:ext cx="91440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EF3E5B"/>
                </a:solidFill>
                <a:effectLst/>
                <a:uLnTx/>
                <a:uFillTx/>
                <a:latin typeface="Bahnschrift SemiLight" panose="020B0502040204020203" pitchFamily="34" charset="0"/>
                <a:cs typeface="Arial"/>
                <a:sym typeface="Arial"/>
              </a:rPr>
              <a:t>MOCKING OVERVIEW</a:t>
            </a:r>
          </a:p>
        </p:txBody>
      </p:sp>
      <p:sp>
        <p:nvSpPr>
          <p:cNvPr id="3" name="TextBox 2">
            <a:extLst>
              <a:ext uri="{FF2B5EF4-FFF2-40B4-BE49-F238E27FC236}">
                <a16:creationId xmlns:a16="http://schemas.microsoft.com/office/drawing/2014/main" id="{2B3F5CCF-F1AD-451D-BCE8-EBBDA945BE4E}"/>
              </a:ext>
            </a:extLst>
          </p:cNvPr>
          <p:cNvSpPr txBox="1"/>
          <p:nvPr/>
        </p:nvSpPr>
        <p:spPr>
          <a:xfrm>
            <a:off x="1149929" y="1165789"/>
            <a:ext cx="6352308" cy="3293209"/>
          </a:xfrm>
          <a:prstGeom prst="rect">
            <a:avLst/>
          </a:prstGeom>
          <a:noFill/>
        </p:spPr>
        <p:txBody>
          <a:bodyPr wrap="square" rtlCol="0">
            <a:spAutoFit/>
          </a:bodyPr>
          <a:lstStyle/>
          <a:p>
            <a:pPr algn="just"/>
            <a:r>
              <a:rPr lang="en-US" sz="1600" b="0" i="0" dirty="0">
                <a:solidFill>
                  <a:schemeClr val="bg1">
                    <a:lumMod val="75000"/>
                  </a:schemeClr>
                </a:solidFill>
                <a:effectLst/>
                <a:latin typeface="-apple-system"/>
              </a:rPr>
              <a:t>An object under test may have dependencies on other objects. Mocking is replacing the actual dependency</a:t>
            </a:r>
            <a:r>
              <a:rPr lang="en-US" sz="1600" dirty="0">
                <a:solidFill>
                  <a:schemeClr val="bg1">
                    <a:lumMod val="75000"/>
                  </a:schemeClr>
                </a:solidFill>
                <a:latin typeface="-apple-system"/>
              </a:rPr>
              <a:t>, with a test time only version that enables easier isolation of code that we want to test.</a:t>
            </a:r>
          </a:p>
          <a:p>
            <a:pPr algn="just"/>
            <a:endParaRPr lang="en-US" sz="1600" dirty="0">
              <a:solidFill>
                <a:schemeClr val="bg1">
                  <a:lumMod val="75000"/>
                </a:schemeClr>
              </a:solidFill>
              <a:latin typeface="-apple-system"/>
            </a:endParaRPr>
          </a:p>
          <a:p>
            <a:pPr algn="just"/>
            <a:r>
              <a:rPr lang="en-US" sz="1600" dirty="0">
                <a:solidFill>
                  <a:schemeClr val="bg1">
                    <a:lumMod val="75000"/>
                  </a:schemeClr>
                </a:solidFill>
                <a:latin typeface="-apple-system"/>
              </a:rPr>
              <a:t>With mocking framework we do not have to implement </a:t>
            </a:r>
            <a:r>
              <a:rPr lang="en-US" sz="1600" dirty="0" err="1">
                <a:solidFill>
                  <a:schemeClr val="bg1">
                    <a:lumMod val="75000"/>
                  </a:schemeClr>
                </a:solidFill>
                <a:latin typeface="-apple-system"/>
              </a:rPr>
              <a:t>fakelogger</a:t>
            </a:r>
            <a:r>
              <a:rPr lang="en-US" sz="1600" dirty="0">
                <a:solidFill>
                  <a:schemeClr val="bg1">
                    <a:lumMod val="75000"/>
                  </a:schemeClr>
                </a:solidFill>
                <a:latin typeface="-apple-system"/>
              </a:rPr>
              <a:t> like we had to in last video. Also, we can program them to behave any way that we want. So we can program them to return some values or throw exceptions if we want to test those scenarios.</a:t>
            </a:r>
          </a:p>
          <a:p>
            <a:pPr algn="just"/>
            <a:r>
              <a:rPr lang="en-US" sz="1600" dirty="0">
                <a:solidFill>
                  <a:schemeClr val="bg1">
                    <a:lumMod val="75000"/>
                  </a:schemeClr>
                </a:solidFill>
                <a:latin typeface="-apple-system"/>
              </a:rPr>
              <a:t>We have different types of mocking frameworks available. </a:t>
            </a:r>
          </a:p>
          <a:p>
            <a:pPr algn="just"/>
            <a:endParaRPr lang="en-US" sz="1600" dirty="0">
              <a:solidFill>
                <a:schemeClr val="bg1">
                  <a:lumMod val="75000"/>
                </a:schemeClr>
              </a:solidFill>
              <a:latin typeface="-apple-system"/>
            </a:endParaRPr>
          </a:p>
          <a:p>
            <a:pPr algn="just"/>
            <a:r>
              <a:rPr lang="en-US" sz="1600" dirty="0">
                <a:solidFill>
                  <a:schemeClr val="bg1">
                    <a:lumMod val="75000"/>
                  </a:schemeClr>
                </a:solidFill>
                <a:latin typeface="-apple-system"/>
              </a:rPr>
              <a:t>I prefer using MOQ. So in the next video I will show you how we can use MOQ with our application and create fake objects that will replace the </a:t>
            </a:r>
            <a:r>
              <a:rPr lang="en-US" sz="1600" dirty="0" err="1">
                <a:solidFill>
                  <a:schemeClr val="bg1">
                    <a:lumMod val="75000"/>
                  </a:schemeClr>
                </a:solidFill>
                <a:latin typeface="-apple-system"/>
              </a:rPr>
              <a:t>fakelogger</a:t>
            </a:r>
            <a:r>
              <a:rPr lang="en-US" sz="1600" dirty="0">
                <a:solidFill>
                  <a:schemeClr val="bg1">
                    <a:lumMod val="75000"/>
                  </a:schemeClr>
                </a:solidFill>
                <a:latin typeface="-apple-system"/>
              </a:rPr>
              <a:t> that we have created.</a:t>
            </a:r>
            <a:endParaRPr lang="en-US" sz="1600" dirty="0">
              <a:solidFill>
                <a:schemeClr val="bg1">
                  <a:lumMod val="75000"/>
                </a:schemeClr>
              </a:solidFill>
            </a:endParaRPr>
          </a:p>
        </p:txBody>
      </p:sp>
    </p:spTree>
    <p:extLst>
      <p:ext uri="{BB962C8B-B14F-4D97-AF65-F5344CB8AC3E}">
        <p14:creationId xmlns:p14="http://schemas.microsoft.com/office/powerpoint/2010/main" val="354889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069"/>
        <p:cNvGrpSpPr/>
        <p:nvPr/>
      </p:nvGrpSpPr>
      <p:grpSpPr>
        <a:xfrm>
          <a:off x="0" y="0"/>
          <a:ext cx="0" cy="0"/>
          <a:chOff x="0" y="0"/>
          <a:chExt cx="0" cy="0"/>
        </a:xfrm>
      </p:grpSpPr>
      <p:sp>
        <p:nvSpPr>
          <p:cNvPr id="2" name="TextBox 1">
            <a:extLst>
              <a:ext uri="{FF2B5EF4-FFF2-40B4-BE49-F238E27FC236}">
                <a16:creationId xmlns:a16="http://schemas.microsoft.com/office/drawing/2014/main" id="{7F0C1173-B685-43A0-90B2-26AAC3C4A527}"/>
              </a:ext>
            </a:extLst>
          </p:cNvPr>
          <p:cNvSpPr txBox="1"/>
          <p:nvPr/>
        </p:nvSpPr>
        <p:spPr>
          <a:xfrm>
            <a:off x="0" y="436098"/>
            <a:ext cx="91440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EF3E5B"/>
                </a:solidFill>
                <a:effectLst/>
                <a:uLnTx/>
                <a:uFillTx/>
                <a:latin typeface="Bahnschrift SemiLight" panose="020B0502040204020203" pitchFamily="34" charset="0"/>
                <a:cs typeface="Arial"/>
                <a:sym typeface="Arial"/>
              </a:rPr>
              <a:t>ASSIGNMENT 2 – GRADING CALCULATOR</a:t>
            </a:r>
          </a:p>
        </p:txBody>
      </p:sp>
      <p:sp>
        <p:nvSpPr>
          <p:cNvPr id="3" name="TextBox 2">
            <a:extLst>
              <a:ext uri="{FF2B5EF4-FFF2-40B4-BE49-F238E27FC236}">
                <a16:creationId xmlns:a16="http://schemas.microsoft.com/office/drawing/2014/main" id="{1D500543-A7E8-4367-BBA1-36DE27A44CA8}"/>
              </a:ext>
            </a:extLst>
          </p:cNvPr>
          <p:cNvSpPr txBox="1"/>
          <p:nvPr/>
        </p:nvSpPr>
        <p:spPr>
          <a:xfrm>
            <a:off x="530558" y="1116206"/>
            <a:ext cx="6115777" cy="3170099"/>
          </a:xfrm>
          <a:prstGeom prst="rect">
            <a:avLst/>
          </a:prstGeom>
          <a:noFill/>
        </p:spPr>
        <p:txBody>
          <a:bodyPr wrap="none" rtlCol="0">
            <a:spAutoFit/>
          </a:bodyPr>
          <a:lstStyle/>
          <a:p>
            <a:pPr marL="285750" indent="-285750">
              <a:buClr>
                <a:schemeClr val="bg1"/>
              </a:buClr>
              <a:buFont typeface="Arial" panose="020B0604020202020204" pitchFamily="34" charset="0"/>
              <a:buChar char="•"/>
            </a:pPr>
            <a:r>
              <a:rPr lang="en-US" sz="2000" dirty="0">
                <a:solidFill>
                  <a:srgbClr val="00B0F0"/>
                </a:solidFill>
                <a:latin typeface="Calibri Light" panose="020F0302020204030204" pitchFamily="34" charset="0"/>
                <a:cs typeface="Calibri Light" panose="020F0302020204030204" pitchFamily="34" charset="0"/>
              </a:rPr>
              <a:t>Use a Global place to create Grading Calculator Object.</a:t>
            </a:r>
          </a:p>
          <a:p>
            <a:pPr marL="285750" indent="-285750">
              <a:buClr>
                <a:schemeClr val="bg1"/>
              </a:buClr>
              <a:buFont typeface="Arial" panose="020B0604020202020204" pitchFamily="34" charset="0"/>
              <a:buChar char="•"/>
            </a:pPr>
            <a:r>
              <a:rPr lang="en-US" sz="2000" dirty="0">
                <a:solidFill>
                  <a:srgbClr val="00B0F0"/>
                </a:solidFill>
                <a:latin typeface="Calibri Light" panose="020F0302020204030204" pitchFamily="34" charset="0"/>
                <a:cs typeface="Calibri Light" panose="020F0302020204030204" pitchFamily="34" charset="0"/>
              </a:rPr>
              <a:t>Tests</a:t>
            </a:r>
          </a:p>
          <a:p>
            <a:pPr lvl="1">
              <a:buClr>
                <a:schemeClr val="bg1"/>
              </a:buClr>
            </a:pPr>
            <a:r>
              <a:rPr lang="en-US" sz="2000" dirty="0">
                <a:solidFill>
                  <a:schemeClr val="bg1">
                    <a:lumMod val="85000"/>
                  </a:schemeClr>
                </a:solidFill>
                <a:latin typeface="Calibri Light" panose="020F0302020204030204" pitchFamily="34" charset="0"/>
                <a:cs typeface="Calibri Light" panose="020F0302020204030204" pitchFamily="34" charset="0"/>
              </a:rPr>
              <a:t>	- Score 95, Attendance 90 -&gt; ‘A’</a:t>
            </a:r>
          </a:p>
          <a:p>
            <a:pPr lvl="1">
              <a:buClr>
                <a:schemeClr val="bg1"/>
              </a:buClr>
            </a:pPr>
            <a:r>
              <a:rPr lang="en-US" sz="2000" dirty="0">
                <a:solidFill>
                  <a:schemeClr val="bg1">
                    <a:lumMod val="85000"/>
                  </a:schemeClr>
                </a:solidFill>
                <a:latin typeface="Calibri Light" panose="020F0302020204030204" pitchFamily="34" charset="0"/>
                <a:cs typeface="Calibri Light" panose="020F0302020204030204" pitchFamily="34" charset="0"/>
              </a:rPr>
              <a:t>	- Score 85, Attendance 90 -&gt; ‘B’</a:t>
            </a:r>
          </a:p>
          <a:p>
            <a:pPr lvl="1">
              <a:buClr>
                <a:schemeClr val="bg1"/>
              </a:buClr>
            </a:pPr>
            <a:r>
              <a:rPr lang="en-US" sz="2000" dirty="0">
                <a:solidFill>
                  <a:schemeClr val="bg1">
                    <a:lumMod val="85000"/>
                  </a:schemeClr>
                </a:solidFill>
                <a:latin typeface="Calibri Light" panose="020F0302020204030204" pitchFamily="34" charset="0"/>
                <a:cs typeface="Calibri Light" panose="020F0302020204030204" pitchFamily="34" charset="0"/>
              </a:rPr>
              <a:t>	- Score 65, Attendance 90 -&gt; ‘C’</a:t>
            </a:r>
          </a:p>
          <a:p>
            <a:pPr lvl="1">
              <a:buClr>
                <a:schemeClr val="bg1"/>
              </a:buClr>
            </a:pPr>
            <a:r>
              <a:rPr lang="en-US" sz="2000" dirty="0">
                <a:solidFill>
                  <a:schemeClr val="bg1">
                    <a:lumMod val="85000"/>
                  </a:schemeClr>
                </a:solidFill>
                <a:latin typeface="Calibri Light" panose="020F0302020204030204" pitchFamily="34" charset="0"/>
                <a:cs typeface="Calibri Light" panose="020F0302020204030204" pitchFamily="34" charset="0"/>
              </a:rPr>
              <a:t>	- Score 95, Attendance 65 -&gt; ‘B’</a:t>
            </a:r>
          </a:p>
          <a:p>
            <a:pPr lvl="1">
              <a:buClr>
                <a:schemeClr val="bg1"/>
              </a:buClr>
            </a:pPr>
            <a:r>
              <a:rPr lang="en-US" sz="2000" dirty="0">
                <a:solidFill>
                  <a:schemeClr val="bg1">
                    <a:lumMod val="85000"/>
                  </a:schemeClr>
                </a:solidFill>
                <a:latin typeface="Calibri Light" panose="020F0302020204030204" pitchFamily="34" charset="0"/>
                <a:cs typeface="Calibri Light" panose="020F0302020204030204" pitchFamily="34" charset="0"/>
              </a:rPr>
              <a:t>	</a:t>
            </a:r>
            <a:r>
              <a:rPr lang="en-US" sz="2000" dirty="0">
                <a:solidFill>
                  <a:schemeClr val="accent4"/>
                </a:solidFill>
                <a:latin typeface="Calibri Light" panose="020F0302020204030204" pitchFamily="34" charset="0"/>
                <a:cs typeface="Calibri Light" panose="020F0302020204030204" pitchFamily="34" charset="0"/>
              </a:rPr>
              <a:t>- </a:t>
            </a:r>
            <a:r>
              <a:rPr lang="en-US" sz="2000" dirty="0">
                <a:solidFill>
                  <a:schemeClr val="accent5">
                    <a:lumMod val="75000"/>
                  </a:schemeClr>
                </a:solidFill>
                <a:latin typeface="Calibri Light" panose="020F0302020204030204" pitchFamily="34" charset="0"/>
                <a:cs typeface="Calibri Light" panose="020F0302020204030204" pitchFamily="34" charset="0"/>
              </a:rPr>
              <a:t>Score</a:t>
            </a:r>
            <a:r>
              <a:rPr lang="en-US" sz="2000" dirty="0">
                <a:solidFill>
                  <a:schemeClr val="bg1">
                    <a:lumMod val="85000"/>
                  </a:schemeClr>
                </a:solidFill>
                <a:latin typeface="Calibri Light" panose="020F0302020204030204" pitchFamily="34" charset="0"/>
                <a:cs typeface="Calibri Light" panose="020F0302020204030204" pitchFamily="34" charset="0"/>
              </a:rPr>
              <a:t> </a:t>
            </a:r>
            <a:r>
              <a:rPr lang="en-US" sz="2000" dirty="0">
                <a:solidFill>
                  <a:schemeClr val="accent4"/>
                </a:solidFill>
                <a:latin typeface="Calibri Light" panose="020F0302020204030204" pitchFamily="34" charset="0"/>
                <a:cs typeface="Calibri Light" panose="020F0302020204030204" pitchFamily="34" charset="0"/>
              </a:rPr>
              <a:t>95, Attendance 55 -&gt; ‘F’</a:t>
            </a:r>
          </a:p>
          <a:p>
            <a:pPr lvl="1">
              <a:buClr>
                <a:schemeClr val="bg1"/>
              </a:buClr>
            </a:pPr>
            <a:r>
              <a:rPr lang="en-US" sz="2000" dirty="0">
                <a:solidFill>
                  <a:schemeClr val="accent4"/>
                </a:solidFill>
                <a:latin typeface="Calibri Light" panose="020F0302020204030204" pitchFamily="34" charset="0"/>
                <a:cs typeface="Calibri Light" panose="020F0302020204030204" pitchFamily="34" charset="0"/>
              </a:rPr>
              <a:t>	- </a:t>
            </a:r>
            <a:r>
              <a:rPr lang="en-US" sz="2000" dirty="0">
                <a:solidFill>
                  <a:schemeClr val="accent5">
                    <a:lumMod val="75000"/>
                  </a:schemeClr>
                </a:solidFill>
                <a:latin typeface="Calibri Light" panose="020F0302020204030204" pitchFamily="34" charset="0"/>
                <a:cs typeface="Calibri Light" panose="020F0302020204030204" pitchFamily="34" charset="0"/>
              </a:rPr>
              <a:t>Score</a:t>
            </a:r>
            <a:r>
              <a:rPr lang="en-US" sz="2000" dirty="0">
                <a:solidFill>
                  <a:schemeClr val="bg1">
                    <a:lumMod val="85000"/>
                  </a:schemeClr>
                </a:solidFill>
                <a:latin typeface="Calibri Light" panose="020F0302020204030204" pitchFamily="34" charset="0"/>
                <a:cs typeface="Calibri Light" panose="020F0302020204030204" pitchFamily="34" charset="0"/>
              </a:rPr>
              <a:t> </a:t>
            </a:r>
            <a:r>
              <a:rPr lang="en-US" sz="2000" dirty="0">
                <a:solidFill>
                  <a:schemeClr val="accent4"/>
                </a:solidFill>
                <a:latin typeface="Calibri Light" panose="020F0302020204030204" pitchFamily="34" charset="0"/>
                <a:cs typeface="Calibri Light" panose="020F0302020204030204" pitchFamily="34" charset="0"/>
              </a:rPr>
              <a:t>65, Attendance 55 -&gt; ‘F’</a:t>
            </a:r>
          </a:p>
          <a:p>
            <a:pPr lvl="1">
              <a:buClr>
                <a:schemeClr val="bg1"/>
              </a:buClr>
            </a:pPr>
            <a:r>
              <a:rPr lang="en-US" sz="2000" dirty="0">
                <a:solidFill>
                  <a:schemeClr val="accent4"/>
                </a:solidFill>
                <a:latin typeface="Calibri Light" panose="020F0302020204030204" pitchFamily="34" charset="0"/>
                <a:cs typeface="Calibri Light" panose="020F0302020204030204" pitchFamily="34" charset="0"/>
              </a:rPr>
              <a:t>	</a:t>
            </a:r>
            <a:r>
              <a:rPr lang="en-US" sz="2000">
                <a:solidFill>
                  <a:schemeClr val="accent4"/>
                </a:solidFill>
                <a:latin typeface="Calibri Light" panose="020F0302020204030204" pitchFamily="34" charset="0"/>
                <a:cs typeface="Calibri Light" panose="020F0302020204030204" pitchFamily="34" charset="0"/>
              </a:rPr>
              <a:t>- </a:t>
            </a:r>
            <a:r>
              <a:rPr lang="en-US" sz="2000">
                <a:solidFill>
                  <a:schemeClr val="accent5">
                    <a:lumMod val="75000"/>
                  </a:schemeClr>
                </a:solidFill>
                <a:latin typeface="Calibri Light" panose="020F0302020204030204" pitchFamily="34" charset="0"/>
                <a:cs typeface="Calibri Light" panose="020F0302020204030204" pitchFamily="34" charset="0"/>
              </a:rPr>
              <a:t>Score</a:t>
            </a:r>
            <a:r>
              <a:rPr lang="en-US" sz="2000">
                <a:solidFill>
                  <a:schemeClr val="accent4"/>
                </a:solidFill>
                <a:latin typeface="Calibri Light" panose="020F0302020204030204" pitchFamily="34" charset="0"/>
                <a:cs typeface="Calibri Light" panose="020F0302020204030204" pitchFamily="34" charset="0"/>
              </a:rPr>
              <a:t> </a:t>
            </a:r>
            <a:r>
              <a:rPr lang="en-US" sz="2000" dirty="0">
                <a:solidFill>
                  <a:schemeClr val="accent4"/>
                </a:solidFill>
                <a:latin typeface="Calibri Light" panose="020F0302020204030204" pitchFamily="34" charset="0"/>
                <a:cs typeface="Calibri Light" panose="020F0302020204030204" pitchFamily="34" charset="0"/>
              </a:rPr>
              <a:t>50, Attendance 90 -&gt; ‘F’</a:t>
            </a:r>
          </a:p>
          <a:p>
            <a:pPr marL="342900" lvl="1" indent="-342900">
              <a:buClr>
                <a:schemeClr val="bg1"/>
              </a:buClr>
              <a:buFont typeface="Arial" panose="020B0604020202020204" pitchFamily="34" charset="0"/>
              <a:buChar char="•"/>
            </a:pPr>
            <a:r>
              <a:rPr lang="en-US" sz="2000" dirty="0">
                <a:solidFill>
                  <a:srgbClr val="00B0F0"/>
                </a:solidFill>
                <a:latin typeface="Calibri Light" panose="020F0302020204030204" pitchFamily="34" charset="0"/>
                <a:cs typeface="Calibri Light" panose="020F0302020204030204" pitchFamily="34" charset="0"/>
              </a:rPr>
              <a:t>Combine all the tests in 1 unit test.</a:t>
            </a:r>
          </a:p>
        </p:txBody>
      </p:sp>
    </p:spTree>
    <p:extLst>
      <p:ext uri="{BB962C8B-B14F-4D97-AF65-F5344CB8AC3E}">
        <p14:creationId xmlns:p14="http://schemas.microsoft.com/office/powerpoint/2010/main" val="194911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069"/>
        <p:cNvGrpSpPr/>
        <p:nvPr/>
      </p:nvGrpSpPr>
      <p:grpSpPr>
        <a:xfrm>
          <a:off x="0" y="0"/>
          <a:ext cx="0" cy="0"/>
          <a:chOff x="0" y="0"/>
          <a:chExt cx="0" cy="0"/>
        </a:xfrm>
      </p:grpSpPr>
      <p:sp>
        <p:nvSpPr>
          <p:cNvPr id="2" name="TextBox 1">
            <a:extLst>
              <a:ext uri="{FF2B5EF4-FFF2-40B4-BE49-F238E27FC236}">
                <a16:creationId xmlns:a16="http://schemas.microsoft.com/office/drawing/2014/main" id="{7F0C1173-B685-43A0-90B2-26AAC3C4A527}"/>
              </a:ext>
            </a:extLst>
          </p:cNvPr>
          <p:cNvSpPr txBox="1"/>
          <p:nvPr/>
        </p:nvSpPr>
        <p:spPr>
          <a:xfrm>
            <a:off x="0" y="436098"/>
            <a:ext cx="91440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EF3E5B"/>
                </a:solidFill>
                <a:effectLst/>
                <a:uLnTx/>
                <a:uFillTx/>
                <a:latin typeface="Bahnschrift SemiLight" panose="020B0502040204020203" pitchFamily="34" charset="0"/>
                <a:cs typeface="Arial"/>
                <a:sym typeface="Arial"/>
              </a:rPr>
              <a:t>ASSIGNMENT 3 – FIBO SERIES</a:t>
            </a:r>
          </a:p>
        </p:txBody>
      </p:sp>
      <p:sp>
        <p:nvSpPr>
          <p:cNvPr id="3" name="TextBox 2">
            <a:extLst>
              <a:ext uri="{FF2B5EF4-FFF2-40B4-BE49-F238E27FC236}">
                <a16:creationId xmlns:a16="http://schemas.microsoft.com/office/drawing/2014/main" id="{1D500543-A7E8-4367-BBA1-36DE27A44CA8}"/>
              </a:ext>
            </a:extLst>
          </p:cNvPr>
          <p:cNvSpPr txBox="1"/>
          <p:nvPr/>
        </p:nvSpPr>
        <p:spPr>
          <a:xfrm>
            <a:off x="530558" y="1116206"/>
            <a:ext cx="4628190" cy="3477875"/>
          </a:xfrm>
          <a:prstGeom prst="rect">
            <a:avLst/>
          </a:prstGeom>
          <a:noFill/>
        </p:spPr>
        <p:txBody>
          <a:bodyPr wrap="none" rtlCol="0">
            <a:spAutoFit/>
          </a:bodyPr>
          <a:lstStyle/>
          <a:p>
            <a:pPr marL="285750" indent="-285750">
              <a:buClr>
                <a:schemeClr val="bg1"/>
              </a:buClr>
              <a:buFont typeface="Arial" panose="020B0604020202020204" pitchFamily="34" charset="0"/>
              <a:buChar char="•"/>
            </a:pPr>
            <a:r>
              <a:rPr lang="en-US" sz="2000" dirty="0">
                <a:solidFill>
                  <a:srgbClr val="00B0F0"/>
                </a:solidFill>
                <a:latin typeface="Calibri Light" panose="020F0302020204030204" pitchFamily="34" charset="0"/>
                <a:cs typeface="Calibri Light" panose="020F0302020204030204" pitchFamily="34" charset="0"/>
              </a:rPr>
              <a:t>Tests</a:t>
            </a:r>
          </a:p>
          <a:p>
            <a:pPr>
              <a:buClr>
                <a:schemeClr val="bg1"/>
              </a:buClr>
            </a:pPr>
            <a:r>
              <a:rPr lang="en-US" sz="2000" dirty="0">
                <a:solidFill>
                  <a:srgbClr val="00B0F0"/>
                </a:solidFill>
                <a:latin typeface="Calibri Light" panose="020F0302020204030204" pitchFamily="34" charset="0"/>
                <a:cs typeface="Calibri Light" panose="020F0302020204030204" pitchFamily="34" charset="0"/>
              </a:rPr>
              <a:t>     </a:t>
            </a:r>
            <a:r>
              <a:rPr lang="en-US" sz="2000" dirty="0">
                <a:solidFill>
                  <a:schemeClr val="bg1">
                    <a:lumMod val="85000"/>
                  </a:schemeClr>
                </a:solidFill>
                <a:latin typeface="Calibri Light" panose="020F0302020204030204" pitchFamily="34" charset="0"/>
                <a:cs typeface="Calibri Light" panose="020F0302020204030204" pitchFamily="34" charset="0"/>
              </a:rPr>
              <a:t> - Input(Range) : 1</a:t>
            </a:r>
          </a:p>
          <a:p>
            <a:pPr lvl="1">
              <a:buClr>
                <a:schemeClr val="bg1"/>
              </a:buClr>
            </a:pPr>
            <a:r>
              <a:rPr lang="en-US" sz="2000" dirty="0">
                <a:solidFill>
                  <a:schemeClr val="bg1">
                    <a:lumMod val="85000"/>
                  </a:schemeClr>
                </a:solidFill>
                <a:latin typeface="Calibri Light" panose="020F0302020204030204" pitchFamily="34" charset="0"/>
                <a:cs typeface="Calibri Light" panose="020F0302020204030204" pitchFamily="34" charset="0"/>
              </a:rPr>
              <a:t>	- List is not empty</a:t>
            </a:r>
          </a:p>
          <a:p>
            <a:pPr lvl="1">
              <a:buClr>
                <a:schemeClr val="bg1"/>
              </a:buClr>
            </a:pPr>
            <a:r>
              <a:rPr lang="en-US" sz="2000" dirty="0">
                <a:solidFill>
                  <a:schemeClr val="bg1">
                    <a:lumMod val="85000"/>
                  </a:schemeClr>
                </a:solidFill>
                <a:latin typeface="Calibri Light" panose="020F0302020204030204" pitchFamily="34" charset="0"/>
                <a:cs typeface="Calibri Light" panose="020F0302020204030204" pitchFamily="34" charset="0"/>
              </a:rPr>
              <a:t>	- List is ordered</a:t>
            </a:r>
          </a:p>
          <a:p>
            <a:pPr lvl="1">
              <a:buClr>
                <a:schemeClr val="bg1"/>
              </a:buClr>
            </a:pPr>
            <a:r>
              <a:rPr lang="en-US" sz="2000" dirty="0">
                <a:solidFill>
                  <a:schemeClr val="bg1">
                    <a:lumMod val="85000"/>
                  </a:schemeClr>
                </a:solidFill>
                <a:latin typeface="Calibri Light" panose="020F0302020204030204" pitchFamily="34" charset="0"/>
                <a:cs typeface="Calibri Light" panose="020F0302020204030204" pitchFamily="34" charset="0"/>
              </a:rPr>
              <a:t>	- list should match {0}</a:t>
            </a:r>
          </a:p>
          <a:p>
            <a:pPr lvl="1">
              <a:buClr>
                <a:schemeClr val="bg1"/>
              </a:buClr>
            </a:pPr>
            <a:endParaRPr lang="en-US" sz="2000" dirty="0">
              <a:solidFill>
                <a:schemeClr val="bg1">
                  <a:lumMod val="85000"/>
                </a:schemeClr>
              </a:solidFill>
              <a:latin typeface="Calibri Light" panose="020F0302020204030204" pitchFamily="34" charset="0"/>
              <a:cs typeface="Calibri Light" panose="020F0302020204030204" pitchFamily="34" charset="0"/>
            </a:endParaRPr>
          </a:p>
          <a:p>
            <a:pPr lvl="1">
              <a:buClr>
                <a:schemeClr val="bg1"/>
              </a:buClr>
            </a:pPr>
            <a:r>
              <a:rPr lang="en-US" sz="2000" dirty="0">
                <a:solidFill>
                  <a:schemeClr val="bg1">
                    <a:lumMod val="85000"/>
                  </a:schemeClr>
                </a:solidFill>
                <a:latin typeface="Calibri Light" panose="020F0302020204030204" pitchFamily="34" charset="0"/>
                <a:cs typeface="Calibri Light" panose="020F0302020204030204" pitchFamily="34" charset="0"/>
              </a:rPr>
              <a:t>      - Input(Range) : 6</a:t>
            </a:r>
          </a:p>
          <a:p>
            <a:pPr lvl="1">
              <a:buClr>
                <a:schemeClr val="bg1"/>
              </a:buClr>
            </a:pPr>
            <a:r>
              <a:rPr lang="en-US" sz="2000" dirty="0">
                <a:solidFill>
                  <a:schemeClr val="bg1">
                    <a:lumMod val="85000"/>
                  </a:schemeClr>
                </a:solidFill>
                <a:latin typeface="Calibri Light" panose="020F0302020204030204" pitchFamily="34" charset="0"/>
                <a:cs typeface="Calibri Light" panose="020F0302020204030204" pitchFamily="34" charset="0"/>
              </a:rPr>
              <a:t>	- List contains ‘3’ number.</a:t>
            </a:r>
          </a:p>
          <a:p>
            <a:pPr lvl="1">
              <a:buClr>
                <a:schemeClr val="bg1"/>
              </a:buClr>
            </a:pPr>
            <a:r>
              <a:rPr lang="en-US" sz="2000" dirty="0">
                <a:solidFill>
                  <a:schemeClr val="bg1">
                    <a:lumMod val="85000"/>
                  </a:schemeClr>
                </a:solidFill>
                <a:latin typeface="Calibri Light" panose="020F0302020204030204" pitchFamily="34" charset="0"/>
                <a:cs typeface="Calibri Light" panose="020F0302020204030204" pitchFamily="34" charset="0"/>
              </a:rPr>
              <a:t>	- List count is 6.</a:t>
            </a:r>
          </a:p>
          <a:p>
            <a:pPr lvl="1">
              <a:buClr>
                <a:schemeClr val="bg1"/>
              </a:buClr>
            </a:pPr>
            <a:r>
              <a:rPr lang="en-US" sz="2000" dirty="0">
                <a:solidFill>
                  <a:schemeClr val="bg1">
                    <a:lumMod val="85000"/>
                  </a:schemeClr>
                </a:solidFill>
                <a:latin typeface="Calibri Light" panose="020F0302020204030204" pitchFamily="34" charset="0"/>
                <a:cs typeface="Calibri Light" panose="020F0302020204030204" pitchFamily="34" charset="0"/>
              </a:rPr>
              <a:t>	- List does not contain ‘4’ number.</a:t>
            </a:r>
          </a:p>
          <a:p>
            <a:pPr lvl="1">
              <a:buClr>
                <a:schemeClr val="bg1"/>
              </a:buClr>
            </a:pPr>
            <a:r>
              <a:rPr lang="en-US" sz="2000" dirty="0">
                <a:solidFill>
                  <a:schemeClr val="bg1">
                    <a:lumMod val="85000"/>
                  </a:schemeClr>
                </a:solidFill>
                <a:latin typeface="Calibri Light" panose="020F0302020204030204" pitchFamily="34" charset="0"/>
                <a:cs typeface="Calibri Light" panose="020F0302020204030204" pitchFamily="34" charset="0"/>
              </a:rPr>
              <a:t>	- list should match {0,1,1,2,3,5}</a:t>
            </a:r>
          </a:p>
        </p:txBody>
      </p:sp>
    </p:spTree>
    <p:extLst>
      <p:ext uri="{BB962C8B-B14F-4D97-AF65-F5344CB8AC3E}">
        <p14:creationId xmlns:p14="http://schemas.microsoft.com/office/powerpoint/2010/main" val="358743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D4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6E510-FE85-4015-81A3-440F640E592A}"/>
              </a:ext>
            </a:extLst>
          </p:cNvPr>
          <p:cNvSpPr txBox="1"/>
          <p:nvPr/>
        </p:nvSpPr>
        <p:spPr>
          <a:xfrm>
            <a:off x="1280160" y="1315788"/>
            <a:ext cx="2403222" cy="400110"/>
          </a:xfrm>
          <a:prstGeom prst="rect">
            <a:avLst/>
          </a:prstGeom>
          <a:noFill/>
        </p:spPr>
        <p:txBody>
          <a:bodyPr wrap="none" rtlCol="0">
            <a:spAutoFit/>
          </a:bodyPr>
          <a:lstStyle/>
          <a:p>
            <a:r>
              <a:rPr lang="en-US" sz="2000" dirty="0">
                <a:solidFill>
                  <a:schemeClr val="bg1">
                    <a:lumMod val="85000"/>
                  </a:schemeClr>
                </a:solidFill>
              </a:rPr>
              <a:t>Is it worth the time?</a:t>
            </a:r>
          </a:p>
        </p:txBody>
      </p:sp>
      <p:sp>
        <p:nvSpPr>
          <p:cNvPr id="3" name="TextBox 2">
            <a:extLst>
              <a:ext uri="{FF2B5EF4-FFF2-40B4-BE49-F238E27FC236}">
                <a16:creationId xmlns:a16="http://schemas.microsoft.com/office/drawing/2014/main" id="{1B15EEDE-4305-4984-8AC5-56C8C69C9EC4}"/>
              </a:ext>
            </a:extLst>
          </p:cNvPr>
          <p:cNvSpPr txBox="1"/>
          <p:nvPr/>
        </p:nvSpPr>
        <p:spPr>
          <a:xfrm>
            <a:off x="1280160" y="3138064"/>
            <a:ext cx="4256293" cy="400110"/>
          </a:xfrm>
          <a:prstGeom prst="rect">
            <a:avLst/>
          </a:prstGeom>
          <a:noFill/>
        </p:spPr>
        <p:txBody>
          <a:bodyPr wrap="none" rtlCol="0">
            <a:spAutoFit/>
          </a:bodyPr>
          <a:lstStyle/>
          <a:p>
            <a:r>
              <a:rPr lang="en-US" sz="2000" dirty="0">
                <a:solidFill>
                  <a:schemeClr val="bg1">
                    <a:lumMod val="85000"/>
                  </a:schemeClr>
                </a:solidFill>
              </a:rPr>
              <a:t>What are the things we should test?</a:t>
            </a:r>
          </a:p>
        </p:txBody>
      </p:sp>
      <p:sp>
        <p:nvSpPr>
          <p:cNvPr id="4" name="TextBox 3">
            <a:extLst>
              <a:ext uri="{FF2B5EF4-FFF2-40B4-BE49-F238E27FC236}">
                <a16:creationId xmlns:a16="http://schemas.microsoft.com/office/drawing/2014/main" id="{25BA489F-2CD9-402F-B634-66A9C5B8F3EE}"/>
              </a:ext>
            </a:extLst>
          </p:cNvPr>
          <p:cNvSpPr txBox="1"/>
          <p:nvPr/>
        </p:nvSpPr>
        <p:spPr>
          <a:xfrm>
            <a:off x="1280160" y="1933832"/>
            <a:ext cx="4342856" cy="400110"/>
          </a:xfrm>
          <a:prstGeom prst="rect">
            <a:avLst/>
          </a:prstGeom>
          <a:noFill/>
        </p:spPr>
        <p:txBody>
          <a:bodyPr wrap="none" rtlCol="0">
            <a:spAutoFit/>
          </a:bodyPr>
          <a:lstStyle/>
          <a:p>
            <a:r>
              <a:rPr lang="en-US" sz="2000" dirty="0">
                <a:solidFill>
                  <a:schemeClr val="bg1">
                    <a:lumMod val="85000"/>
                  </a:schemeClr>
                </a:solidFill>
              </a:rPr>
              <a:t>Why do we need automated testing?</a:t>
            </a:r>
          </a:p>
        </p:txBody>
      </p:sp>
      <p:sp>
        <p:nvSpPr>
          <p:cNvPr id="5" name="TextBox 4">
            <a:extLst>
              <a:ext uri="{FF2B5EF4-FFF2-40B4-BE49-F238E27FC236}">
                <a16:creationId xmlns:a16="http://schemas.microsoft.com/office/drawing/2014/main" id="{D35D8F57-D7DA-4B06-878D-49A6D43F7709}"/>
              </a:ext>
            </a:extLst>
          </p:cNvPr>
          <p:cNvSpPr txBox="1"/>
          <p:nvPr/>
        </p:nvSpPr>
        <p:spPr>
          <a:xfrm>
            <a:off x="1280160" y="2551876"/>
            <a:ext cx="5097870" cy="400110"/>
          </a:xfrm>
          <a:prstGeom prst="rect">
            <a:avLst/>
          </a:prstGeom>
          <a:noFill/>
        </p:spPr>
        <p:txBody>
          <a:bodyPr wrap="none" rtlCol="0">
            <a:spAutoFit/>
          </a:bodyPr>
          <a:lstStyle/>
          <a:p>
            <a:r>
              <a:rPr lang="en-US" sz="2000" dirty="0">
                <a:solidFill>
                  <a:schemeClr val="bg1">
                    <a:lumMod val="85000"/>
                  </a:schemeClr>
                </a:solidFill>
              </a:rPr>
              <a:t>Is it different from testing while developing?</a:t>
            </a:r>
          </a:p>
        </p:txBody>
      </p:sp>
      <p:sp>
        <p:nvSpPr>
          <p:cNvPr id="6" name="TextBox 5">
            <a:extLst>
              <a:ext uri="{FF2B5EF4-FFF2-40B4-BE49-F238E27FC236}">
                <a16:creationId xmlns:a16="http://schemas.microsoft.com/office/drawing/2014/main" id="{FDCEDB28-915D-4313-936E-0E558F76C3DA}"/>
              </a:ext>
            </a:extLst>
          </p:cNvPr>
          <p:cNvSpPr txBox="1"/>
          <p:nvPr/>
        </p:nvSpPr>
        <p:spPr>
          <a:xfrm>
            <a:off x="1307653" y="3724252"/>
            <a:ext cx="4256293" cy="400110"/>
          </a:xfrm>
          <a:prstGeom prst="rect">
            <a:avLst/>
          </a:prstGeom>
          <a:noFill/>
        </p:spPr>
        <p:txBody>
          <a:bodyPr wrap="none" rtlCol="0">
            <a:spAutoFit/>
          </a:bodyPr>
          <a:lstStyle/>
          <a:p>
            <a:r>
              <a:rPr lang="en-US" sz="2000" dirty="0">
                <a:solidFill>
                  <a:schemeClr val="bg1">
                    <a:lumMod val="85000"/>
                  </a:schemeClr>
                </a:solidFill>
              </a:rPr>
              <a:t>What are the things we should test?</a:t>
            </a:r>
          </a:p>
        </p:txBody>
      </p:sp>
    </p:spTree>
    <p:extLst>
      <p:ext uri="{BB962C8B-B14F-4D97-AF65-F5344CB8AC3E}">
        <p14:creationId xmlns:p14="http://schemas.microsoft.com/office/powerpoint/2010/main" val="3197534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B8777046-E354-4974-B93F-B59132DFB69C}"/>
              </a:ext>
            </a:extLst>
          </p:cNvPr>
          <p:cNvPicPr>
            <a:picLocks noChangeAspect="1"/>
          </p:cNvPicPr>
          <p:nvPr/>
        </p:nvPicPr>
        <p:blipFill>
          <a:blip r:embed="rId2"/>
          <a:stretch>
            <a:fillRect/>
          </a:stretch>
        </p:blipFill>
        <p:spPr>
          <a:xfrm>
            <a:off x="-45275" y="0"/>
            <a:ext cx="9189275" cy="556260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349E9E36-9BD6-4F33-852D-24B146C8F57B}"/>
              </a:ext>
            </a:extLst>
          </p:cNvPr>
          <p:cNvPicPr>
            <a:picLocks noChangeAspect="1"/>
          </p:cNvPicPr>
          <p:nvPr/>
        </p:nvPicPr>
        <p:blipFill>
          <a:blip r:embed="rId2"/>
          <a:stretch>
            <a:fillRect/>
          </a:stretch>
        </p:blipFill>
        <p:spPr>
          <a:xfrm>
            <a:off x="0" y="0"/>
            <a:ext cx="8496932" cy="5143500"/>
          </a:xfrm>
          <a:prstGeom prst="rect">
            <a:avLst/>
          </a:prstGeom>
        </p:spPr>
      </p:pic>
    </p:spTree>
    <p:extLst>
      <p:ext uri="{BB962C8B-B14F-4D97-AF65-F5344CB8AC3E}">
        <p14:creationId xmlns:p14="http://schemas.microsoft.com/office/powerpoint/2010/main" val="287941170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17"/>
        <p:cNvGrpSpPr/>
        <p:nvPr/>
      </p:nvGrpSpPr>
      <p:grpSpPr>
        <a:xfrm>
          <a:off x="0" y="0"/>
          <a:ext cx="0" cy="0"/>
          <a:chOff x="0" y="0"/>
          <a:chExt cx="0" cy="0"/>
        </a:xfrm>
      </p:grpSpPr>
      <p:pic>
        <p:nvPicPr>
          <p:cNvPr id="65" name="Picture 2" descr="xUnit - HireTechTeam">
            <a:extLst>
              <a:ext uri="{FF2B5EF4-FFF2-40B4-BE49-F238E27FC236}">
                <a16:creationId xmlns:a16="http://schemas.microsoft.com/office/drawing/2014/main" id="{C6762B3F-741D-4DD1-AB40-3EF8B8E30F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106" b="18106"/>
          <a:stretch/>
        </p:blipFill>
        <p:spPr bwMode="auto">
          <a:xfrm>
            <a:off x="4969422" y="1631684"/>
            <a:ext cx="2978892" cy="121432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4" descr="NUnit.org">
            <a:extLst>
              <a:ext uri="{FF2B5EF4-FFF2-40B4-BE49-F238E27FC236}">
                <a16:creationId xmlns:a16="http://schemas.microsoft.com/office/drawing/2014/main" id="{ECC627D1-BDDB-452C-BA9C-45FD17EA8A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22" y="1631685"/>
            <a:ext cx="2978892" cy="1214325"/>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a:extLst>
              <a:ext uri="{FF2B5EF4-FFF2-40B4-BE49-F238E27FC236}">
                <a16:creationId xmlns:a16="http://schemas.microsoft.com/office/drawing/2014/main" id="{2D742AA5-935C-45B2-9C67-26745CF5F04C}"/>
              </a:ext>
            </a:extLst>
          </p:cNvPr>
          <p:cNvSpPr/>
          <p:nvPr/>
        </p:nvSpPr>
        <p:spPr>
          <a:xfrm>
            <a:off x="1774800" y="3636900"/>
            <a:ext cx="5594400" cy="685800"/>
          </a:xfrm>
          <a:prstGeom prst="rect">
            <a:avLst/>
          </a:prstGeom>
          <a:ln>
            <a:solidFill>
              <a:srgbClr val="EF3E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REAL WORLD APPLICATION</a:t>
            </a:r>
          </a:p>
        </p:txBody>
      </p:sp>
    </p:spTree>
    <p:extLst>
      <p:ext uri="{BB962C8B-B14F-4D97-AF65-F5344CB8AC3E}">
        <p14:creationId xmlns:p14="http://schemas.microsoft.com/office/powerpoint/2010/main" val="3157778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ppt_x"/>
                                          </p:val>
                                        </p:tav>
                                        <p:tav tm="100000">
                                          <p:val>
                                            <p:strVal val="#ppt_x"/>
                                          </p:val>
                                        </p:tav>
                                      </p:tavLst>
                                    </p:anim>
                                    <p:anim calcmode="lin" valueType="num">
                                      <p:cBhvr additive="base">
                                        <p:cTn id="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ppt_x"/>
                                          </p:val>
                                        </p:tav>
                                        <p:tav tm="100000">
                                          <p:val>
                                            <p:strVal val="#ppt_x"/>
                                          </p:val>
                                        </p:tav>
                                      </p:tavLst>
                                    </p:anim>
                                    <p:anim calcmode="lin" valueType="num">
                                      <p:cBhvr additive="base">
                                        <p:cTn id="1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17"/>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CEA4DB8-7442-4A2E-9425-4F20646088EB}"/>
              </a:ext>
            </a:extLst>
          </p:cNvPr>
          <p:cNvSpPr/>
          <p:nvPr/>
        </p:nvSpPr>
        <p:spPr>
          <a:xfrm>
            <a:off x="-477955" y="476135"/>
            <a:ext cx="3112162" cy="1094740"/>
          </a:xfrm>
          <a:prstGeom prst="roundRect">
            <a:avLst>
              <a:gd name="adj" fmla="val 9409"/>
            </a:avLst>
          </a:prstGeom>
          <a:solidFill>
            <a:srgbClr val="B621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E2473A2-A959-44E5-A1DE-0DF27F4DD486}"/>
              </a:ext>
            </a:extLst>
          </p:cNvPr>
          <p:cNvSpPr txBox="1"/>
          <p:nvPr/>
        </p:nvSpPr>
        <p:spPr>
          <a:xfrm>
            <a:off x="-9912" y="611261"/>
            <a:ext cx="2525708" cy="830997"/>
          </a:xfrm>
          <a:prstGeom prst="rect">
            <a:avLst/>
          </a:prstGeom>
          <a:noFill/>
        </p:spPr>
        <p:txBody>
          <a:bodyPr wrap="square" rtlCol="0">
            <a:spAutoFit/>
          </a:bodyPr>
          <a:lstStyle/>
          <a:p>
            <a:pPr algn="ctr"/>
            <a:r>
              <a:rPr lang="en-US" sz="2400" dirty="0">
                <a:solidFill>
                  <a:schemeClr val="bg1">
                    <a:lumMod val="95000"/>
                  </a:schemeClr>
                </a:solidFill>
              </a:rPr>
              <a:t>NUnit</a:t>
            </a:r>
          </a:p>
          <a:p>
            <a:pPr algn="ctr"/>
            <a:r>
              <a:rPr lang="en-US" sz="2400" dirty="0">
                <a:solidFill>
                  <a:schemeClr val="bg1">
                    <a:lumMod val="95000"/>
                  </a:schemeClr>
                </a:solidFill>
              </a:rPr>
              <a:t> Assertion Model</a:t>
            </a:r>
          </a:p>
        </p:txBody>
      </p:sp>
      <p:sp>
        <p:nvSpPr>
          <p:cNvPr id="2" name="TextBox 1">
            <a:extLst>
              <a:ext uri="{FF2B5EF4-FFF2-40B4-BE49-F238E27FC236}">
                <a16:creationId xmlns:a16="http://schemas.microsoft.com/office/drawing/2014/main" id="{D9DB950A-F975-4BEA-A06C-34DDC2D0318A}"/>
              </a:ext>
            </a:extLst>
          </p:cNvPr>
          <p:cNvSpPr txBox="1"/>
          <p:nvPr/>
        </p:nvSpPr>
        <p:spPr>
          <a:xfrm>
            <a:off x="496898" y="3348930"/>
            <a:ext cx="8282091" cy="3231654"/>
          </a:xfrm>
          <a:prstGeom prst="rect">
            <a:avLst/>
          </a:prstGeom>
          <a:noFill/>
        </p:spPr>
        <p:txBody>
          <a:bodyPr wrap="square" rtlCol="0">
            <a:spAutoFit/>
          </a:bodyPr>
          <a:lstStyle/>
          <a:p>
            <a:r>
              <a:rPr lang="en-US" sz="1800" dirty="0">
                <a:solidFill>
                  <a:schemeClr val="accent4">
                    <a:lumMod val="75000"/>
                  </a:schemeClr>
                </a:solidFill>
                <a:latin typeface="Segoe UI" panose="020B0502040204020203" pitchFamily="34" charset="0"/>
              </a:rPr>
              <a:t>Constraint Model (</a:t>
            </a:r>
            <a:r>
              <a:rPr lang="en-US" sz="1800" dirty="0" err="1">
                <a:solidFill>
                  <a:schemeClr val="accent4">
                    <a:lumMod val="75000"/>
                  </a:schemeClr>
                </a:solidFill>
                <a:latin typeface="Segoe UI" panose="020B0502040204020203" pitchFamily="34" charset="0"/>
              </a:rPr>
              <a:t>Assert.That</a:t>
            </a:r>
            <a:r>
              <a:rPr lang="en-US" sz="1800" dirty="0">
                <a:solidFill>
                  <a:schemeClr val="accent4">
                    <a:lumMod val="75000"/>
                  </a:schemeClr>
                </a:solidFill>
                <a:latin typeface="Segoe UI" panose="020B0502040204020203" pitchFamily="34" charset="0"/>
              </a:rPr>
              <a:t>)</a:t>
            </a:r>
          </a:p>
          <a:p>
            <a:r>
              <a:rPr lang="en-US" dirty="0">
                <a:solidFill>
                  <a:schemeClr val="bg1">
                    <a:lumMod val="85000"/>
                  </a:schemeClr>
                </a:solidFill>
                <a:latin typeface="Segoe UI" panose="020B0502040204020203" pitchFamily="34" charset="0"/>
              </a:rPr>
              <a:t>The constraint-based Assert </a:t>
            </a:r>
            <a:r>
              <a:rPr lang="en-US" b="0" i="0" dirty="0">
                <a:solidFill>
                  <a:schemeClr val="bg1">
                    <a:lumMod val="85000"/>
                  </a:schemeClr>
                </a:solidFill>
                <a:effectLst/>
                <a:latin typeface="Segoe UI" panose="020B0502040204020203" pitchFamily="34" charset="0"/>
              </a:rPr>
              <a:t>model uses a single method of the Assert class for all assertions. </a:t>
            </a:r>
          </a:p>
          <a:p>
            <a:r>
              <a:rPr lang="en-US" b="0" i="0" dirty="0">
                <a:solidFill>
                  <a:schemeClr val="bg1">
                    <a:lumMod val="85000"/>
                  </a:schemeClr>
                </a:solidFill>
                <a:effectLst/>
                <a:latin typeface="Segoe UI" panose="020B0502040204020203" pitchFamily="34" charset="0"/>
              </a:rPr>
              <a:t>The logic necessary to carry out each assertion is embedded in the constraint object passed as the second parameter to that method.</a:t>
            </a:r>
          </a:p>
          <a:p>
            <a:pPr marL="285750" indent="-285750">
              <a:buClr>
                <a:schemeClr val="bg1">
                  <a:lumMod val="85000"/>
                </a:schemeClr>
              </a:buClr>
              <a:buFont typeface="Arial" panose="020B0604020202020204" pitchFamily="34" charset="0"/>
              <a:buChar char="•"/>
            </a:pPr>
            <a:r>
              <a:rPr kumimoji="0" lang="en-US" altLang="en-US" sz="1400" b="0" i="0" u="none" strike="noStrike" cap="none" normalizeH="0" baseline="0" dirty="0" err="1">
                <a:ln>
                  <a:noFill/>
                </a:ln>
                <a:solidFill>
                  <a:schemeClr val="bg1">
                    <a:lumMod val="85000"/>
                  </a:schemeClr>
                </a:solidFill>
                <a:effectLst/>
                <a:latin typeface="Menlo"/>
              </a:rPr>
              <a:t>Assert.That</a:t>
            </a:r>
            <a:r>
              <a:rPr kumimoji="0" lang="en-US" altLang="en-US" sz="1400" b="0" i="0" u="none" strike="noStrike" cap="none" normalizeH="0" baseline="0" dirty="0">
                <a:ln>
                  <a:noFill/>
                </a:ln>
                <a:solidFill>
                  <a:schemeClr val="bg1">
                    <a:lumMod val="85000"/>
                  </a:schemeClr>
                </a:solidFill>
                <a:effectLst/>
                <a:latin typeface="Menlo"/>
              </a:rPr>
              <a:t>(30, </a:t>
            </a:r>
            <a:r>
              <a:rPr kumimoji="0" lang="en-US" altLang="en-US" sz="1400" b="0" i="0" u="none" strike="noStrike" cap="none" normalizeH="0" baseline="0" dirty="0" err="1">
                <a:ln>
                  <a:noFill/>
                </a:ln>
                <a:solidFill>
                  <a:schemeClr val="bg1">
                    <a:lumMod val="85000"/>
                  </a:schemeClr>
                </a:solidFill>
                <a:effectLst/>
                <a:latin typeface="Menlo"/>
              </a:rPr>
              <a:t>Is.EqualTo</a:t>
            </a:r>
            <a:r>
              <a:rPr kumimoji="0" lang="en-US" altLang="en-US" sz="1400" b="0" i="0" u="none" strike="noStrike" cap="none" normalizeH="0" baseline="0" dirty="0">
                <a:ln>
                  <a:noFill/>
                </a:ln>
                <a:solidFill>
                  <a:schemeClr val="bg1">
                    <a:lumMod val="85000"/>
                  </a:schemeClr>
                </a:solidFill>
                <a:effectLst/>
                <a:latin typeface="Menlo"/>
              </a:rPr>
              <a:t>(</a:t>
            </a:r>
            <a:r>
              <a:rPr kumimoji="0" lang="en-US" altLang="en-US" sz="1400" b="0" i="0" u="none" strike="noStrike" cap="none" normalizeH="0" baseline="0" dirty="0">
                <a:ln>
                  <a:noFill/>
                </a:ln>
                <a:solidFill>
                  <a:srgbClr val="FF0000"/>
                </a:solidFill>
                <a:effectLst/>
                <a:latin typeface="Menlo"/>
              </a:rPr>
              <a:t>result</a:t>
            </a:r>
            <a:r>
              <a:rPr kumimoji="0" lang="en-US" altLang="en-US" sz="1400" b="0" i="0" u="none" strike="noStrike" cap="none" normalizeH="0" baseline="0" dirty="0">
                <a:ln>
                  <a:noFill/>
                </a:ln>
                <a:solidFill>
                  <a:schemeClr val="bg1">
                    <a:lumMod val="85000"/>
                  </a:schemeClr>
                </a:solidFill>
                <a:effectLst/>
                <a:latin typeface="Menlo"/>
              </a:rPr>
              <a:t>));</a:t>
            </a:r>
            <a:r>
              <a:rPr kumimoji="0" lang="en-US" altLang="en-US" sz="800" b="0" i="0" u="none" strike="noStrike" cap="none" normalizeH="0" baseline="0" dirty="0">
                <a:ln>
                  <a:noFill/>
                </a:ln>
                <a:solidFill>
                  <a:schemeClr val="bg1">
                    <a:lumMod val="85000"/>
                  </a:schemeClr>
                </a:solidFill>
                <a:effectLst/>
              </a:rPr>
              <a:t> </a:t>
            </a:r>
          </a:p>
          <a:p>
            <a:pPr marL="285750" indent="-285750">
              <a:buClr>
                <a:schemeClr val="bg1">
                  <a:lumMod val="85000"/>
                </a:schemeClr>
              </a:buClr>
              <a:buFont typeface="Arial" panose="020B0604020202020204" pitchFamily="34" charset="0"/>
              <a:buChar char="•"/>
            </a:pPr>
            <a:r>
              <a:rPr lang="en-US" dirty="0" err="1">
                <a:solidFill>
                  <a:schemeClr val="bg1">
                    <a:lumMod val="85000"/>
                  </a:schemeClr>
                </a:solidFill>
                <a:latin typeface="Menlo"/>
              </a:rPr>
              <a:t>Assert.That</a:t>
            </a:r>
            <a:r>
              <a:rPr lang="en-US" dirty="0">
                <a:solidFill>
                  <a:schemeClr val="bg1">
                    <a:lumMod val="85000"/>
                  </a:schemeClr>
                </a:solidFill>
                <a:latin typeface="Menlo"/>
              </a:rPr>
              <a:t>(</a:t>
            </a:r>
            <a:r>
              <a:rPr lang="en-US" dirty="0" err="1">
                <a:solidFill>
                  <a:srgbClr val="FF0000"/>
                </a:solidFill>
                <a:latin typeface="Menlo"/>
              </a:rPr>
              <a:t>result</a:t>
            </a:r>
            <a:r>
              <a:rPr lang="en-US" dirty="0" err="1">
                <a:solidFill>
                  <a:schemeClr val="bg1">
                    <a:lumMod val="85000"/>
                  </a:schemeClr>
                </a:solidFill>
                <a:latin typeface="Menlo"/>
              </a:rPr>
              <a:t>,Is.False</a:t>
            </a:r>
            <a:r>
              <a:rPr lang="en-US" dirty="0">
                <a:solidFill>
                  <a:schemeClr val="bg1">
                    <a:lumMod val="85000"/>
                  </a:schemeClr>
                </a:solidFill>
                <a:latin typeface="Menlo"/>
              </a:rPr>
              <a:t>);</a:t>
            </a:r>
          </a:p>
          <a:p>
            <a:pPr marL="285750" indent="-285750">
              <a:buClr>
                <a:schemeClr val="bg1">
                  <a:lumMod val="85000"/>
                </a:schemeClr>
              </a:buClr>
              <a:buFont typeface="Arial" panose="020B0604020202020204" pitchFamily="34" charset="0"/>
              <a:buChar char="•"/>
            </a:pPr>
            <a:endParaRPr kumimoji="0" lang="en-US" altLang="en-US" sz="3200" b="0" i="0" u="none" strike="noStrike" cap="none" normalizeH="0" baseline="0" dirty="0">
              <a:ln>
                <a:noFill/>
              </a:ln>
              <a:solidFill>
                <a:schemeClr val="bg1">
                  <a:lumMod val="85000"/>
                </a:schemeClr>
              </a:solidFill>
              <a:effectLst/>
              <a:latin typeface="Arial" panose="020B0604020202020204" pitchFamily="34" charset="0"/>
            </a:endParaRPr>
          </a:p>
          <a:p>
            <a:endParaRPr lang="en-US" b="0" i="0" dirty="0">
              <a:solidFill>
                <a:schemeClr val="bg1">
                  <a:lumMod val="85000"/>
                </a:schemeClr>
              </a:solidFill>
              <a:effectLst/>
              <a:latin typeface="Segoe UI" panose="020B0502040204020203" pitchFamily="34" charset="0"/>
            </a:endParaRPr>
          </a:p>
          <a:p>
            <a:pPr marL="285750" indent="-285750">
              <a:buFont typeface="Arial" panose="020B0604020202020204" pitchFamily="34" charset="0"/>
              <a:buChar char="•"/>
            </a:pPr>
            <a:endParaRPr lang="en-US" b="0" i="0" dirty="0">
              <a:solidFill>
                <a:schemeClr val="bg1">
                  <a:lumMod val="85000"/>
                </a:schemeClr>
              </a:solidFill>
              <a:effectLst/>
              <a:latin typeface="Segoe UI" panose="020B0502040204020203" pitchFamily="34" charset="0"/>
            </a:endParaRPr>
          </a:p>
          <a:p>
            <a:endParaRPr lang="en-US" dirty="0">
              <a:solidFill>
                <a:schemeClr val="bg1">
                  <a:lumMod val="85000"/>
                </a:schemeClr>
              </a:solidFill>
              <a:latin typeface="Segoe UI" panose="020B0502040204020203" pitchFamily="34" charset="0"/>
            </a:endParaRPr>
          </a:p>
          <a:p>
            <a:endParaRPr lang="en-US" dirty="0">
              <a:solidFill>
                <a:schemeClr val="bg1">
                  <a:lumMod val="85000"/>
                </a:schemeClr>
              </a:solidFill>
              <a:latin typeface="Segoe UI" panose="020B0502040204020203" pitchFamily="34" charset="0"/>
            </a:endParaRPr>
          </a:p>
          <a:p>
            <a:endParaRPr lang="en-US" dirty="0">
              <a:solidFill>
                <a:schemeClr val="bg1">
                  <a:lumMod val="85000"/>
                </a:schemeClr>
              </a:solidFill>
              <a:latin typeface="Segoe UI" panose="020B0502040204020203" pitchFamily="34" charset="0"/>
            </a:endParaRPr>
          </a:p>
          <a:p>
            <a:endParaRPr lang="en-US" dirty="0">
              <a:solidFill>
                <a:schemeClr val="bg1">
                  <a:lumMod val="85000"/>
                </a:schemeClr>
              </a:solidFill>
            </a:endParaRPr>
          </a:p>
        </p:txBody>
      </p:sp>
      <p:sp>
        <p:nvSpPr>
          <p:cNvPr id="3" name="TextBox 2">
            <a:extLst>
              <a:ext uri="{FF2B5EF4-FFF2-40B4-BE49-F238E27FC236}">
                <a16:creationId xmlns:a16="http://schemas.microsoft.com/office/drawing/2014/main" id="{8DC4E996-9281-4DA8-A4D8-9E1436CA77CB}"/>
              </a:ext>
            </a:extLst>
          </p:cNvPr>
          <p:cNvSpPr txBox="1"/>
          <p:nvPr/>
        </p:nvSpPr>
        <p:spPr>
          <a:xfrm>
            <a:off x="532852" y="1947212"/>
            <a:ext cx="8656537" cy="1308050"/>
          </a:xfrm>
          <a:prstGeom prst="rect">
            <a:avLst/>
          </a:prstGeom>
          <a:noFill/>
        </p:spPr>
        <p:txBody>
          <a:bodyPr wrap="none" rtlCol="0">
            <a:spAutoFit/>
          </a:bodyPr>
          <a:lstStyle/>
          <a:p>
            <a:r>
              <a:rPr lang="en-US" sz="1800" b="0" i="0" dirty="0">
                <a:solidFill>
                  <a:schemeClr val="accent4">
                    <a:lumMod val="75000"/>
                  </a:schemeClr>
                </a:solidFill>
                <a:effectLst/>
                <a:latin typeface="Segoe UI" panose="020B0502040204020203" pitchFamily="34" charset="0"/>
              </a:rPr>
              <a:t>Classic Model</a:t>
            </a:r>
          </a:p>
          <a:p>
            <a:r>
              <a:rPr lang="en-US" b="0" i="0" dirty="0">
                <a:solidFill>
                  <a:schemeClr val="bg1">
                    <a:lumMod val="85000"/>
                  </a:schemeClr>
                </a:solidFill>
                <a:effectLst/>
                <a:latin typeface="Segoe UI" panose="020B0502040204020203" pitchFamily="34" charset="0"/>
              </a:rPr>
              <a:t>The classic Assert model uses a separate method to express each individual assertion of which it is capable.</a:t>
            </a:r>
          </a:p>
          <a:p>
            <a:endParaRPr lang="en-US" sz="500" dirty="0">
              <a:solidFill>
                <a:schemeClr val="bg1">
                  <a:lumMod val="85000"/>
                </a:schemeClr>
              </a:solidFill>
              <a:latin typeface="Segoe UI" panose="020B0502040204020203" pitchFamily="34" charset="0"/>
            </a:endParaRPr>
          </a:p>
          <a:p>
            <a:pPr marL="285750" indent="-285750">
              <a:buClr>
                <a:schemeClr val="bg1">
                  <a:lumMod val="85000"/>
                </a:schemeClr>
              </a:buClr>
              <a:buFont typeface="Arial" panose="020B0604020202020204" pitchFamily="34" charset="0"/>
              <a:buChar char="•"/>
            </a:pPr>
            <a:r>
              <a:rPr lang="en-US" dirty="0" err="1">
                <a:solidFill>
                  <a:schemeClr val="bg1">
                    <a:lumMod val="85000"/>
                  </a:schemeClr>
                </a:solidFill>
                <a:latin typeface="Segoe UI" panose="020B0502040204020203" pitchFamily="34" charset="0"/>
              </a:rPr>
              <a:t>Assert.AreEqual</a:t>
            </a:r>
            <a:r>
              <a:rPr lang="en-US" dirty="0">
                <a:solidFill>
                  <a:schemeClr val="bg1">
                    <a:lumMod val="85000"/>
                  </a:schemeClr>
                </a:solidFill>
                <a:latin typeface="Segoe UI" panose="020B0502040204020203" pitchFamily="34" charset="0"/>
              </a:rPr>
              <a:t>(30,</a:t>
            </a:r>
            <a:r>
              <a:rPr lang="en-US" dirty="0">
                <a:solidFill>
                  <a:srgbClr val="FF0000"/>
                </a:solidFill>
                <a:latin typeface="Segoe UI" panose="020B0502040204020203" pitchFamily="34" charset="0"/>
              </a:rPr>
              <a:t>result</a:t>
            </a:r>
            <a:r>
              <a:rPr lang="en-US" dirty="0">
                <a:solidFill>
                  <a:schemeClr val="bg1">
                    <a:lumMod val="85000"/>
                  </a:schemeClr>
                </a:solidFill>
                <a:latin typeface="Segoe UI" panose="020B0502040204020203" pitchFamily="34" charset="0"/>
              </a:rPr>
              <a:t>);</a:t>
            </a:r>
          </a:p>
          <a:p>
            <a:pPr marL="285750" indent="-285750">
              <a:buClr>
                <a:schemeClr val="bg1">
                  <a:lumMod val="85000"/>
                </a:schemeClr>
              </a:buClr>
              <a:buFont typeface="Arial" panose="020B0604020202020204" pitchFamily="34" charset="0"/>
              <a:buChar char="•"/>
            </a:pPr>
            <a:r>
              <a:rPr lang="en-US" dirty="0" err="1">
                <a:solidFill>
                  <a:schemeClr val="bg1">
                    <a:lumMod val="85000"/>
                  </a:schemeClr>
                </a:solidFill>
                <a:latin typeface="Segoe UI" panose="020B0502040204020203" pitchFamily="34" charset="0"/>
              </a:rPr>
              <a:t>Assert.IsTrue</a:t>
            </a:r>
            <a:r>
              <a:rPr lang="en-US" dirty="0">
                <a:solidFill>
                  <a:schemeClr val="bg1">
                    <a:lumMod val="85000"/>
                  </a:schemeClr>
                </a:solidFill>
                <a:latin typeface="Segoe UI" panose="020B0502040204020203" pitchFamily="34" charset="0"/>
              </a:rPr>
              <a:t>(</a:t>
            </a:r>
            <a:r>
              <a:rPr lang="en-US" dirty="0">
                <a:solidFill>
                  <a:srgbClr val="FF0000"/>
                </a:solidFill>
                <a:latin typeface="Segoe UI" panose="020B0502040204020203" pitchFamily="34" charset="0"/>
              </a:rPr>
              <a:t>result</a:t>
            </a:r>
            <a:r>
              <a:rPr lang="en-US" dirty="0">
                <a:solidFill>
                  <a:schemeClr val="bg1">
                    <a:lumMod val="85000"/>
                  </a:schemeClr>
                </a:solidFill>
                <a:latin typeface="Segoe UI" panose="020B0502040204020203" pitchFamily="34" charset="0"/>
              </a:rPr>
              <a:t>);</a:t>
            </a:r>
          </a:p>
          <a:p>
            <a:endParaRPr lang="en-US" dirty="0">
              <a:solidFill>
                <a:schemeClr val="bg1">
                  <a:lumMod val="85000"/>
                </a:schemeClr>
              </a:solidFill>
            </a:endParaRPr>
          </a:p>
        </p:txBody>
      </p:sp>
    </p:spTree>
    <p:extLst>
      <p:ext uri="{BB962C8B-B14F-4D97-AF65-F5344CB8AC3E}">
        <p14:creationId xmlns:p14="http://schemas.microsoft.com/office/powerpoint/2010/main" val="544060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17"/>
        <p:cNvGrpSpPr/>
        <p:nvPr/>
      </p:nvGrpSpPr>
      <p:grpSpPr>
        <a:xfrm>
          <a:off x="0" y="0"/>
          <a:ext cx="0" cy="0"/>
          <a:chOff x="0" y="0"/>
          <a:chExt cx="0" cy="0"/>
        </a:xfrm>
      </p:grpSpPr>
      <p:pic>
        <p:nvPicPr>
          <p:cNvPr id="3074" name="Picture 2" descr="Where to Download SQL Server 2019 for FREE? - Interview Question of the Week #276 2019-800x378 ">
            <a:extLst>
              <a:ext uri="{FF2B5EF4-FFF2-40B4-BE49-F238E27FC236}">
                <a16:creationId xmlns:a16="http://schemas.microsoft.com/office/drawing/2014/main" id="{DA1657BB-A317-428E-9395-A81E8B3193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68" r="12389"/>
          <a:stretch/>
        </p:blipFill>
        <p:spPr bwMode="auto">
          <a:xfrm>
            <a:off x="5265942" y="1965599"/>
            <a:ext cx="3438857" cy="21240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ownload Visual Studio 2022 - First Preview - Daily .NET Tips">
            <a:extLst>
              <a:ext uri="{FF2B5EF4-FFF2-40B4-BE49-F238E27FC236}">
                <a16:creationId xmlns:a16="http://schemas.microsoft.com/office/drawing/2014/main" id="{CC313023-C21C-4F93-81A5-4170E889F4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700" y="1965600"/>
            <a:ext cx="3438857" cy="2124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32580172-BF0A-40AE-B2DB-9271C6BD5858}"/>
              </a:ext>
            </a:extLst>
          </p:cNvPr>
          <p:cNvSpPr/>
          <p:nvPr/>
        </p:nvSpPr>
        <p:spPr>
          <a:xfrm>
            <a:off x="2685600" y="561600"/>
            <a:ext cx="3247200" cy="871200"/>
          </a:xfrm>
          <a:prstGeom prst="roundRect">
            <a:avLst/>
          </a:prstGeom>
          <a:solidFill>
            <a:srgbClr val="EF3E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lumMod val="95000"/>
                  </a:schemeClr>
                </a:solidFill>
              </a:rPr>
              <a:t>.NET 6</a:t>
            </a:r>
          </a:p>
        </p:txBody>
      </p:sp>
    </p:spTree>
    <p:extLst>
      <p:ext uri="{BB962C8B-B14F-4D97-AF65-F5344CB8AC3E}">
        <p14:creationId xmlns:p14="http://schemas.microsoft.com/office/powerpoint/2010/main" val="2464749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randombar(horizontal)">
                                      <p:cBhvr>
                                        <p:cTn id="12" dur="500"/>
                                        <p:tgtEl>
                                          <p:spTgt spid="307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randombar(horizontal)">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9234"/>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BA42A1-731D-4DCC-845B-25F9EDC98DED}"/>
              </a:ext>
            </a:extLst>
          </p:cNvPr>
          <p:cNvSpPr txBox="1"/>
          <p:nvPr/>
        </p:nvSpPr>
        <p:spPr>
          <a:xfrm>
            <a:off x="927099" y="1879252"/>
            <a:ext cx="7289801" cy="1384995"/>
          </a:xfrm>
          <a:prstGeom prst="rect">
            <a:avLst/>
          </a:prstGeom>
          <a:noFill/>
        </p:spPr>
        <p:txBody>
          <a:bodyPr wrap="square" rtlCol="0">
            <a:spAutoFit/>
          </a:bodyPr>
          <a:lstStyle/>
          <a:p>
            <a:pPr algn="ctr"/>
            <a:r>
              <a:rPr lang="en-US" sz="2800" dirty="0">
                <a:solidFill>
                  <a:schemeClr val="bg2">
                    <a:lumMod val="75000"/>
                  </a:schemeClr>
                </a:solidFill>
              </a:rPr>
              <a:t>Write code to test the code of our application, and then repeatedly run the tests in automated fashion.</a:t>
            </a:r>
          </a:p>
        </p:txBody>
      </p:sp>
    </p:spTree>
    <p:extLst>
      <p:ext uri="{BB962C8B-B14F-4D97-AF65-F5344CB8AC3E}">
        <p14:creationId xmlns:p14="http://schemas.microsoft.com/office/powerpoint/2010/main" val="32812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uter Space and Galaxies by Slidesgo">
  <a:themeElements>
    <a:clrScheme name="Simple Light">
      <a:dk1>
        <a:srgbClr val="000000"/>
      </a:dk1>
      <a:lt1>
        <a:srgbClr val="FFFFFF"/>
      </a:lt1>
      <a:dk2>
        <a:srgbClr val="595959"/>
      </a:dk2>
      <a:lt2>
        <a:srgbClr val="EEEEEE"/>
      </a:lt2>
      <a:accent1>
        <a:srgbClr val="141A2A"/>
      </a:accent1>
      <a:accent2>
        <a:srgbClr val="708EC0"/>
      </a:accent2>
      <a:accent3>
        <a:srgbClr val="D4DCFF"/>
      </a:accent3>
      <a:accent4>
        <a:srgbClr val="E7A662"/>
      </a:accent4>
      <a:accent5>
        <a:srgbClr val="FFD69C"/>
      </a:accent5>
      <a:accent6>
        <a:srgbClr val="F1C9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3143</TotalTime>
  <Words>756</Words>
  <Application>Microsoft Office PowerPoint</Application>
  <PresentationFormat>On-screen Show (16:9)</PresentationFormat>
  <Paragraphs>146</Paragraphs>
  <Slides>33</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Menlo</vt:lpstr>
      <vt:lpstr>Bahnschrift SemiLight</vt:lpstr>
      <vt:lpstr>Big Shoulders Text</vt:lpstr>
      <vt:lpstr>-apple-system</vt:lpstr>
      <vt:lpstr>Roboto</vt:lpstr>
      <vt:lpstr>Roboto Light</vt:lpstr>
      <vt:lpstr>Calibri Light</vt:lpstr>
      <vt:lpstr>Segoe UI</vt:lpstr>
      <vt:lpstr>Outer Space and Galaxies by Slidesgo</vt:lpstr>
      <vt:lpstr>PowerPoint Presentation</vt:lpstr>
      <vt:lpstr>AUTOMATED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Outer Space and Galaxies</dc:title>
  <dc:creator>Bhrugen Patel</dc:creator>
  <cp:lastModifiedBy>Bhrugen Patel</cp:lastModifiedBy>
  <cp:revision>15</cp:revision>
  <dcterms:modified xsi:type="dcterms:W3CDTF">2021-07-07T15:31:31Z</dcterms:modified>
</cp:coreProperties>
</file>