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Supermarket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Report Summary</a:t>
            </a:r>
          </a:p>
          <a:p>
            <a:r>
              <a:rPr lang="en-IN" dirty="0"/>
              <a:t>Vipasha Agarwal</a:t>
            </a:r>
          </a:p>
          <a:p>
            <a:r>
              <a:rPr dirty="0"/>
              <a:t> </a:t>
            </a:r>
            <a:r>
              <a:rPr lang="en-IN" dirty="0"/>
              <a:t>25/04/2025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Supermarket Sales Data</a:t>
            </a:r>
          </a:p>
          <a:p>
            <a:r>
              <a:t>- Includes:</a:t>
            </a:r>
          </a:p>
          <a:p>
            <a:r>
              <a:t>  - Sales</a:t>
            </a:r>
          </a:p>
          <a:p>
            <a:r>
              <a:t>  - Profits</a:t>
            </a:r>
          </a:p>
          <a:p>
            <a:r>
              <a:t>  - Customer Metrics</a:t>
            </a:r>
          </a:p>
          <a:p>
            <a:r>
              <a:t>  - Product Categories</a:t>
            </a:r>
          </a:p>
          <a:p>
            <a:r>
              <a:t>  - Regions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27969-00E9-200A-598B-1F8CBA61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3755"/>
            <a:ext cx="8229600" cy="463347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Sales Overview: Highest in </a:t>
            </a:r>
            <a:r>
              <a:rPr lang="en-IN" dirty="0"/>
              <a:t>West around 725.46k</a:t>
            </a:r>
            <a:endParaRPr dirty="0"/>
          </a:p>
          <a:p>
            <a:r>
              <a:rPr dirty="0"/>
              <a:t>- Profit Margins: Best in </a:t>
            </a:r>
            <a:r>
              <a:rPr lang="en-IN" dirty="0"/>
              <a:t>staples</a:t>
            </a:r>
            <a:endParaRPr dirty="0"/>
          </a:p>
          <a:p>
            <a:r>
              <a:rPr dirty="0"/>
              <a:t>- Customer Trends: Growing in </a:t>
            </a:r>
            <a:r>
              <a:rPr lang="en-IN" dirty="0"/>
              <a:t>west in phones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Top 3 selling product categories</a:t>
            </a:r>
            <a:r>
              <a:rPr lang="en-IN" dirty="0"/>
              <a:t> are phones and chair</a:t>
            </a:r>
            <a:endParaRPr dirty="0"/>
          </a:p>
          <a:p>
            <a:r>
              <a:rPr dirty="0"/>
              <a:t>- Regions with highest profitability</a:t>
            </a:r>
            <a:r>
              <a:rPr lang="en-IN" dirty="0"/>
              <a:t> are west</a:t>
            </a:r>
            <a:endParaRPr dirty="0"/>
          </a:p>
          <a:p>
            <a:r>
              <a:rPr dirty="0"/>
              <a:t>- Improvement areas identified</a:t>
            </a:r>
            <a:r>
              <a:rPr lang="en-IN" dirty="0"/>
              <a:t> as south and central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and Profits are seasonal</a:t>
            </a:r>
          </a:p>
          <a:p>
            <a:r>
              <a:t>- Focused marketing in low-performing regions</a:t>
            </a:r>
          </a:p>
          <a:p>
            <a:r>
              <a:t>- Expand best-selling categories</a:t>
            </a:r>
          </a:p>
          <a:p>
            <a:r>
              <a:t>- Power BI enabled real-time, interactive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45996"/>
            <a:ext cx="8229600" cy="585840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3613"/>
            <a:ext cx="8229600" cy="305255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Supermarket Dashboard Analysis</vt:lpstr>
      <vt:lpstr>About the Dataset</vt:lpstr>
      <vt:lpstr>Dashboard Overview</vt:lpstr>
      <vt:lpstr>Key Metrics &amp; Visuals</vt:lpstr>
      <vt:lpstr>Insights Derived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Vipasha Agarwal</cp:lastModifiedBy>
  <cp:revision>2</cp:revision>
  <dcterms:created xsi:type="dcterms:W3CDTF">2013-01-27T09:14:16Z</dcterms:created>
  <dcterms:modified xsi:type="dcterms:W3CDTF">2025-04-27T18:15:43Z</dcterms:modified>
  <cp:category/>
</cp:coreProperties>
</file>