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680DD-1068-42AB-AD3D-87E62E9973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B41B322-F238-4C59-B8B9-C1DF93B8D8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3D14793-1F2C-4464-8394-D5955681735D}"/>
              </a:ext>
            </a:extLst>
          </p:cNvPr>
          <p:cNvSpPr>
            <a:spLocks noGrp="1"/>
          </p:cNvSpPr>
          <p:nvPr>
            <p:ph type="dt" sz="half" idx="10"/>
          </p:nvPr>
        </p:nvSpPr>
        <p:spPr/>
        <p:txBody>
          <a:bodyPr/>
          <a:lstStyle/>
          <a:p>
            <a:fld id="{F0A79C92-F404-4D7C-97F7-14FBC6283FCB}" type="datetimeFigureOut">
              <a:rPr lang="en-IN" smtClean="0"/>
              <a:t>24/06/22</a:t>
            </a:fld>
            <a:endParaRPr lang="en-IN"/>
          </a:p>
        </p:txBody>
      </p:sp>
      <p:sp>
        <p:nvSpPr>
          <p:cNvPr id="5" name="Footer Placeholder 4">
            <a:extLst>
              <a:ext uri="{FF2B5EF4-FFF2-40B4-BE49-F238E27FC236}">
                <a16:creationId xmlns:a16="http://schemas.microsoft.com/office/drawing/2014/main" id="{9A6FFDAC-5442-4707-A6F6-4C4E2D36DC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50B0C9-3D9D-4D86-B75F-4B285B44FE8B}"/>
              </a:ext>
            </a:extLst>
          </p:cNvPr>
          <p:cNvSpPr>
            <a:spLocks noGrp="1"/>
          </p:cNvSpPr>
          <p:nvPr>
            <p:ph type="sldNum" sz="quarter" idx="12"/>
          </p:nvPr>
        </p:nvSpPr>
        <p:spPr/>
        <p:txBody>
          <a:bodyPr/>
          <a:lstStyle/>
          <a:p>
            <a:fld id="{447B163B-5F43-4584-BD43-FFDFD37BC18D}" type="slidenum">
              <a:rPr lang="en-IN" smtClean="0"/>
              <a:t>‹#›</a:t>
            </a:fld>
            <a:endParaRPr lang="en-IN"/>
          </a:p>
        </p:txBody>
      </p:sp>
    </p:spTree>
    <p:extLst>
      <p:ext uri="{BB962C8B-B14F-4D97-AF65-F5344CB8AC3E}">
        <p14:creationId xmlns:p14="http://schemas.microsoft.com/office/powerpoint/2010/main" val="1644071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16785-3922-45D3-9C72-2438DF1BBD6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611EEC-E206-4C96-AFF1-216DCED932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43E5D1-5911-4E7E-8A5F-F6F1D7AAFC3D}"/>
              </a:ext>
            </a:extLst>
          </p:cNvPr>
          <p:cNvSpPr>
            <a:spLocks noGrp="1"/>
          </p:cNvSpPr>
          <p:nvPr>
            <p:ph type="dt" sz="half" idx="10"/>
          </p:nvPr>
        </p:nvSpPr>
        <p:spPr/>
        <p:txBody>
          <a:bodyPr/>
          <a:lstStyle/>
          <a:p>
            <a:fld id="{F0A79C92-F404-4D7C-97F7-14FBC6283FCB}" type="datetimeFigureOut">
              <a:rPr lang="en-IN" smtClean="0"/>
              <a:t>24/06/22</a:t>
            </a:fld>
            <a:endParaRPr lang="en-IN"/>
          </a:p>
        </p:txBody>
      </p:sp>
      <p:sp>
        <p:nvSpPr>
          <p:cNvPr id="5" name="Footer Placeholder 4">
            <a:extLst>
              <a:ext uri="{FF2B5EF4-FFF2-40B4-BE49-F238E27FC236}">
                <a16:creationId xmlns:a16="http://schemas.microsoft.com/office/drawing/2014/main" id="{73349F56-18E8-4807-9DBE-D870102B4F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2DECF8-A3AA-45CA-A6E0-6273C132599E}"/>
              </a:ext>
            </a:extLst>
          </p:cNvPr>
          <p:cNvSpPr>
            <a:spLocks noGrp="1"/>
          </p:cNvSpPr>
          <p:nvPr>
            <p:ph type="sldNum" sz="quarter" idx="12"/>
          </p:nvPr>
        </p:nvSpPr>
        <p:spPr/>
        <p:txBody>
          <a:bodyPr/>
          <a:lstStyle/>
          <a:p>
            <a:fld id="{447B163B-5F43-4584-BD43-FFDFD37BC18D}" type="slidenum">
              <a:rPr lang="en-IN" smtClean="0"/>
              <a:t>‹#›</a:t>
            </a:fld>
            <a:endParaRPr lang="en-IN"/>
          </a:p>
        </p:txBody>
      </p:sp>
    </p:spTree>
    <p:extLst>
      <p:ext uri="{BB962C8B-B14F-4D97-AF65-F5344CB8AC3E}">
        <p14:creationId xmlns:p14="http://schemas.microsoft.com/office/powerpoint/2010/main" val="660926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A59ABE-51DB-44FA-88CF-45E1A09DF5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92F9A5-AC04-493B-93ED-0BDD04762C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EB542F-702B-4E00-8305-9ABEEF7001E7}"/>
              </a:ext>
            </a:extLst>
          </p:cNvPr>
          <p:cNvSpPr>
            <a:spLocks noGrp="1"/>
          </p:cNvSpPr>
          <p:nvPr>
            <p:ph type="dt" sz="half" idx="10"/>
          </p:nvPr>
        </p:nvSpPr>
        <p:spPr/>
        <p:txBody>
          <a:bodyPr/>
          <a:lstStyle/>
          <a:p>
            <a:fld id="{F0A79C92-F404-4D7C-97F7-14FBC6283FCB}" type="datetimeFigureOut">
              <a:rPr lang="en-IN" smtClean="0"/>
              <a:t>24/06/22</a:t>
            </a:fld>
            <a:endParaRPr lang="en-IN"/>
          </a:p>
        </p:txBody>
      </p:sp>
      <p:sp>
        <p:nvSpPr>
          <p:cNvPr id="5" name="Footer Placeholder 4">
            <a:extLst>
              <a:ext uri="{FF2B5EF4-FFF2-40B4-BE49-F238E27FC236}">
                <a16:creationId xmlns:a16="http://schemas.microsoft.com/office/drawing/2014/main" id="{EBDB89BB-E820-47AA-8D91-BC1E885070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F015A8-0514-40BF-B147-578A8C282CE5}"/>
              </a:ext>
            </a:extLst>
          </p:cNvPr>
          <p:cNvSpPr>
            <a:spLocks noGrp="1"/>
          </p:cNvSpPr>
          <p:nvPr>
            <p:ph type="sldNum" sz="quarter" idx="12"/>
          </p:nvPr>
        </p:nvSpPr>
        <p:spPr/>
        <p:txBody>
          <a:bodyPr/>
          <a:lstStyle/>
          <a:p>
            <a:fld id="{447B163B-5F43-4584-BD43-FFDFD37BC18D}" type="slidenum">
              <a:rPr lang="en-IN" smtClean="0"/>
              <a:t>‹#›</a:t>
            </a:fld>
            <a:endParaRPr lang="en-IN"/>
          </a:p>
        </p:txBody>
      </p:sp>
    </p:spTree>
    <p:extLst>
      <p:ext uri="{BB962C8B-B14F-4D97-AF65-F5344CB8AC3E}">
        <p14:creationId xmlns:p14="http://schemas.microsoft.com/office/powerpoint/2010/main" val="62538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2FACD-7565-4F3B-B6E8-A8D7A47CF4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965917-FAD1-4BB3-817A-097E884D71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621903-277E-4CEB-BCDD-95E55F74A80D}"/>
              </a:ext>
            </a:extLst>
          </p:cNvPr>
          <p:cNvSpPr>
            <a:spLocks noGrp="1"/>
          </p:cNvSpPr>
          <p:nvPr>
            <p:ph type="dt" sz="half" idx="10"/>
          </p:nvPr>
        </p:nvSpPr>
        <p:spPr/>
        <p:txBody>
          <a:bodyPr/>
          <a:lstStyle/>
          <a:p>
            <a:fld id="{F0A79C92-F404-4D7C-97F7-14FBC6283FCB}" type="datetimeFigureOut">
              <a:rPr lang="en-IN" smtClean="0"/>
              <a:t>24/06/22</a:t>
            </a:fld>
            <a:endParaRPr lang="en-IN"/>
          </a:p>
        </p:txBody>
      </p:sp>
      <p:sp>
        <p:nvSpPr>
          <p:cNvPr id="5" name="Footer Placeholder 4">
            <a:extLst>
              <a:ext uri="{FF2B5EF4-FFF2-40B4-BE49-F238E27FC236}">
                <a16:creationId xmlns:a16="http://schemas.microsoft.com/office/drawing/2014/main" id="{BEFD3C12-F33D-4570-8328-FD73B5892A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73D004-4272-4A4A-99B0-F398721709C6}"/>
              </a:ext>
            </a:extLst>
          </p:cNvPr>
          <p:cNvSpPr>
            <a:spLocks noGrp="1"/>
          </p:cNvSpPr>
          <p:nvPr>
            <p:ph type="sldNum" sz="quarter" idx="12"/>
          </p:nvPr>
        </p:nvSpPr>
        <p:spPr/>
        <p:txBody>
          <a:bodyPr/>
          <a:lstStyle/>
          <a:p>
            <a:fld id="{447B163B-5F43-4584-BD43-FFDFD37BC18D}" type="slidenum">
              <a:rPr lang="en-IN" smtClean="0"/>
              <a:t>‹#›</a:t>
            </a:fld>
            <a:endParaRPr lang="en-IN"/>
          </a:p>
        </p:txBody>
      </p:sp>
    </p:spTree>
    <p:extLst>
      <p:ext uri="{BB962C8B-B14F-4D97-AF65-F5344CB8AC3E}">
        <p14:creationId xmlns:p14="http://schemas.microsoft.com/office/powerpoint/2010/main" val="3181969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00678-0D76-468E-A49D-D83610253B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90F2C3-A11D-4DA8-9CC3-465A34A44F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9AD952-D27D-4A07-9B1E-B008F582CABA}"/>
              </a:ext>
            </a:extLst>
          </p:cNvPr>
          <p:cNvSpPr>
            <a:spLocks noGrp="1"/>
          </p:cNvSpPr>
          <p:nvPr>
            <p:ph type="dt" sz="half" idx="10"/>
          </p:nvPr>
        </p:nvSpPr>
        <p:spPr/>
        <p:txBody>
          <a:bodyPr/>
          <a:lstStyle/>
          <a:p>
            <a:fld id="{F0A79C92-F404-4D7C-97F7-14FBC6283FCB}" type="datetimeFigureOut">
              <a:rPr lang="en-IN" smtClean="0"/>
              <a:t>24/06/22</a:t>
            </a:fld>
            <a:endParaRPr lang="en-IN"/>
          </a:p>
        </p:txBody>
      </p:sp>
      <p:sp>
        <p:nvSpPr>
          <p:cNvPr id="5" name="Footer Placeholder 4">
            <a:extLst>
              <a:ext uri="{FF2B5EF4-FFF2-40B4-BE49-F238E27FC236}">
                <a16:creationId xmlns:a16="http://schemas.microsoft.com/office/drawing/2014/main" id="{A14EF9C4-D071-4BDD-BA55-D600D5FFE7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49904D-6146-4440-BDA0-8CEE9BCEEC8F}"/>
              </a:ext>
            </a:extLst>
          </p:cNvPr>
          <p:cNvSpPr>
            <a:spLocks noGrp="1"/>
          </p:cNvSpPr>
          <p:nvPr>
            <p:ph type="sldNum" sz="quarter" idx="12"/>
          </p:nvPr>
        </p:nvSpPr>
        <p:spPr/>
        <p:txBody>
          <a:bodyPr/>
          <a:lstStyle/>
          <a:p>
            <a:fld id="{447B163B-5F43-4584-BD43-FFDFD37BC18D}" type="slidenum">
              <a:rPr lang="en-IN" smtClean="0"/>
              <a:t>‹#›</a:t>
            </a:fld>
            <a:endParaRPr lang="en-IN"/>
          </a:p>
        </p:txBody>
      </p:sp>
    </p:spTree>
    <p:extLst>
      <p:ext uri="{BB962C8B-B14F-4D97-AF65-F5344CB8AC3E}">
        <p14:creationId xmlns:p14="http://schemas.microsoft.com/office/powerpoint/2010/main" val="2906878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6E6E8-46F9-49E0-B2F0-39EA3DA069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222372-706E-4455-9C53-8E5C4644C2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DB3D5D4-5927-4508-A2AA-C61A0B1113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FB81F28-FF34-43D5-8397-997952331213}"/>
              </a:ext>
            </a:extLst>
          </p:cNvPr>
          <p:cNvSpPr>
            <a:spLocks noGrp="1"/>
          </p:cNvSpPr>
          <p:nvPr>
            <p:ph type="dt" sz="half" idx="10"/>
          </p:nvPr>
        </p:nvSpPr>
        <p:spPr/>
        <p:txBody>
          <a:bodyPr/>
          <a:lstStyle/>
          <a:p>
            <a:fld id="{F0A79C92-F404-4D7C-97F7-14FBC6283FCB}" type="datetimeFigureOut">
              <a:rPr lang="en-IN" smtClean="0"/>
              <a:t>24/06/22</a:t>
            </a:fld>
            <a:endParaRPr lang="en-IN"/>
          </a:p>
        </p:txBody>
      </p:sp>
      <p:sp>
        <p:nvSpPr>
          <p:cNvPr id="6" name="Footer Placeholder 5">
            <a:extLst>
              <a:ext uri="{FF2B5EF4-FFF2-40B4-BE49-F238E27FC236}">
                <a16:creationId xmlns:a16="http://schemas.microsoft.com/office/drawing/2014/main" id="{880CDBD2-C863-42C4-930D-0373072034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962DF7-CD2D-4BEE-9CBA-1596E95A6DD4}"/>
              </a:ext>
            </a:extLst>
          </p:cNvPr>
          <p:cNvSpPr>
            <a:spLocks noGrp="1"/>
          </p:cNvSpPr>
          <p:nvPr>
            <p:ph type="sldNum" sz="quarter" idx="12"/>
          </p:nvPr>
        </p:nvSpPr>
        <p:spPr/>
        <p:txBody>
          <a:bodyPr/>
          <a:lstStyle/>
          <a:p>
            <a:fld id="{447B163B-5F43-4584-BD43-FFDFD37BC18D}" type="slidenum">
              <a:rPr lang="en-IN" smtClean="0"/>
              <a:t>‹#›</a:t>
            </a:fld>
            <a:endParaRPr lang="en-IN"/>
          </a:p>
        </p:txBody>
      </p:sp>
    </p:spTree>
    <p:extLst>
      <p:ext uri="{BB962C8B-B14F-4D97-AF65-F5344CB8AC3E}">
        <p14:creationId xmlns:p14="http://schemas.microsoft.com/office/powerpoint/2010/main" val="4293051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10EDC-8D00-48EB-ABD3-3FB73F4206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99CA60-51BF-47B4-93B9-CDA9985E39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2E822F-7095-4EED-8B38-4557B91D2B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C5775D-22BF-46B6-A2BA-2E52D30118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A0ABD8-8E08-46A6-BC78-94CA981620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6DA1438-DF0D-463C-A532-EBA84E4515F7}"/>
              </a:ext>
            </a:extLst>
          </p:cNvPr>
          <p:cNvSpPr>
            <a:spLocks noGrp="1"/>
          </p:cNvSpPr>
          <p:nvPr>
            <p:ph type="dt" sz="half" idx="10"/>
          </p:nvPr>
        </p:nvSpPr>
        <p:spPr/>
        <p:txBody>
          <a:bodyPr/>
          <a:lstStyle/>
          <a:p>
            <a:fld id="{F0A79C92-F404-4D7C-97F7-14FBC6283FCB}" type="datetimeFigureOut">
              <a:rPr lang="en-IN" smtClean="0"/>
              <a:t>24/06/22</a:t>
            </a:fld>
            <a:endParaRPr lang="en-IN"/>
          </a:p>
        </p:txBody>
      </p:sp>
      <p:sp>
        <p:nvSpPr>
          <p:cNvPr id="8" name="Footer Placeholder 7">
            <a:extLst>
              <a:ext uri="{FF2B5EF4-FFF2-40B4-BE49-F238E27FC236}">
                <a16:creationId xmlns:a16="http://schemas.microsoft.com/office/drawing/2014/main" id="{9541A454-C4D6-467F-8106-27B3679EAF9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0584DBF-4EAA-4656-BA6F-A7D621C6F233}"/>
              </a:ext>
            </a:extLst>
          </p:cNvPr>
          <p:cNvSpPr>
            <a:spLocks noGrp="1"/>
          </p:cNvSpPr>
          <p:nvPr>
            <p:ph type="sldNum" sz="quarter" idx="12"/>
          </p:nvPr>
        </p:nvSpPr>
        <p:spPr/>
        <p:txBody>
          <a:bodyPr/>
          <a:lstStyle/>
          <a:p>
            <a:fld id="{447B163B-5F43-4584-BD43-FFDFD37BC18D}" type="slidenum">
              <a:rPr lang="en-IN" smtClean="0"/>
              <a:t>‹#›</a:t>
            </a:fld>
            <a:endParaRPr lang="en-IN"/>
          </a:p>
        </p:txBody>
      </p:sp>
    </p:spTree>
    <p:extLst>
      <p:ext uri="{BB962C8B-B14F-4D97-AF65-F5344CB8AC3E}">
        <p14:creationId xmlns:p14="http://schemas.microsoft.com/office/powerpoint/2010/main" val="2259766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EF23D-10ED-4389-8ACD-9BEAA9FFCDC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DC308A4-2CE8-4140-BA7D-F008012E5976}"/>
              </a:ext>
            </a:extLst>
          </p:cNvPr>
          <p:cNvSpPr>
            <a:spLocks noGrp="1"/>
          </p:cNvSpPr>
          <p:nvPr>
            <p:ph type="dt" sz="half" idx="10"/>
          </p:nvPr>
        </p:nvSpPr>
        <p:spPr/>
        <p:txBody>
          <a:bodyPr/>
          <a:lstStyle/>
          <a:p>
            <a:fld id="{F0A79C92-F404-4D7C-97F7-14FBC6283FCB}" type="datetimeFigureOut">
              <a:rPr lang="en-IN" smtClean="0"/>
              <a:t>24/06/22</a:t>
            </a:fld>
            <a:endParaRPr lang="en-IN"/>
          </a:p>
        </p:txBody>
      </p:sp>
      <p:sp>
        <p:nvSpPr>
          <p:cNvPr id="4" name="Footer Placeholder 3">
            <a:extLst>
              <a:ext uri="{FF2B5EF4-FFF2-40B4-BE49-F238E27FC236}">
                <a16:creationId xmlns:a16="http://schemas.microsoft.com/office/drawing/2014/main" id="{C4AD3D23-335E-4B1C-B75B-004A3B88FF4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756CDB-3611-4635-880B-02C7A33EA688}"/>
              </a:ext>
            </a:extLst>
          </p:cNvPr>
          <p:cNvSpPr>
            <a:spLocks noGrp="1"/>
          </p:cNvSpPr>
          <p:nvPr>
            <p:ph type="sldNum" sz="quarter" idx="12"/>
          </p:nvPr>
        </p:nvSpPr>
        <p:spPr/>
        <p:txBody>
          <a:bodyPr/>
          <a:lstStyle/>
          <a:p>
            <a:fld id="{447B163B-5F43-4584-BD43-FFDFD37BC18D}" type="slidenum">
              <a:rPr lang="en-IN" smtClean="0"/>
              <a:t>‹#›</a:t>
            </a:fld>
            <a:endParaRPr lang="en-IN"/>
          </a:p>
        </p:txBody>
      </p:sp>
    </p:spTree>
    <p:extLst>
      <p:ext uri="{BB962C8B-B14F-4D97-AF65-F5344CB8AC3E}">
        <p14:creationId xmlns:p14="http://schemas.microsoft.com/office/powerpoint/2010/main" val="2831876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9DBD0C-1431-424A-87D3-141631FF5738}"/>
              </a:ext>
            </a:extLst>
          </p:cNvPr>
          <p:cNvSpPr>
            <a:spLocks noGrp="1"/>
          </p:cNvSpPr>
          <p:nvPr>
            <p:ph type="dt" sz="half" idx="10"/>
          </p:nvPr>
        </p:nvSpPr>
        <p:spPr/>
        <p:txBody>
          <a:bodyPr/>
          <a:lstStyle/>
          <a:p>
            <a:fld id="{F0A79C92-F404-4D7C-97F7-14FBC6283FCB}" type="datetimeFigureOut">
              <a:rPr lang="en-IN" smtClean="0"/>
              <a:t>24/06/22</a:t>
            </a:fld>
            <a:endParaRPr lang="en-IN"/>
          </a:p>
        </p:txBody>
      </p:sp>
      <p:sp>
        <p:nvSpPr>
          <p:cNvPr id="3" name="Footer Placeholder 2">
            <a:extLst>
              <a:ext uri="{FF2B5EF4-FFF2-40B4-BE49-F238E27FC236}">
                <a16:creationId xmlns:a16="http://schemas.microsoft.com/office/drawing/2014/main" id="{6D3BB926-54BC-4731-98FF-DD96C581EA4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2124DA1-D207-4CE4-90E5-E4D7F35E9BEA}"/>
              </a:ext>
            </a:extLst>
          </p:cNvPr>
          <p:cNvSpPr>
            <a:spLocks noGrp="1"/>
          </p:cNvSpPr>
          <p:nvPr>
            <p:ph type="sldNum" sz="quarter" idx="12"/>
          </p:nvPr>
        </p:nvSpPr>
        <p:spPr/>
        <p:txBody>
          <a:bodyPr/>
          <a:lstStyle/>
          <a:p>
            <a:fld id="{447B163B-5F43-4584-BD43-FFDFD37BC18D}" type="slidenum">
              <a:rPr lang="en-IN" smtClean="0"/>
              <a:t>‹#›</a:t>
            </a:fld>
            <a:endParaRPr lang="en-IN"/>
          </a:p>
        </p:txBody>
      </p:sp>
    </p:spTree>
    <p:extLst>
      <p:ext uri="{BB962C8B-B14F-4D97-AF65-F5344CB8AC3E}">
        <p14:creationId xmlns:p14="http://schemas.microsoft.com/office/powerpoint/2010/main" val="3449331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1F727-79AE-400C-9D8D-50D9CCC93B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B371460-AC0C-494B-AB91-B6ED1D81D7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27CFE58-4448-444A-846C-E2A5AF4E31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4E1E54-2FFE-48CE-BF27-638CEC15385E}"/>
              </a:ext>
            </a:extLst>
          </p:cNvPr>
          <p:cNvSpPr>
            <a:spLocks noGrp="1"/>
          </p:cNvSpPr>
          <p:nvPr>
            <p:ph type="dt" sz="half" idx="10"/>
          </p:nvPr>
        </p:nvSpPr>
        <p:spPr/>
        <p:txBody>
          <a:bodyPr/>
          <a:lstStyle/>
          <a:p>
            <a:fld id="{F0A79C92-F404-4D7C-97F7-14FBC6283FCB}" type="datetimeFigureOut">
              <a:rPr lang="en-IN" smtClean="0"/>
              <a:t>24/06/22</a:t>
            </a:fld>
            <a:endParaRPr lang="en-IN"/>
          </a:p>
        </p:txBody>
      </p:sp>
      <p:sp>
        <p:nvSpPr>
          <p:cNvPr id="6" name="Footer Placeholder 5">
            <a:extLst>
              <a:ext uri="{FF2B5EF4-FFF2-40B4-BE49-F238E27FC236}">
                <a16:creationId xmlns:a16="http://schemas.microsoft.com/office/drawing/2014/main" id="{2D93A1DA-22F8-427D-98B4-E27B243ED9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C74A5D-B733-4DC1-89EC-1A05AC1E11D3}"/>
              </a:ext>
            </a:extLst>
          </p:cNvPr>
          <p:cNvSpPr>
            <a:spLocks noGrp="1"/>
          </p:cNvSpPr>
          <p:nvPr>
            <p:ph type="sldNum" sz="quarter" idx="12"/>
          </p:nvPr>
        </p:nvSpPr>
        <p:spPr/>
        <p:txBody>
          <a:bodyPr/>
          <a:lstStyle/>
          <a:p>
            <a:fld id="{447B163B-5F43-4584-BD43-FFDFD37BC18D}" type="slidenum">
              <a:rPr lang="en-IN" smtClean="0"/>
              <a:t>‹#›</a:t>
            </a:fld>
            <a:endParaRPr lang="en-IN"/>
          </a:p>
        </p:txBody>
      </p:sp>
    </p:spTree>
    <p:extLst>
      <p:ext uri="{BB962C8B-B14F-4D97-AF65-F5344CB8AC3E}">
        <p14:creationId xmlns:p14="http://schemas.microsoft.com/office/powerpoint/2010/main" val="867898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A6D7B-C9E9-4CF4-B5DF-A5FCF06894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541A76-9263-4D61-A4E0-1E442CFE55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BE9F6BE-8F7F-4D5B-B904-6BFA2FD75C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348792-45D3-4DBC-B823-F43196992483}"/>
              </a:ext>
            </a:extLst>
          </p:cNvPr>
          <p:cNvSpPr>
            <a:spLocks noGrp="1"/>
          </p:cNvSpPr>
          <p:nvPr>
            <p:ph type="dt" sz="half" idx="10"/>
          </p:nvPr>
        </p:nvSpPr>
        <p:spPr/>
        <p:txBody>
          <a:bodyPr/>
          <a:lstStyle/>
          <a:p>
            <a:fld id="{F0A79C92-F404-4D7C-97F7-14FBC6283FCB}" type="datetimeFigureOut">
              <a:rPr lang="en-IN" smtClean="0"/>
              <a:t>24/06/22</a:t>
            </a:fld>
            <a:endParaRPr lang="en-IN"/>
          </a:p>
        </p:txBody>
      </p:sp>
      <p:sp>
        <p:nvSpPr>
          <p:cNvPr id="6" name="Footer Placeholder 5">
            <a:extLst>
              <a:ext uri="{FF2B5EF4-FFF2-40B4-BE49-F238E27FC236}">
                <a16:creationId xmlns:a16="http://schemas.microsoft.com/office/drawing/2014/main" id="{7F5B13BB-2F4A-49A2-980F-CF310B88A9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6D3A80-2C6D-4E07-8B5B-274953F6BB11}"/>
              </a:ext>
            </a:extLst>
          </p:cNvPr>
          <p:cNvSpPr>
            <a:spLocks noGrp="1"/>
          </p:cNvSpPr>
          <p:nvPr>
            <p:ph type="sldNum" sz="quarter" idx="12"/>
          </p:nvPr>
        </p:nvSpPr>
        <p:spPr/>
        <p:txBody>
          <a:bodyPr/>
          <a:lstStyle/>
          <a:p>
            <a:fld id="{447B163B-5F43-4584-BD43-FFDFD37BC18D}" type="slidenum">
              <a:rPr lang="en-IN" smtClean="0"/>
              <a:t>‹#›</a:t>
            </a:fld>
            <a:endParaRPr lang="en-IN"/>
          </a:p>
        </p:txBody>
      </p:sp>
    </p:spTree>
    <p:extLst>
      <p:ext uri="{BB962C8B-B14F-4D97-AF65-F5344CB8AC3E}">
        <p14:creationId xmlns:p14="http://schemas.microsoft.com/office/powerpoint/2010/main" val="2754908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DCFD20-0D23-4265-8E81-9D32A067BC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98A483-0DDE-4A1F-B30A-D7C335BC14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EAC3BD-EC4C-49DD-BC14-CD04CC0D12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A79C92-F404-4D7C-97F7-14FBC6283FCB}" type="datetimeFigureOut">
              <a:rPr lang="en-IN" smtClean="0"/>
              <a:t>24/06/22</a:t>
            </a:fld>
            <a:endParaRPr lang="en-IN"/>
          </a:p>
        </p:txBody>
      </p:sp>
      <p:sp>
        <p:nvSpPr>
          <p:cNvPr id="5" name="Footer Placeholder 4">
            <a:extLst>
              <a:ext uri="{FF2B5EF4-FFF2-40B4-BE49-F238E27FC236}">
                <a16:creationId xmlns:a16="http://schemas.microsoft.com/office/drawing/2014/main" id="{ABBEA97E-CC5C-4671-878D-FB92FC7AF9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4950C41-9C51-49CB-842F-20C7EBA245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7B163B-5F43-4584-BD43-FFDFD37BC18D}" type="slidenum">
              <a:rPr lang="en-IN" smtClean="0"/>
              <a:t>‹#›</a:t>
            </a:fld>
            <a:endParaRPr lang="en-IN"/>
          </a:p>
        </p:txBody>
      </p:sp>
    </p:spTree>
    <p:extLst>
      <p:ext uri="{BB962C8B-B14F-4D97-AF65-F5344CB8AC3E}">
        <p14:creationId xmlns:p14="http://schemas.microsoft.com/office/powerpoint/2010/main" val="3445089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C4238-B5A3-4273-9A5C-DB2D82392FA1}"/>
              </a:ext>
            </a:extLst>
          </p:cNvPr>
          <p:cNvSpPr>
            <a:spLocks noGrp="1"/>
          </p:cNvSpPr>
          <p:nvPr>
            <p:ph type="ctrTitle"/>
          </p:nvPr>
        </p:nvSpPr>
        <p:spPr>
          <a:xfrm>
            <a:off x="1524000" y="268940"/>
            <a:ext cx="9054353" cy="4177553"/>
          </a:xfrm>
        </p:spPr>
        <p:txBody>
          <a:bodyPr>
            <a:normAutofit fontScale="90000"/>
          </a:bodyPr>
          <a:lstStyle/>
          <a:p>
            <a:pPr>
              <a:lnSpc>
                <a:spcPct val="107000"/>
              </a:lnSpc>
              <a:spcAft>
                <a:spcPts val="800"/>
              </a:spcAft>
            </a:pPr>
            <a:br>
              <a:rPr lang="en-IN" sz="4000" b="1" dirty="0">
                <a:effectLst/>
                <a:latin typeface="Bell MT" panose="02020503060305020303" pitchFamily="18" charset="0"/>
                <a:ea typeface="Calibri" panose="020F0502020204030204" pitchFamily="34" charset="0"/>
                <a:cs typeface="Times New Roman" panose="02020603050405020304" pitchFamily="18" charset="0"/>
              </a:rPr>
            </a:br>
            <a:br>
              <a:rPr lang="en-IN" sz="4000" b="1" dirty="0">
                <a:effectLst/>
                <a:latin typeface="Bell MT" panose="02020503060305020303" pitchFamily="18" charset="0"/>
                <a:ea typeface="Calibri" panose="020F0502020204030204" pitchFamily="34" charset="0"/>
                <a:cs typeface="Times New Roman" panose="02020603050405020304" pitchFamily="18" charset="0"/>
              </a:rPr>
            </a:br>
            <a:r>
              <a:rPr lang="en-IN" sz="5300" b="1" dirty="0">
                <a:solidFill>
                  <a:schemeClr val="accent1">
                    <a:lumMod val="50000"/>
                  </a:schemeClr>
                </a:solidFill>
                <a:effectLst/>
                <a:latin typeface="Bell MT" panose="02020503060305020303" pitchFamily="18" charset="0"/>
                <a:ea typeface="Calibri" panose="020F0502020204030204" pitchFamily="34" charset="0"/>
                <a:cs typeface="Times New Roman" panose="02020603050405020304" pitchFamily="18" charset="0"/>
              </a:rPr>
              <a:t>CHATBOT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2200" b="1" dirty="0">
                <a:effectLst/>
                <a:latin typeface="Bell MT" panose="02020503060305020303" pitchFamily="18" charset="0"/>
                <a:ea typeface="Calibri" panose="020F0502020204030204" pitchFamily="34" charset="0"/>
                <a:cs typeface="Times New Roman" panose="02020603050405020304" pitchFamily="18" charset="0"/>
              </a:rPr>
              <a:t>A PPT BY</a:t>
            </a:r>
            <a:br>
              <a:rPr lang="en-IN" sz="1800">
                <a:effectLst/>
                <a:latin typeface="Calibri" panose="020F0502020204030204" pitchFamily="34" charset="0"/>
                <a:ea typeface="Calibri" panose="020F0502020204030204" pitchFamily="34" charset="0"/>
                <a:cs typeface="Times New Roman" panose="02020603050405020304" pitchFamily="18" charset="0"/>
              </a:rPr>
            </a:br>
            <a:r>
              <a:rPr lang="en-IN" sz="1800">
                <a:latin typeface="Calibri" panose="020F0502020204030204" pitchFamily="34" charset="0"/>
                <a:ea typeface="Calibri" panose="020F0502020204030204" pitchFamily="34" charset="0"/>
                <a:cs typeface="Times New Roman" panose="02020603050405020304" pitchFamily="18" charset="0"/>
              </a:rPr>
              <a:t>Vipasha Ratwani                                RA2111056010030</a:t>
            </a:r>
            <a:br>
              <a:rPr lang="en-IN" sz="1800">
                <a:latin typeface="Calibri" panose="020F0502020204030204" pitchFamily="34" charset="0"/>
                <a:ea typeface="Calibri" panose="020F0502020204030204" pitchFamily="34" charset="0"/>
                <a:cs typeface="Times New Roman" panose="02020603050405020304" pitchFamily="18" charset="0"/>
              </a:rPr>
            </a:br>
            <a:r>
              <a:rPr lang="en-IN" sz="1800">
                <a:latin typeface="Calibri" panose="020F0502020204030204" pitchFamily="34" charset="0"/>
                <a:ea typeface="Calibri" panose="020F0502020204030204" pitchFamily="34" charset="0"/>
                <a:cs typeface="Times New Roman" panose="02020603050405020304" pitchFamily="18" charset="0"/>
              </a:rPr>
              <a:t>Charugundla NV Krishna Parvani    RA2111056010017</a:t>
            </a:r>
            <a:br>
              <a:rPr lang="en-IN" sz="1800">
                <a:latin typeface="Calibri" panose="020F0502020204030204" pitchFamily="34" charset="0"/>
                <a:ea typeface="Calibri" panose="020F0502020204030204" pitchFamily="34" charset="0"/>
                <a:cs typeface="Times New Roman" panose="02020603050405020304" pitchFamily="18" charset="0"/>
              </a:rPr>
            </a:br>
            <a:r>
              <a:rPr lang="en-IN" sz="1800">
                <a:latin typeface="Calibri" panose="020F0502020204030204" pitchFamily="34" charset="0"/>
                <a:ea typeface="Calibri" panose="020F0502020204030204" pitchFamily="34" charset="0"/>
                <a:cs typeface="Times New Roman" panose="02020603050405020304" pitchFamily="18" charset="0"/>
              </a:rPr>
              <a:t>Prathosh  M.  Vishweshwar             RA2111056010016</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80ED2C5E-EC50-407E-98C8-56A6B0F106BA}"/>
              </a:ext>
            </a:extLst>
          </p:cNvPr>
          <p:cNvSpPr>
            <a:spLocks noGrp="1"/>
          </p:cNvSpPr>
          <p:nvPr>
            <p:ph type="subTitle" idx="1"/>
          </p:nvPr>
        </p:nvSpPr>
        <p:spPr>
          <a:xfrm>
            <a:off x="1524000" y="3602038"/>
            <a:ext cx="9144000" cy="198997"/>
          </a:xfrm>
        </p:spPr>
        <p:txBody>
          <a:bodyPr>
            <a:normAutofit fontScale="32500" lnSpcReduction="20000"/>
          </a:bodyPr>
          <a:lstStyle/>
          <a:p>
            <a:endParaRPr lang="en-IN" dirty="0"/>
          </a:p>
        </p:txBody>
      </p:sp>
    </p:spTree>
    <p:extLst>
      <p:ext uri="{BB962C8B-B14F-4D97-AF65-F5344CB8AC3E}">
        <p14:creationId xmlns:p14="http://schemas.microsoft.com/office/powerpoint/2010/main" val="3727700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5D0F57-166A-451F-BC09-3A662A569A04}"/>
              </a:ext>
            </a:extLst>
          </p:cNvPr>
          <p:cNvSpPr txBox="1"/>
          <p:nvPr/>
        </p:nvSpPr>
        <p:spPr>
          <a:xfrm>
            <a:off x="1407457" y="49581"/>
            <a:ext cx="6096000" cy="6758838"/>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if (option==2)</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strcpy</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soption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Tomato Rice Rs 90/-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total = total + 90;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if (option==3)</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strcpy</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soption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Curd Rice Rs 50/-");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total =total +50;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if (option==4)</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strcpy</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soption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Fruitninja</a:t>
            </a:r>
            <a:r>
              <a:rPr lang="en-US" sz="1800" dirty="0">
                <a:effectLst/>
                <a:latin typeface="Calibri" panose="020F0502020204030204" pitchFamily="34" charset="0"/>
                <a:ea typeface="Calibri" panose="020F0502020204030204" pitchFamily="34" charset="0"/>
                <a:cs typeface="Times New Roman" panose="02020603050405020304" pitchFamily="18" charset="0"/>
              </a:rPr>
              <a:t> Rs 20/-");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total += 20;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if (option==5)</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strcpy</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soption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Tornado Rs 25/-");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total += 25;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59329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D7102D-2D22-4F01-8DDC-5F58F64117FC}"/>
              </a:ext>
            </a:extLst>
          </p:cNvPr>
          <p:cNvSpPr txBox="1"/>
          <p:nvPr/>
        </p:nvSpPr>
        <p:spPr>
          <a:xfrm>
            <a:off x="1371601" y="49581"/>
            <a:ext cx="6096000" cy="6758838"/>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if (option==6)</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total+=30;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strcpy</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soption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Lightning Bolt Rs 30/-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if (option==7)</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total += 100;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strcpy</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soption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Cake Rs 100/-");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if (option==8)</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total += 40;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strcpy</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soption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Ice Cream Rs 40/-");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 add line based on supplied character as argument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input : function argument as character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output : 80 characters in one row</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68868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37E901D-2B48-49DB-8E39-561560645033}"/>
              </a:ext>
            </a:extLst>
          </p:cNvPr>
          <p:cNvSpPr txBox="1"/>
          <p:nvPr/>
        </p:nvSpPr>
        <p:spPr>
          <a:xfrm>
            <a:off x="1344706" y="-26894"/>
            <a:ext cx="6096000" cy="5163016"/>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void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beautyline</a:t>
            </a:r>
            <a:r>
              <a:rPr lang="en-US" sz="1800" dirty="0">
                <a:effectLst/>
                <a:latin typeface="Calibri" panose="020F0502020204030204" pitchFamily="34" charset="0"/>
                <a:ea typeface="Calibri" panose="020F0502020204030204" pitchFamily="34" charset="0"/>
                <a:cs typeface="Times New Roman" panose="02020603050405020304" pitchFamily="18" charset="0"/>
              </a:rPr>
              <a:t>(char *c){</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printf</a:t>
            </a:r>
            <a:r>
              <a:rPr lang="en-US" sz="1800" dirty="0">
                <a:effectLst/>
                <a:latin typeface="Calibri" panose="020F0502020204030204" pitchFamily="34" charset="0"/>
                <a:ea typeface="Calibri" panose="020F0502020204030204" pitchFamily="34" charset="0"/>
                <a:cs typeface="Times New Roman" panose="02020603050405020304" pitchFamily="18" charset="0"/>
              </a:rPr>
              <a:t>("\n");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(int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=0;i&lt; 80;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printf</a:t>
            </a:r>
            <a:r>
              <a:rPr lang="en-US" sz="1800" dirty="0">
                <a:effectLst/>
                <a:latin typeface="Calibri" panose="020F0502020204030204" pitchFamily="34" charset="0"/>
                <a:ea typeface="Calibri" panose="020F0502020204030204" pitchFamily="34" charset="0"/>
                <a:cs typeface="Times New Roman" panose="02020603050405020304" pitchFamily="18" charset="0"/>
              </a:rPr>
              <a:t>("%c",*c);</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printf</a:t>
            </a:r>
            <a:r>
              <a:rPr lang="en-US" sz="1800" dirty="0">
                <a:effectLst/>
                <a:latin typeface="Calibri" panose="020F0502020204030204" pitchFamily="34" charset="0"/>
                <a:ea typeface="Calibri" panose="020F0502020204030204" pitchFamily="34" charset="0"/>
                <a:cs typeface="Times New Roman" panose="02020603050405020304" pitchFamily="18" charset="0"/>
              </a:rPr>
              <a:t>("\n");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file : srmeats2.c</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input : config.txt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int main()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F653F774-AEC4-4098-8DB1-237B82408BDC}"/>
              </a:ext>
            </a:extLst>
          </p:cNvPr>
          <p:cNvSpPr txBox="1"/>
          <p:nvPr/>
        </p:nvSpPr>
        <p:spPr>
          <a:xfrm>
            <a:off x="1264024" y="5069670"/>
            <a:ext cx="6096000" cy="1572418"/>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char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useranswer</a:t>
            </a:r>
            <a:r>
              <a:rPr lang="en-US" sz="1800" dirty="0">
                <a:effectLst/>
                <a:latin typeface="Calibri" panose="020F0502020204030204" pitchFamily="34" charset="0"/>
                <a:ea typeface="Calibri" panose="020F0502020204030204" pitchFamily="34" charset="0"/>
                <a:cs typeface="Times New Roman" panose="02020603050405020304" pitchFamily="18" charset="0"/>
              </a:rPr>
              <a:t>[100] ="default"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char welcome[100]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char category[100]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char meals[100]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2085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8C9BBC-C7B7-44E4-A40F-C40F05BE3563}"/>
              </a:ext>
            </a:extLst>
          </p:cNvPr>
          <p:cNvSpPr txBox="1"/>
          <p:nvPr/>
        </p:nvSpPr>
        <p:spPr>
          <a:xfrm>
            <a:off x="1362637" y="0"/>
            <a:ext cx="6096000" cy="5561972"/>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char juice[200];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char deserts[100];</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char support[100];</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char mobile[20];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char filename[20] = "config.txt";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FILE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fp</a:t>
            </a:r>
            <a:r>
              <a:rPr lang="en-US" sz="1800" dirty="0">
                <a:effectLst/>
                <a:latin typeface="Calibri" panose="020F0502020204030204" pitchFamily="34" charset="0"/>
                <a:ea typeface="Calibri" panose="020F0502020204030204" pitchFamily="34" charset="0"/>
                <a:cs typeface="Times New Roman" panose="02020603050405020304" pitchFamily="18" charset="0"/>
              </a:rPr>
              <a:t>; int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char line [200];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fp</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fopen</a:t>
            </a:r>
            <a:r>
              <a:rPr lang="en-US" sz="1800" dirty="0">
                <a:effectLst/>
                <a:latin typeface="Calibri" panose="020F0502020204030204" pitchFamily="34" charset="0"/>
                <a:ea typeface="Calibri" panose="020F0502020204030204" pitchFamily="34" charset="0"/>
                <a:cs typeface="Times New Roman" panose="02020603050405020304" pitchFamily="18" charset="0"/>
              </a:rPr>
              <a:t>(filename, "r");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if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fp</a:t>
            </a:r>
            <a:r>
              <a:rPr lang="en-US" sz="1800" dirty="0">
                <a:effectLst/>
                <a:latin typeface="Calibri" panose="020F0502020204030204" pitchFamily="34" charset="0"/>
                <a:ea typeface="Calibri" panose="020F0502020204030204" pitchFamily="34" charset="0"/>
                <a:cs typeface="Times New Roman" panose="02020603050405020304" pitchFamily="18" charset="0"/>
              </a:rPr>
              <a:t> == NULL)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printf</a:t>
            </a:r>
            <a:r>
              <a:rPr lang="en-US" sz="1800" dirty="0">
                <a:effectLst/>
                <a:latin typeface="Calibri" panose="020F0502020204030204" pitchFamily="34" charset="0"/>
                <a:ea typeface="Calibri" panose="020F0502020204030204" pitchFamily="34" charset="0"/>
                <a:cs typeface="Times New Roman" panose="02020603050405020304" pitchFamily="18" charset="0"/>
              </a:rPr>
              <a:t>("Error: could not open file %s", filename);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return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if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fgets</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line,sizeof</a:t>
            </a:r>
            <a:r>
              <a:rPr lang="en-US" sz="1800" dirty="0">
                <a:effectLst/>
                <a:latin typeface="Calibri" panose="020F0502020204030204" pitchFamily="34" charset="0"/>
                <a:ea typeface="Calibri" panose="020F0502020204030204" pitchFamily="34" charset="0"/>
                <a:cs typeface="Times New Roman" panose="02020603050405020304" pitchFamily="18" charset="0"/>
              </a:rPr>
              <a:t> (line),</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fp</a:t>
            </a:r>
            <a:r>
              <a:rPr lang="en-US" sz="1800" dirty="0">
                <a:effectLst/>
                <a:latin typeface="Calibri" panose="020F0502020204030204" pitchFamily="34" charset="0"/>
                <a:ea typeface="Calibri" panose="020F0502020204030204" pitchFamily="34" charset="0"/>
                <a:cs typeface="Times New Roman" panose="02020603050405020304" pitchFamily="18" charset="0"/>
              </a:rPr>
              <a:t>)!= NULL){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17105902-8F14-4EDF-9F74-0299E15A162C}"/>
              </a:ext>
            </a:extLst>
          </p:cNvPr>
          <p:cNvSpPr txBox="1"/>
          <p:nvPr/>
        </p:nvSpPr>
        <p:spPr>
          <a:xfrm>
            <a:off x="1461249" y="5561972"/>
            <a:ext cx="6096000" cy="1173463"/>
          </a:xfrm>
          <a:prstGeom prst="rect">
            <a:avLst/>
          </a:prstGeom>
          <a:noFill/>
        </p:spPr>
        <p:txBody>
          <a:bodyPr wrap="square">
            <a:spAutoFit/>
          </a:bodyPr>
          <a:lstStyle/>
          <a:p>
            <a:pPr>
              <a:lnSpc>
                <a:spcPct val="107000"/>
              </a:lnSpc>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strcpy</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welcome,line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printf</a:t>
            </a:r>
            <a:r>
              <a:rPr lang="en-US" sz="1800" dirty="0">
                <a:effectLst/>
                <a:latin typeface="Calibri" panose="020F0502020204030204" pitchFamily="34" charset="0"/>
                <a:ea typeface="Calibri" panose="020F0502020204030204" pitchFamily="34" charset="0"/>
                <a:cs typeface="Times New Roman" panose="02020603050405020304" pitchFamily="18" charset="0"/>
              </a:rPr>
              <a:t>("%s\n", welcome);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01408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EE6FD8-1AD4-42FE-B2AE-26C05BA8F50A}"/>
              </a:ext>
            </a:extLst>
          </p:cNvPr>
          <p:cNvSpPr txBox="1"/>
          <p:nvPr/>
        </p:nvSpPr>
        <p:spPr>
          <a:xfrm>
            <a:off x="1416423" y="0"/>
            <a:ext cx="6096000" cy="6359883"/>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if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fgets</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line,sizeof</a:t>
            </a:r>
            <a:r>
              <a:rPr lang="en-US" sz="1800" dirty="0">
                <a:effectLst/>
                <a:latin typeface="Calibri" panose="020F0502020204030204" pitchFamily="34" charset="0"/>
                <a:ea typeface="Calibri" panose="020F0502020204030204" pitchFamily="34" charset="0"/>
                <a:cs typeface="Times New Roman" panose="02020603050405020304" pitchFamily="18" charset="0"/>
              </a:rPr>
              <a:t> (line),</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fp</a:t>
            </a:r>
            <a:r>
              <a:rPr lang="en-US" sz="1800" dirty="0">
                <a:effectLst/>
                <a:latin typeface="Calibri" panose="020F0502020204030204" pitchFamily="34" charset="0"/>
                <a:ea typeface="Calibri" panose="020F0502020204030204" pitchFamily="34" charset="0"/>
                <a:cs typeface="Times New Roman" panose="02020603050405020304" pitchFamily="18" charset="0"/>
              </a:rPr>
              <a:t>)!= NULL){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strcpy</a:t>
            </a:r>
            <a:r>
              <a:rPr lang="en-US" sz="1800" dirty="0">
                <a:effectLst/>
                <a:latin typeface="Calibri" panose="020F0502020204030204" pitchFamily="34" charset="0"/>
                <a:ea typeface="Calibri" panose="020F0502020204030204" pitchFamily="34" charset="0"/>
                <a:cs typeface="Times New Roman" panose="02020603050405020304" pitchFamily="18" charset="0"/>
              </a:rPr>
              <a:t>(category, line)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printf</a:t>
            </a:r>
            <a:r>
              <a:rPr lang="en-US" sz="1800" dirty="0">
                <a:effectLst/>
                <a:latin typeface="Calibri" panose="020F0502020204030204" pitchFamily="34" charset="0"/>
                <a:ea typeface="Calibri" panose="020F0502020204030204" pitchFamily="34" charset="0"/>
                <a:cs typeface="Times New Roman" panose="02020603050405020304" pitchFamily="18" charset="0"/>
              </a:rPr>
              <a:t>("%s\n", category);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if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fgets</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line,sizeof</a:t>
            </a:r>
            <a:r>
              <a:rPr lang="en-US" sz="1800" dirty="0">
                <a:effectLst/>
                <a:latin typeface="Calibri" panose="020F0502020204030204" pitchFamily="34" charset="0"/>
                <a:ea typeface="Calibri" panose="020F0502020204030204" pitchFamily="34" charset="0"/>
                <a:cs typeface="Times New Roman" panose="02020603050405020304" pitchFamily="18" charset="0"/>
              </a:rPr>
              <a:t> (line),</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fp</a:t>
            </a:r>
            <a:r>
              <a:rPr lang="en-US" sz="1800" dirty="0">
                <a:effectLst/>
                <a:latin typeface="Calibri" panose="020F0502020204030204" pitchFamily="34" charset="0"/>
                <a:ea typeface="Calibri" panose="020F0502020204030204" pitchFamily="34" charset="0"/>
                <a:cs typeface="Times New Roman" panose="02020603050405020304" pitchFamily="18" charset="0"/>
              </a:rPr>
              <a:t>)!= NULL){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strcpy</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meals,line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printf</a:t>
            </a:r>
            <a:r>
              <a:rPr lang="en-US" sz="1800" dirty="0">
                <a:effectLst/>
                <a:latin typeface="Calibri" panose="020F0502020204030204" pitchFamily="34" charset="0"/>
                <a:ea typeface="Calibri" panose="020F0502020204030204" pitchFamily="34" charset="0"/>
                <a:cs typeface="Times New Roman" panose="02020603050405020304" pitchFamily="18" charset="0"/>
              </a:rPr>
              <a:t>("%s\n", meals);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if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fgets</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line,sizeof</a:t>
            </a:r>
            <a:r>
              <a:rPr lang="en-US" sz="1800" dirty="0">
                <a:effectLst/>
                <a:latin typeface="Calibri" panose="020F0502020204030204" pitchFamily="34" charset="0"/>
                <a:ea typeface="Calibri" panose="020F0502020204030204" pitchFamily="34" charset="0"/>
                <a:cs typeface="Times New Roman" panose="02020603050405020304" pitchFamily="18" charset="0"/>
              </a:rPr>
              <a:t> (line),</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fp</a:t>
            </a:r>
            <a:r>
              <a:rPr lang="en-US" sz="1800" dirty="0">
                <a:effectLst/>
                <a:latin typeface="Calibri" panose="020F0502020204030204" pitchFamily="34" charset="0"/>
                <a:ea typeface="Calibri" panose="020F0502020204030204" pitchFamily="34" charset="0"/>
                <a:cs typeface="Times New Roman" panose="02020603050405020304" pitchFamily="18" charset="0"/>
              </a:rPr>
              <a:t>)!= NULL){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strcpy</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juice,line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printf</a:t>
            </a:r>
            <a:r>
              <a:rPr lang="en-US" sz="1800" dirty="0">
                <a:effectLst/>
                <a:latin typeface="Calibri" panose="020F0502020204030204" pitchFamily="34" charset="0"/>
                <a:ea typeface="Calibri" panose="020F0502020204030204" pitchFamily="34" charset="0"/>
                <a:cs typeface="Times New Roman" panose="02020603050405020304" pitchFamily="18" charset="0"/>
              </a:rPr>
              <a:t>("%s\n", juice);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if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fgets</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line,sizeof</a:t>
            </a:r>
            <a:r>
              <a:rPr lang="en-US" sz="1800" dirty="0">
                <a:effectLst/>
                <a:latin typeface="Calibri" panose="020F0502020204030204" pitchFamily="34" charset="0"/>
                <a:ea typeface="Calibri" panose="020F0502020204030204" pitchFamily="34" charset="0"/>
                <a:cs typeface="Times New Roman" panose="02020603050405020304" pitchFamily="18" charset="0"/>
              </a:rPr>
              <a:t> (line),</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fp</a:t>
            </a:r>
            <a:r>
              <a:rPr lang="en-US" sz="1800" dirty="0">
                <a:effectLst/>
                <a:latin typeface="Calibri" panose="020F0502020204030204" pitchFamily="34" charset="0"/>
                <a:ea typeface="Calibri" panose="020F0502020204030204" pitchFamily="34" charset="0"/>
                <a:cs typeface="Times New Roman" panose="02020603050405020304" pitchFamily="18" charset="0"/>
              </a:rPr>
              <a:t>)!= NULL){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strcpy</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deserts,line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printf</a:t>
            </a:r>
            <a:r>
              <a:rPr lang="en-US" sz="1800" dirty="0">
                <a:effectLst/>
                <a:latin typeface="Calibri" panose="020F0502020204030204" pitchFamily="34" charset="0"/>
                <a:ea typeface="Calibri" panose="020F0502020204030204" pitchFamily="34" charset="0"/>
                <a:cs typeface="Times New Roman" panose="02020603050405020304" pitchFamily="18" charset="0"/>
              </a:rPr>
              <a:t>("%s\n", deserts);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dirty="0"/>
          </a:p>
        </p:txBody>
      </p:sp>
      <p:sp>
        <p:nvSpPr>
          <p:cNvPr id="5" name="TextBox 4">
            <a:extLst>
              <a:ext uri="{FF2B5EF4-FFF2-40B4-BE49-F238E27FC236}">
                <a16:creationId xmlns:a16="http://schemas.microsoft.com/office/drawing/2014/main" id="{AE910F76-6101-40E2-A588-A13E14632259}"/>
              </a:ext>
            </a:extLst>
          </p:cNvPr>
          <p:cNvSpPr txBox="1"/>
          <p:nvPr/>
        </p:nvSpPr>
        <p:spPr>
          <a:xfrm>
            <a:off x="1416423" y="6359883"/>
            <a:ext cx="6096000" cy="375552"/>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if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fgets</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line,sizeof</a:t>
            </a:r>
            <a:r>
              <a:rPr lang="en-US" sz="1800" dirty="0">
                <a:effectLst/>
                <a:latin typeface="Calibri" panose="020F0502020204030204" pitchFamily="34" charset="0"/>
                <a:ea typeface="Calibri" panose="020F0502020204030204" pitchFamily="34" charset="0"/>
                <a:cs typeface="Times New Roman" panose="02020603050405020304" pitchFamily="18" charset="0"/>
              </a:rPr>
              <a:t> (line),</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fp</a:t>
            </a:r>
            <a:r>
              <a:rPr lang="en-US" sz="1800" dirty="0">
                <a:effectLst/>
                <a:latin typeface="Calibri" panose="020F0502020204030204" pitchFamily="34" charset="0"/>
                <a:ea typeface="Calibri" panose="020F0502020204030204" pitchFamily="34" charset="0"/>
                <a:cs typeface="Times New Roman" panose="02020603050405020304" pitchFamily="18" charset="0"/>
              </a:rPr>
              <a:t>)!= NULL){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0892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F0ECA6-77DB-44D8-AE8A-9270502661AF}"/>
              </a:ext>
            </a:extLst>
          </p:cNvPr>
          <p:cNvSpPr txBox="1"/>
          <p:nvPr/>
        </p:nvSpPr>
        <p:spPr>
          <a:xfrm>
            <a:off x="1353671" y="0"/>
            <a:ext cx="6096000" cy="1572418"/>
          </a:xfrm>
          <a:prstGeom prst="rect">
            <a:avLst/>
          </a:prstGeom>
          <a:noFill/>
        </p:spPr>
        <p:txBody>
          <a:bodyPr wrap="square">
            <a:spAutoFit/>
          </a:bodyPr>
          <a:lstStyle/>
          <a:p>
            <a:pPr>
              <a:lnSpc>
                <a:spcPct val="107000"/>
              </a:lnSpc>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strcpy</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support,line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printf</a:t>
            </a:r>
            <a:r>
              <a:rPr lang="en-US" sz="1800" dirty="0">
                <a:effectLst/>
                <a:latin typeface="Calibri" panose="020F0502020204030204" pitchFamily="34" charset="0"/>
                <a:ea typeface="Calibri" panose="020F0502020204030204" pitchFamily="34" charset="0"/>
                <a:cs typeface="Times New Roman" panose="02020603050405020304" pitchFamily="18" charset="0"/>
              </a:rPr>
              <a:t>("%s\n", deserts);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fclose</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fp</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DC2F641C-109B-405B-9AD6-958FAE4FE959}"/>
              </a:ext>
            </a:extLst>
          </p:cNvPr>
          <p:cNvSpPr txBox="1"/>
          <p:nvPr/>
        </p:nvSpPr>
        <p:spPr>
          <a:xfrm>
            <a:off x="1461247" y="1572418"/>
            <a:ext cx="6096000" cy="3567195"/>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readfromfile</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int decision=0;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while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strcmp</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useranswer</a:t>
            </a:r>
            <a:r>
              <a:rPr lang="en-US" sz="1800" dirty="0">
                <a:effectLst/>
                <a:latin typeface="Calibri" panose="020F0502020204030204" pitchFamily="34" charset="0"/>
                <a:ea typeface="Calibri" panose="020F0502020204030204" pitchFamily="34" charset="0"/>
                <a:cs typeface="Times New Roman" panose="02020603050405020304" pitchFamily="18" charset="0"/>
              </a:rPr>
              <a:t>, "bye") !=0)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if (decision ==0 ) { //get hello  string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beautyline</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printf</a:t>
            </a:r>
            <a:r>
              <a:rPr lang="en-US" sz="1800" dirty="0">
                <a:effectLst/>
                <a:latin typeface="Calibri" panose="020F0502020204030204" pitchFamily="34" charset="0"/>
                <a:ea typeface="Calibri" panose="020F0502020204030204" pitchFamily="34" charset="0"/>
                <a:cs typeface="Times New Roman" panose="02020603050405020304" pitchFamily="18" charset="0"/>
              </a:rPr>
              <a:t>(" CHATBOT FOR ORDERING FOOD\n");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scanf</a:t>
            </a:r>
            <a:r>
              <a:rPr lang="en-US" sz="1800" dirty="0">
                <a:effectLst/>
                <a:latin typeface="Calibri" panose="020F0502020204030204" pitchFamily="34" charset="0"/>
                <a:ea typeface="Calibri" panose="020F0502020204030204" pitchFamily="34" charset="0"/>
                <a:cs typeface="Times New Roman" panose="02020603050405020304" pitchFamily="18" charset="0"/>
              </a:rPr>
              <a:t>("%s",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useranswer</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if (decision==0 &amp;&amp;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strcmp</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useranswer</a:t>
            </a:r>
            <a:r>
              <a:rPr lang="en-US" sz="1800" dirty="0">
                <a:effectLst/>
                <a:latin typeface="Calibri" panose="020F0502020204030204" pitchFamily="34" charset="0"/>
                <a:ea typeface="Calibri" panose="020F0502020204030204" pitchFamily="34" charset="0"/>
                <a:cs typeface="Times New Roman" panose="02020603050405020304" pitchFamily="18" charset="0"/>
              </a:rPr>
              <a:t>, "hello") ==0)){</a:t>
            </a:r>
            <a:endParaRPr lang="en-IN" dirty="0"/>
          </a:p>
        </p:txBody>
      </p:sp>
      <p:sp>
        <p:nvSpPr>
          <p:cNvPr id="7" name="TextBox 6">
            <a:extLst>
              <a:ext uri="{FF2B5EF4-FFF2-40B4-BE49-F238E27FC236}">
                <a16:creationId xmlns:a16="http://schemas.microsoft.com/office/drawing/2014/main" id="{E90FE052-AEC8-469A-9AA9-BCB303F6C019}"/>
              </a:ext>
            </a:extLst>
          </p:cNvPr>
          <p:cNvSpPr txBox="1"/>
          <p:nvPr/>
        </p:nvSpPr>
        <p:spPr>
          <a:xfrm>
            <a:off x="1568823" y="5139613"/>
            <a:ext cx="6096000" cy="1173463"/>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decision=1;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printf</a:t>
            </a:r>
            <a:r>
              <a:rPr lang="en-US" sz="1800" dirty="0">
                <a:effectLst/>
                <a:latin typeface="Calibri" panose="020F0502020204030204" pitchFamily="34" charset="0"/>
                <a:ea typeface="Calibri" panose="020F0502020204030204" pitchFamily="34" charset="0"/>
                <a:cs typeface="Times New Roman" panose="02020603050405020304" pitchFamily="18" charset="0"/>
              </a:rPr>
              <a:t>("%s\n",response2);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8227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D2E9C4-0787-4C17-A111-5809C268F8D6}"/>
              </a:ext>
            </a:extLst>
          </p:cNvPr>
          <p:cNvSpPr txBox="1"/>
          <p:nvPr/>
        </p:nvSpPr>
        <p:spPr>
          <a:xfrm>
            <a:off x="1532965" y="128615"/>
            <a:ext cx="6096000" cy="5459380"/>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if (decision ==1){   //welcome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printf</a:t>
            </a:r>
            <a:r>
              <a:rPr lang="en-US" sz="1800" dirty="0">
                <a:effectLst/>
                <a:latin typeface="Calibri" panose="020F0502020204030204" pitchFamily="34" charset="0"/>
                <a:ea typeface="Calibri" panose="020F0502020204030204" pitchFamily="34" charset="0"/>
                <a:cs typeface="Times New Roman" panose="02020603050405020304" pitchFamily="18" charset="0"/>
              </a:rPr>
              <a:t>("%s\n", welcome);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decision =2; //order or support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scanf</a:t>
            </a:r>
            <a:r>
              <a:rPr lang="en-US" sz="1800" dirty="0">
                <a:effectLst/>
                <a:latin typeface="Calibri" panose="020F0502020204030204" pitchFamily="34" charset="0"/>
                <a:ea typeface="Calibri" panose="020F0502020204030204" pitchFamily="34" charset="0"/>
                <a:cs typeface="Times New Roman" panose="02020603050405020304" pitchFamily="18" charset="0"/>
              </a:rPr>
              <a:t>("%s",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useranswer</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printf</a:t>
            </a:r>
            <a:r>
              <a:rPr lang="en-US" sz="1800" dirty="0">
                <a:effectLst/>
                <a:latin typeface="Calibri" panose="020F0502020204030204" pitchFamily="34" charset="0"/>
                <a:ea typeface="Calibri" panose="020F0502020204030204" pitchFamily="34" charset="0"/>
                <a:cs typeface="Times New Roman" panose="02020603050405020304" pitchFamily="18" charset="0"/>
              </a:rPr>
              <a:t>("you chosen : %s\n",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useranswer</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if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strcmp</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useranswer</a:t>
            </a:r>
            <a:r>
              <a:rPr lang="en-US" sz="1800" dirty="0">
                <a:effectLst/>
                <a:latin typeface="Calibri" panose="020F0502020204030204" pitchFamily="34" charset="0"/>
                <a:ea typeface="Calibri" panose="020F0502020204030204" pitchFamily="34" charset="0"/>
                <a:cs typeface="Times New Roman" panose="02020603050405020304" pitchFamily="18" charset="0"/>
              </a:rPr>
              <a:t>, "1") ==0)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decision =3;  //order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br>
              <a:rPr lang="en-US" sz="14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if (decision==3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strcmp</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useranswer</a:t>
            </a:r>
            <a:r>
              <a:rPr lang="en-US" sz="1800" dirty="0">
                <a:effectLst/>
                <a:latin typeface="Calibri" panose="020F0502020204030204" pitchFamily="34" charset="0"/>
                <a:ea typeface="Calibri" panose="020F0502020204030204" pitchFamily="34" charset="0"/>
                <a:cs typeface="Times New Roman" panose="02020603050405020304" pitchFamily="18" charset="0"/>
              </a:rPr>
              <a:t>, "1") ==0){   //order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printf</a:t>
            </a:r>
            <a:r>
              <a:rPr lang="en-US" sz="1800" dirty="0">
                <a:effectLst/>
                <a:latin typeface="Calibri" panose="020F0502020204030204" pitchFamily="34" charset="0"/>
                <a:ea typeface="Calibri" panose="020F0502020204030204" pitchFamily="34" charset="0"/>
                <a:cs typeface="Times New Roman" panose="02020603050405020304" pitchFamily="18" charset="0"/>
              </a:rPr>
              <a:t>("you chosen : %s\n",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useranswer</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//type=1;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decision=3; //category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if (decision==3)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printf</a:t>
            </a:r>
            <a:r>
              <a:rPr lang="en-US" sz="1800" dirty="0">
                <a:effectLst/>
                <a:latin typeface="Calibri" panose="020F0502020204030204" pitchFamily="34" charset="0"/>
                <a:ea typeface="Calibri" panose="020F0502020204030204" pitchFamily="34" charset="0"/>
                <a:cs typeface="Times New Roman" panose="02020603050405020304" pitchFamily="18" charset="0"/>
              </a:rPr>
              <a:t>("%s\</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n",category</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B3A72C92-742E-4251-B5FE-860DF062400D}"/>
              </a:ext>
            </a:extLst>
          </p:cNvPr>
          <p:cNvSpPr txBox="1"/>
          <p:nvPr/>
        </p:nvSpPr>
        <p:spPr>
          <a:xfrm>
            <a:off x="1532965" y="5555922"/>
            <a:ext cx="6096000" cy="1173463"/>
          </a:xfrm>
          <a:prstGeom prst="rect">
            <a:avLst/>
          </a:prstGeom>
          <a:noFill/>
        </p:spPr>
        <p:txBody>
          <a:bodyPr wrap="square">
            <a:spAutoFit/>
          </a:bodyPr>
          <a:lstStyle/>
          <a:p>
            <a:pPr>
              <a:lnSpc>
                <a:spcPct val="107000"/>
              </a:lnSpc>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scanf</a:t>
            </a:r>
            <a:r>
              <a:rPr lang="en-US" sz="1800" dirty="0">
                <a:effectLst/>
                <a:latin typeface="Calibri" panose="020F0502020204030204" pitchFamily="34" charset="0"/>
                <a:ea typeface="Calibri" panose="020F0502020204030204" pitchFamily="34" charset="0"/>
                <a:cs typeface="Times New Roman" panose="02020603050405020304" pitchFamily="18" charset="0"/>
              </a:rPr>
              <a:t>("%s",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useranswer</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if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strcmp</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useranswer</a:t>
            </a:r>
            <a:r>
              <a:rPr lang="en-US" sz="1800" dirty="0">
                <a:effectLst/>
                <a:latin typeface="Calibri" panose="020F0502020204030204" pitchFamily="34" charset="0"/>
                <a:ea typeface="Calibri" panose="020F0502020204030204" pitchFamily="34" charset="0"/>
                <a:cs typeface="Times New Roman" panose="02020603050405020304" pitchFamily="18" charset="0"/>
              </a:rPr>
              <a:t>, "1") ==0){// category meals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05527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A602EF-DD53-446F-ABB7-F7A6876CC13E}"/>
              </a:ext>
            </a:extLst>
          </p:cNvPr>
          <p:cNvSpPr txBox="1"/>
          <p:nvPr/>
        </p:nvSpPr>
        <p:spPr>
          <a:xfrm>
            <a:off x="1613646" y="0"/>
            <a:ext cx="6096000" cy="5561972"/>
          </a:xfrm>
          <a:prstGeom prst="rect">
            <a:avLst/>
          </a:prstGeom>
          <a:noFill/>
        </p:spPr>
        <p:txBody>
          <a:bodyPr wrap="square">
            <a:spAutoFit/>
          </a:bodyPr>
          <a:lstStyle/>
          <a:p>
            <a:pPr>
              <a:lnSpc>
                <a:spcPct val="107000"/>
              </a:lnSpc>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printf</a:t>
            </a:r>
            <a:r>
              <a:rPr lang="en-US" sz="1800" dirty="0">
                <a:effectLst/>
                <a:latin typeface="Calibri" panose="020F0502020204030204" pitchFamily="34" charset="0"/>
                <a:ea typeface="Calibri" panose="020F0502020204030204" pitchFamily="34" charset="0"/>
                <a:cs typeface="Times New Roman" panose="02020603050405020304" pitchFamily="18" charset="0"/>
              </a:rPr>
              <a:t>("you chosen : %s\n",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useranswer</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decision=4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if (decision==4)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err="1">
                <a:effectLst/>
                <a:latin typeface="Calibri" panose="020F0502020204030204" pitchFamily="34" charset="0"/>
                <a:ea typeface="Calibri" panose="020F0502020204030204" pitchFamily="34" charset="0"/>
                <a:cs typeface="Calibri" panose="020F0502020204030204" pitchFamily="34" charset="0"/>
              </a:rPr>
              <a:t>printf</a:t>
            </a:r>
            <a:r>
              <a:rPr lang="en-US" sz="1800" dirty="0">
                <a:effectLst/>
                <a:latin typeface="Calibri" panose="020F0502020204030204" pitchFamily="34" charset="0"/>
                <a:ea typeface="Calibri" panose="020F0502020204030204" pitchFamily="34" charset="0"/>
                <a:cs typeface="Calibri" panose="020F0502020204030204" pitchFamily="34" charset="0"/>
              </a:rPr>
              <a:t>("%s\n", meals);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err="1">
                <a:effectLst/>
                <a:latin typeface="Calibri" panose="020F0502020204030204" pitchFamily="34" charset="0"/>
                <a:ea typeface="Calibri" panose="020F0502020204030204" pitchFamily="34" charset="0"/>
                <a:cs typeface="Calibri" panose="020F0502020204030204" pitchFamily="34" charset="0"/>
              </a:rPr>
              <a:t>scanf</a:t>
            </a:r>
            <a:r>
              <a:rPr lang="en-US" sz="1800" dirty="0">
                <a:effectLst/>
                <a:latin typeface="Calibri" panose="020F0502020204030204" pitchFamily="34" charset="0"/>
                <a:ea typeface="Calibri" panose="020F0502020204030204" pitchFamily="34" charset="0"/>
                <a:cs typeface="Calibri" panose="020F0502020204030204" pitchFamily="34" charset="0"/>
              </a:rPr>
              <a:t>("%d", &amp;submenu);</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if (submenu &lt;1 || submenu &gt; 3 )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err="1">
                <a:effectLst/>
                <a:latin typeface="Calibri" panose="020F0502020204030204" pitchFamily="34" charset="0"/>
                <a:ea typeface="Calibri" panose="020F0502020204030204" pitchFamily="34" charset="0"/>
                <a:cs typeface="Calibri" panose="020F0502020204030204" pitchFamily="34" charset="0"/>
              </a:rPr>
              <a:t>printf</a:t>
            </a:r>
            <a:r>
              <a:rPr lang="en-US" sz="1800" dirty="0">
                <a:effectLst/>
                <a:latin typeface="Calibri" panose="020F0502020204030204" pitchFamily="34" charset="0"/>
                <a:ea typeface="Calibri" panose="020F0502020204030204" pitchFamily="34" charset="0"/>
                <a:cs typeface="Calibri" panose="020F0502020204030204" pitchFamily="34" charset="0"/>
              </a:rPr>
              <a:t> ("invalid\n"); decision=4; continue;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option = submenu;</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}//meals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else if (</a:t>
            </a:r>
            <a:r>
              <a:rPr lang="en-US" sz="1800" dirty="0" err="1">
                <a:effectLst/>
                <a:latin typeface="Calibri" panose="020F0502020204030204" pitchFamily="34" charset="0"/>
                <a:ea typeface="Calibri" panose="020F0502020204030204" pitchFamily="34" charset="0"/>
                <a:cs typeface="Calibri" panose="020F0502020204030204" pitchFamily="34" charset="0"/>
              </a:rPr>
              <a:t>strcmp</a:t>
            </a:r>
            <a:r>
              <a:rPr lang="en-US" sz="1800" dirty="0">
                <a:effectLst/>
                <a:latin typeface="Calibri" panose="020F0502020204030204" pitchFamily="34" charset="0"/>
                <a:ea typeface="Calibri" panose="020F0502020204030204" pitchFamily="34" charset="0"/>
                <a:cs typeface="Calibri" panose="020F0502020204030204" pitchFamily="34" charset="0"/>
              </a:rPr>
              <a:t>(</a:t>
            </a:r>
            <a:r>
              <a:rPr lang="en-US" sz="1800" dirty="0" err="1">
                <a:effectLst/>
                <a:latin typeface="Calibri" panose="020F0502020204030204" pitchFamily="34" charset="0"/>
                <a:ea typeface="Calibri" panose="020F0502020204030204" pitchFamily="34" charset="0"/>
                <a:cs typeface="Calibri" panose="020F0502020204030204" pitchFamily="34" charset="0"/>
              </a:rPr>
              <a:t>useranswer</a:t>
            </a:r>
            <a:r>
              <a:rPr lang="en-US" sz="1800" dirty="0">
                <a:effectLst/>
                <a:latin typeface="Calibri" panose="020F0502020204030204" pitchFamily="34" charset="0"/>
                <a:ea typeface="Calibri" panose="020F0502020204030204" pitchFamily="34" charset="0"/>
                <a:cs typeface="Calibri" panose="020F0502020204030204" pitchFamily="34" charset="0"/>
              </a:rPr>
              <a:t>, "2") ==0){ //juice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printf</a:t>
            </a:r>
            <a:r>
              <a:rPr lang="en-US" sz="1800" dirty="0">
                <a:effectLst/>
                <a:latin typeface="Calibri" panose="020F0502020204030204" pitchFamily="34" charset="0"/>
                <a:ea typeface="Calibri" panose="020F0502020204030204" pitchFamily="34" charset="0"/>
                <a:cs typeface="Calibri" panose="020F0502020204030204" pitchFamily="34" charset="0"/>
              </a:rPr>
              <a:t>("you chosen : %s\n", </a:t>
            </a:r>
            <a:r>
              <a:rPr lang="en-US" sz="1800" dirty="0" err="1">
                <a:effectLst/>
                <a:latin typeface="Calibri" panose="020F0502020204030204" pitchFamily="34" charset="0"/>
                <a:ea typeface="Calibri" panose="020F0502020204030204" pitchFamily="34" charset="0"/>
                <a:cs typeface="Calibri" panose="020F0502020204030204" pitchFamily="34" charset="0"/>
              </a:rPr>
              <a:t>useranswer</a:t>
            </a:r>
            <a:r>
              <a:rPr lang="en-US" sz="1800" dirty="0">
                <a:effectLst/>
                <a:latin typeface="Calibri" panose="020F0502020204030204" pitchFamily="34" charset="0"/>
                <a:ea typeface="Calibri" panose="020F0502020204030204" pitchFamily="34" charset="0"/>
                <a:cs typeface="Calibri" panose="020F0502020204030204" pitchFamily="34"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a:t>
            </a:r>
            <a:r>
              <a:rPr lang="en-US" sz="1800" dirty="0" err="1">
                <a:effectLst/>
                <a:latin typeface="Calibri" panose="020F0502020204030204" pitchFamily="34" charset="0"/>
                <a:ea typeface="Calibri" panose="020F0502020204030204" pitchFamily="34" charset="0"/>
                <a:cs typeface="Calibri" panose="020F0502020204030204" pitchFamily="34" charset="0"/>
              </a:rPr>
              <a:t>catg</a:t>
            </a:r>
            <a:r>
              <a:rPr lang="en-US" sz="1800" dirty="0">
                <a:effectLst/>
                <a:latin typeface="Calibri" panose="020F0502020204030204" pitchFamily="34" charset="0"/>
                <a:ea typeface="Calibri" panose="020F0502020204030204" pitchFamily="34" charset="0"/>
                <a:cs typeface="Calibri" panose="020F0502020204030204" pitchFamily="34" charset="0"/>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A068939-C47F-427F-ABAF-D7A6DA960321}"/>
              </a:ext>
            </a:extLst>
          </p:cNvPr>
          <p:cNvSpPr txBox="1"/>
          <p:nvPr/>
        </p:nvSpPr>
        <p:spPr>
          <a:xfrm>
            <a:off x="1613646" y="5561972"/>
            <a:ext cx="6096000" cy="1173463"/>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decision=5</a:t>
            </a:r>
            <a:r>
              <a:rPr lang="en-US" dirty="0">
                <a:latin typeface="Calibri" panose="020F0502020204030204" pitchFamily="34" charset="0"/>
                <a:ea typeface="Calibri" panose="020F0502020204030204" pitchFamily="34" charset="0"/>
                <a:cs typeface="Calibri" panose="020F0502020204030204" pitchFamily="34"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if (decision ==5 )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printf</a:t>
            </a:r>
            <a:r>
              <a:rPr lang="en-US" sz="1800" dirty="0">
                <a:effectLst/>
                <a:latin typeface="Calibri" panose="020F0502020204030204" pitchFamily="34" charset="0"/>
                <a:ea typeface="Calibri" panose="020F0502020204030204" pitchFamily="34" charset="0"/>
                <a:cs typeface="Calibri" panose="020F0502020204030204" pitchFamily="34" charset="0"/>
              </a:rPr>
              <a:t>("%s\n", juice);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31207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AD2AA-5AD5-474D-B2A5-0B240797FAA6}"/>
              </a:ext>
            </a:extLst>
          </p:cNvPr>
          <p:cNvSpPr txBox="1"/>
          <p:nvPr/>
        </p:nvSpPr>
        <p:spPr>
          <a:xfrm>
            <a:off x="1568824" y="0"/>
            <a:ext cx="6096000" cy="5561972"/>
          </a:xfrm>
          <a:prstGeom prst="rect">
            <a:avLst/>
          </a:prstGeom>
          <a:noFill/>
        </p:spPr>
        <p:txBody>
          <a:bodyPr wrap="square">
            <a:spAutoFit/>
          </a:bodyPr>
          <a:lstStyle/>
          <a:p>
            <a:pPr>
              <a:lnSpc>
                <a:spcPct val="107000"/>
              </a:lnSpc>
              <a:spcAft>
                <a:spcPts val="800"/>
              </a:spcAft>
            </a:pPr>
            <a:r>
              <a:rPr lang="en-US" sz="1800" dirty="0" err="1">
                <a:effectLst/>
                <a:latin typeface="Calibri" panose="020F0502020204030204" pitchFamily="34" charset="0"/>
                <a:ea typeface="Calibri" panose="020F0502020204030204" pitchFamily="34" charset="0"/>
                <a:cs typeface="Calibri" panose="020F0502020204030204" pitchFamily="34" charset="0"/>
              </a:rPr>
              <a:t>scanf</a:t>
            </a:r>
            <a:r>
              <a:rPr lang="en-US" sz="1800" dirty="0">
                <a:effectLst/>
                <a:latin typeface="Calibri" panose="020F0502020204030204" pitchFamily="34" charset="0"/>
                <a:ea typeface="Calibri" panose="020F0502020204030204" pitchFamily="34" charset="0"/>
                <a:cs typeface="Calibri" panose="020F0502020204030204" pitchFamily="34" charset="0"/>
              </a:rPr>
              <a:t>("%d", &amp;submenu);</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printf</a:t>
            </a:r>
            <a:r>
              <a:rPr lang="en-US" sz="1800" dirty="0">
                <a:effectLst/>
                <a:latin typeface="Calibri" panose="020F0502020204030204" pitchFamily="34" charset="0"/>
                <a:ea typeface="Calibri" panose="020F0502020204030204" pitchFamily="34" charset="0"/>
                <a:cs typeface="Calibri" panose="020F0502020204030204" pitchFamily="34" charset="0"/>
              </a:rPr>
              <a:t>("you chosen : %d\n", submenu);</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if (submenu &lt;1 || submenu &gt; 3 )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printf</a:t>
            </a:r>
            <a:r>
              <a:rPr lang="en-US" sz="1800" dirty="0">
                <a:effectLst/>
                <a:latin typeface="Calibri" panose="020F0502020204030204" pitchFamily="34" charset="0"/>
                <a:ea typeface="Calibri" panose="020F0502020204030204" pitchFamily="34" charset="0"/>
                <a:cs typeface="Calibri" panose="020F0502020204030204" pitchFamily="34" charset="0"/>
              </a:rPr>
              <a:t> ("invalid\n");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decision=5;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continue;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option = submenu+3;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 //juice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else if (</a:t>
            </a:r>
            <a:r>
              <a:rPr lang="en-US" sz="1800" dirty="0" err="1">
                <a:effectLst/>
                <a:latin typeface="Calibri" panose="020F0502020204030204" pitchFamily="34" charset="0"/>
                <a:ea typeface="Calibri" panose="020F0502020204030204" pitchFamily="34" charset="0"/>
                <a:cs typeface="Calibri" panose="020F0502020204030204" pitchFamily="34" charset="0"/>
              </a:rPr>
              <a:t>strcmp</a:t>
            </a:r>
            <a:r>
              <a:rPr lang="en-US" sz="1800" dirty="0">
                <a:effectLst/>
                <a:latin typeface="Calibri" panose="020F0502020204030204" pitchFamily="34" charset="0"/>
                <a:ea typeface="Calibri" panose="020F0502020204030204" pitchFamily="34" charset="0"/>
                <a:cs typeface="Calibri" panose="020F0502020204030204" pitchFamily="34" charset="0"/>
              </a:rPr>
              <a:t>(</a:t>
            </a:r>
            <a:r>
              <a:rPr lang="en-US" sz="1800" dirty="0" err="1">
                <a:effectLst/>
                <a:latin typeface="Calibri" panose="020F0502020204030204" pitchFamily="34" charset="0"/>
                <a:ea typeface="Calibri" panose="020F0502020204030204" pitchFamily="34" charset="0"/>
                <a:cs typeface="Calibri" panose="020F0502020204030204" pitchFamily="34" charset="0"/>
              </a:rPr>
              <a:t>useranswer</a:t>
            </a:r>
            <a:r>
              <a:rPr lang="en-US" sz="1800" dirty="0">
                <a:effectLst/>
                <a:latin typeface="Calibri" panose="020F0502020204030204" pitchFamily="34" charset="0"/>
                <a:ea typeface="Calibri" panose="020F0502020204030204" pitchFamily="34" charset="0"/>
                <a:cs typeface="Calibri" panose="020F0502020204030204" pitchFamily="34" charset="0"/>
              </a:rPr>
              <a:t>, "3") ==0){ //desert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printf</a:t>
            </a:r>
            <a:r>
              <a:rPr lang="en-US" sz="1800" dirty="0">
                <a:effectLst/>
                <a:latin typeface="Calibri" panose="020F0502020204030204" pitchFamily="34" charset="0"/>
                <a:ea typeface="Calibri" panose="020F0502020204030204" pitchFamily="34" charset="0"/>
                <a:cs typeface="Calibri" panose="020F0502020204030204" pitchFamily="34" charset="0"/>
              </a:rPr>
              <a:t>("you chosen : %s\n", </a:t>
            </a:r>
            <a:r>
              <a:rPr lang="en-US" sz="1800" dirty="0" err="1">
                <a:effectLst/>
                <a:latin typeface="Calibri" panose="020F0502020204030204" pitchFamily="34" charset="0"/>
                <a:ea typeface="Calibri" panose="020F0502020204030204" pitchFamily="34" charset="0"/>
                <a:cs typeface="Calibri" panose="020F0502020204030204" pitchFamily="34" charset="0"/>
              </a:rPr>
              <a:t>useranswer</a:t>
            </a:r>
            <a:r>
              <a:rPr lang="en-US" sz="1800" dirty="0">
                <a:effectLst/>
                <a:latin typeface="Calibri" panose="020F0502020204030204" pitchFamily="34" charset="0"/>
                <a:ea typeface="Calibri" panose="020F0502020204030204" pitchFamily="34" charset="0"/>
                <a:cs typeface="Calibri" panose="020F0502020204030204" pitchFamily="34"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a:t>
            </a:r>
            <a:r>
              <a:rPr lang="en-US" sz="1800" dirty="0" err="1">
                <a:effectLst/>
                <a:latin typeface="Calibri" panose="020F0502020204030204" pitchFamily="34" charset="0"/>
                <a:ea typeface="Calibri" panose="020F0502020204030204" pitchFamily="34" charset="0"/>
                <a:cs typeface="Calibri" panose="020F0502020204030204" pitchFamily="34" charset="0"/>
              </a:rPr>
              <a:t>catg</a:t>
            </a:r>
            <a:r>
              <a:rPr lang="en-US" sz="1800" dirty="0">
                <a:effectLst/>
                <a:latin typeface="Calibri" panose="020F0502020204030204" pitchFamily="34" charset="0"/>
                <a:ea typeface="Calibri" panose="020F0502020204030204" pitchFamily="34" charset="0"/>
                <a:cs typeface="Calibri" panose="020F0502020204030204" pitchFamily="34" charset="0"/>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decision=6;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99E00B6-A86A-4275-A3A8-7E27AC3579D0}"/>
              </a:ext>
            </a:extLst>
          </p:cNvPr>
          <p:cNvSpPr txBox="1"/>
          <p:nvPr/>
        </p:nvSpPr>
        <p:spPr>
          <a:xfrm>
            <a:off x="1667434" y="5561972"/>
            <a:ext cx="6096000" cy="1173463"/>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if (decision==6)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printf</a:t>
            </a:r>
            <a:r>
              <a:rPr lang="en-US" sz="1800" dirty="0">
                <a:effectLst/>
                <a:latin typeface="Calibri" panose="020F0502020204030204" pitchFamily="34" charset="0"/>
                <a:ea typeface="Calibri" panose="020F0502020204030204" pitchFamily="34" charset="0"/>
                <a:cs typeface="Calibri" panose="020F0502020204030204" pitchFamily="34" charset="0"/>
              </a:rPr>
              <a:t>("%s\n", deserts);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scanf</a:t>
            </a:r>
            <a:r>
              <a:rPr lang="en-US" sz="1800" dirty="0">
                <a:effectLst/>
                <a:latin typeface="Calibri" panose="020F0502020204030204" pitchFamily="34" charset="0"/>
                <a:ea typeface="Calibri" panose="020F0502020204030204" pitchFamily="34" charset="0"/>
                <a:cs typeface="Calibri" panose="020F0502020204030204" pitchFamily="34" charset="0"/>
              </a:rPr>
              <a:t>("%d", &amp;submenu);</a:t>
            </a:r>
            <a:endParaRPr lang="en-IN" dirty="0"/>
          </a:p>
        </p:txBody>
      </p:sp>
    </p:spTree>
    <p:extLst>
      <p:ext uri="{BB962C8B-B14F-4D97-AF65-F5344CB8AC3E}">
        <p14:creationId xmlns:p14="http://schemas.microsoft.com/office/powerpoint/2010/main" val="1499273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2ECB2C-2668-4520-BEAB-F3521234A135}"/>
              </a:ext>
            </a:extLst>
          </p:cNvPr>
          <p:cNvSpPr txBox="1"/>
          <p:nvPr/>
        </p:nvSpPr>
        <p:spPr>
          <a:xfrm>
            <a:off x="1308846" y="0"/>
            <a:ext cx="6096000" cy="5356787"/>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if (submenu &lt;1 || submenu &gt; 2 )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printf</a:t>
            </a:r>
            <a:r>
              <a:rPr lang="en-US" sz="1800" dirty="0">
                <a:effectLst/>
                <a:latin typeface="Calibri" panose="020F0502020204030204" pitchFamily="34" charset="0"/>
                <a:ea typeface="Calibri" panose="020F0502020204030204" pitchFamily="34" charset="0"/>
                <a:cs typeface="Calibri" panose="020F0502020204030204" pitchFamily="34" charset="0"/>
              </a:rPr>
              <a:t> ("invalid\n"); decision=6; continue;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option = submenu+6;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 //deserts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decode(option);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printf</a:t>
            </a:r>
            <a:r>
              <a:rPr lang="en-US" sz="1800" dirty="0">
                <a:effectLst/>
                <a:latin typeface="Calibri" panose="020F0502020204030204" pitchFamily="34" charset="0"/>
                <a:ea typeface="Calibri" panose="020F0502020204030204" pitchFamily="34" charset="0"/>
                <a:cs typeface="Calibri" panose="020F0502020204030204" pitchFamily="34" charset="0"/>
              </a:rPr>
              <a:t>("Confirm Order   %s . \</a:t>
            </a:r>
            <a:r>
              <a:rPr lang="en-US" sz="1800" dirty="0" err="1">
                <a:effectLst/>
                <a:latin typeface="Calibri" panose="020F0502020204030204" pitchFamily="34" charset="0"/>
                <a:ea typeface="Calibri" panose="020F0502020204030204" pitchFamily="34" charset="0"/>
                <a:cs typeface="Calibri" panose="020F0502020204030204" pitchFamily="34" charset="0"/>
              </a:rPr>
              <a:t>nPlease</a:t>
            </a:r>
            <a:r>
              <a:rPr lang="en-US" sz="1800" dirty="0">
                <a:effectLst/>
                <a:latin typeface="Calibri" panose="020F0502020204030204" pitchFamily="34" charset="0"/>
                <a:ea typeface="Calibri" panose="020F0502020204030204" pitchFamily="34" charset="0"/>
                <a:cs typeface="Calibri" panose="020F0502020204030204" pitchFamily="34" charset="0"/>
              </a:rPr>
              <a:t> type \n yes to confirm order and exit. \n no to add more items. \n cancel to cancel and restart.  \n bye to exit.\n ",</a:t>
            </a:r>
            <a:r>
              <a:rPr lang="en-US" sz="1800" dirty="0" err="1">
                <a:effectLst/>
                <a:latin typeface="Calibri" panose="020F0502020204030204" pitchFamily="34" charset="0"/>
                <a:ea typeface="Calibri" panose="020F0502020204030204" pitchFamily="34" charset="0"/>
                <a:cs typeface="Calibri" panose="020F0502020204030204" pitchFamily="34" charset="0"/>
              </a:rPr>
              <a:t>soption</a:t>
            </a:r>
            <a:r>
              <a:rPr lang="en-US" sz="1800" dirty="0">
                <a:effectLst/>
                <a:latin typeface="Calibri" panose="020F0502020204030204" pitchFamily="34" charset="0"/>
                <a:ea typeface="Calibri" panose="020F0502020204030204" pitchFamily="34" charset="0"/>
                <a:cs typeface="Calibri" panose="020F0502020204030204" pitchFamily="34"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scanf</a:t>
            </a:r>
            <a:r>
              <a:rPr lang="en-US" sz="1800" dirty="0">
                <a:effectLst/>
                <a:latin typeface="Calibri" panose="020F0502020204030204" pitchFamily="34" charset="0"/>
                <a:ea typeface="Calibri" panose="020F0502020204030204" pitchFamily="34" charset="0"/>
                <a:cs typeface="Calibri" panose="020F0502020204030204" pitchFamily="34" charset="0"/>
              </a:rPr>
              <a:t>("%s",</a:t>
            </a:r>
            <a:r>
              <a:rPr lang="en-US" sz="1800" dirty="0" err="1">
                <a:effectLst/>
                <a:latin typeface="Calibri" panose="020F0502020204030204" pitchFamily="34" charset="0"/>
                <a:ea typeface="Calibri" panose="020F0502020204030204" pitchFamily="34" charset="0"/>
                <a:cs typeface="Calibri" panose="020F0502020204030204" pitchFamily="34" charset="0"/>
              </a:rPr>
              <a:t>useranswer</a:t>
            </a:r>
            <a:r>
              <a:rPr lang="en-US" sz="1800" dirty="0">
                <a:effectLst/>
                <a:latin typeface="Calibri" panose="020F0502020204030204" pitchFamily="34" charset="0"/>
                <a:ea typeface="Calibri" panose="020F0502020204030204" pitchFamily="34" charset="0"/>
                <a:cs typeface="Calibri" panose="020F0502020204030204" pitchFamily="34"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if (</a:t>
            </a:r>
            <a:r>
              <a:rPr lang="en-US" sz="1800" dirty="0" err="1">
                <a:effectLst/>
                <a:latin typeface="Calibri" panose="020F0502020204030204" pitchFamily="34" charset="0"/>
                <a:ea typeface="Calibri" panose="020F0502020204030204" pitchFamily="34" charset="0"/>
                <a:cs typeface="Calibri" panose="020F0502020204030204" pitchFamily="34" charset="0"/>
              </a:rPr>
              <a:t>strcmp</a:t>
            </a:r>
            <a:r>
              <a:rPr lang="en-US" sz="1800" dirty="0">
                <a:effectLst/>
                <a:latin typeface="Calibri" panose="020F0502020204030204" pitchFamily="34" charset="0"/>
                <a:ea typeface="Calibri" panose="020F0502020204030204" pitchFamily="34" charset="0"/>
                <a:cs typeface="Calibri" panose="020F0502020204030204" pitchFamily="34" charset="0"/>
              </a:rPr>
              <a:t>(</a:t>
            </a:r>
            <a:r>
              <a:rPr lang="en-US" sz="1800" dirty="0" err="1">
                <a:effectLst/>
                <a:latin typeface="Calibri" panose="020F0502020204030204" pitchFamily="34" charset="0"/>
                <a:ea typeface="Calibri" panose="020F0502020204030204" pitchFamily="34" charset="0"/>
                <a:cs typeface="Calibri" panose="020F0502020204030204" pitchFamily="34" charset="0"/>
              </a:rPr>
              <a:t>useranswer</a:t>
            </a:r>
            <a:r>
              <a:rPr lang="en-US" sz="1800" dirty="0">
                <a:effectLst/>
                <a:latin typeface="Calibri" panose="020F0502020204030204" pitchFamily="34" charset="0"/>
                <a:ea typeface="Calibri" panose="020F0502020204030204" pitchFamily="34" charset="0"/>
                <a:cs typeface="Calibri" panose="020F0502020204030204" pitchFamily="34" charset="0"/>
              </a:rPr>
              <a:t>, "yes") ==0)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beautyline</a:t>
            </a:r>
            <a:r>
              <a:rPr lang="en-US" sz="1800" dirty="0">
                <a:effectLst/>
                <a:latin typeface="Calibri" panose="020F0502020204030204" pitchFamily="34" charset="0"/>
                <a:ea typeface="Calibri" panose="020F0502020204030204" pitchFamily="34" charset="0"/>
                <a:cs typeface="Calibri" panose="020F0502020204030204" pitchFamily="34"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printf</a:t>
            </a:r>
            <a:r>
              <a:rPr lang="en-US" sz="1800" dirty="0">
                <a:effectLst/>
                <a:latin typeface="Calibri" panose="020F0502020204030204" pitchFamily="34" charset="0"/>
                <a:ea typeface="Calibri" panose="020F0502020204030204" pitchFamily="34" charset="0"/>
                <a:cs typeface="Calibri" panose="020F0502020204030204" pitchFamily="34" charset="0"/>
              </a:rPr>
              <a:t>("Your order total : %d \n ",total);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AE8F0AE6-0806-4AC0-B398-E573216F09D2}"/>
              </a:ext>
            </a:extLst>
          </p:cNvPr>
          <p:cNvSpPr txBox="1"/>
          <p:nvPr/>
        </p:nvSpPr>
        <p:spPr>
          <a:xfrm>
            <a:off x="1398495" y="5388174"/>
            <a:ext cx="6096000" cy="1469826"/>
          </a:xfrm>
          <a:prstGeom prst="rect">
            <a:avLst/>
          </a:prstGeom>
          <a:noFill/>
        </p:spPr>
        <p:txBody>
          <a:bodyPr wrap="square">
            <a:spAutoFit/>
          </a:bodyPr>
          <a:lstStyle/>
          <a:p>
            <a:pPr>
              <a:lnSpc>
                <a:spcPct val="107000"/>
              </a:lnSpc>
              <a:spcAft>
                <a:spcPts val="800"/>
              </a:spcAft>
            </a:pPr>
            <a:r>
              <a:rPr lang="en-US" sz="1800" dirty="0" err="1">
                <a:effectLst/>
                <a:latin typeface="Calibri" panose="020F0502020204030204" pitchFamily="34" charset="0"/>
                <a:ea typeface="Calibri" panose="020F0502020204030204" pitchFamily="34" charset="0"/>
                <a:cs typeface="Calibri" panose="020F0502020204030204" pitchFamily="34" charset="0"/>
              </a:rPr>
              <a:t>printf</a:t>
            </a:r>
            <a:r>
              <a:rPr lang="en-US" sz="1800" dirty="0">
                <a:effectLst/>
                <a:latin typeface="Calibri" panose="020F0502020204030204" pitchFamily="34" charset="0"/>
                <a:ea typeface="Calibri" panose="020F0502020204030204" pitchFamily="34" charset="0"/>
                <a:cs typeface="Calibri" panose="020F0502020204030204" pitchFamily="34" charset="0"/>
              </a:rPr>
              <a:t>("\</a:t>
            </a:r>
            <a:r>
              <a:rPr lang="en-US" sz="1800" dirty="0" err="1">
                <a:effectLst/>
                <a:latin typeface="Calibri" panose="020F0502020204030204" pitchFamily="34" charset="0"/>
                <a:ea typeface="Calibri" panose="020F0502020204030204" pitchFamily="34" charset="0"/>
                <a:cs typeface="Calibri" panose="020F0502020204030204" pitchFamily="34" charset="0"/>
              </a:rPr>
              <a:t>nplease</a:t>
            </a:r>
            <a:r>
              <a:rPr lang="en-US" sz="1800" dirty="0">
                <a:effectLst/>
                <a:latin typeface="Calibri" panose="020F0502020204030204" pitchFamily="34" charset="0"/>
                <a:ea typeface="Calibri" panose="020F0502020204030204" pitchFamily="34" charset="0"/>
                <a:cs typeface="Calibri" panose="020F0502020204030204" pitchFamily="34" charset="0"/>
              </a:rPr>
              <a:t> enter mobile number\n");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scanf</a:t>
            </a:r>
            <a:r>
              <a:rPr lang="en-US" sz="1800" dirty="0">
                <a:effectLst/>
                <a:latin typeface="Calibri" panose="020F0502020204030204" pitchFamily="34" charset="0"/>
                <a:ea typeface="Calibri" panose="020F0502020204030204" pitchFamily="34" charset="0"/>
                <a:cs typeface="Calibri" panose="020F0502020204030204" pitchFamily="34" charset="0"/>
              </a:rPr>
              <a:t>("%</a:t>
            </a:r>
            <a:r>
              <a:rPr lang="en-US" sz="1800" dirty="0" err="1">
                <a:effectLst/>
                <a:latin typeface="Calibri" panose="020F0502020204030204" pitchFamily="34" charset="0"/>
                <a:ea typeface="Calibri" panose="020F0502020204030204" pitchFamily="34" charset="0"/>
                <a:cs typeface="Calibri" panose="020F0502020204030204" pitchFamily="34" charset="0"/>
              </a:rPr>
              <a:t>s",mobile</a:t>
            </a:r>
            <a:r>
              <a:rPr lang="en-US" sz="1800" dirty="0">
                <a:effectLst/>
                <a:latin typeface="Calibri" panose="020F0502020204030204" pitchFamily="34" charset="0"/>
                <a:ea typeface="Calibri" panose="020F0502020204030204" pitchFamily="34" charset="0"/>
                <a:cs typeface="Calibri" panose="020F0502020204030204" pitchFamily="34"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printf</a:t>
            </a:r>
            <a:r>
              <a:rPr lang="en-US" sz="1800" dirty="0">
                <a:effectLst/>
                <a:latin typeface="Calibri" panose="020F0502020204030204" pitchFamily="34" charset="0"/>
                <a:ea typeface="Calibri" panose="020F0502020204030204" pitchFamily="34" charset="0"/>
                <a:cs typeface="Calibri" panose="020F0502020204030204" pitchFamily="34" charset="0"/>
              </a:rPr>
              <a:t>("\</a:t>
            </a:r>
            <a:r>
              <a:rPr lang="en-US" sz="1800" dirty="0" err="1">
                <a:effectLst/>
                <a:latin typeface="Calibri" panose="020F0502020204030204" pitchFamily="34" charset="0"/>
                <a:ea typeface="Calibri" panose="020F0502020204030204" pitchFamily="34" charset="0"/>
                <a:cs typeface="Calibri" panose="020F0502020204030204" pitchFamily="34" charset="0"/>
              </a:rPr>
              <a:t>nConfirmed</a:t>
            </a:r>
            <a:r>
              <a:rPr lang="en-US" sz="1800" dirty="0">
                <a:effectLst/>
                <a:latin typeface="Calibri" panose="020F0502020204030204" pitchFamily="34" charset="0"/>
                <a:ea typeface="Calibri" panose="020F0502020204030204" pitchFamily="34" charset="0"/>
                <a:cs typeface="Calibri" panose="020F0502020204030204" pitchFamily="34" charset="0"/>
              </a:rPr>
              <a:t> order will be delivered soon!\n Thank you!\n");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93385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12D152F6-24F8-4C16-B07C-0BB8CE2C1CEB}"/>
              </a:ext>
            </a:extLst>
          </p:cNvPr>
          <p:cNvSpPr>
            <a:spLocks noChangeArrowheads="1"/>
          </p:cNvSpPr>
          <p:nvPr/>
        </p:nvSpPr>
        <p:spPr bwMode="auto">
          <a:xfrm>
            <a:off x="757382" y="441159"/>
            <a:ext cx="121920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CHATBOT FOR ORDERING FOOD:  </a:t>
            </a: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1823197617">
            <a:extLst>
              <a:ext uri="{FF2B5EF4-FFF2-40B4-BE49-F238E27FC236}">
                <a16:creationId xmlns:a16="http://schemas.microsoft.com/office/drawing/2014/main" id="{78E76EBD-29EB-48B8-9F92-CD366E815B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382" y="1039091"/>
            <a:ext cx="2659063" cy="17145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AA50F53-33E6-4BB6-99E6-EA6F0AB7E1E1}"/>
              </a:ext>
            </a:extLst>
          </p:cNvPr>
          <p:cNvSpPr txBox="1"/>
          <p:nvPr/>
        </p:nvSpPr>
        <p:spPr>
          <a:xfrm>
            <a:off x="3416445" y="1380193"/>
            <a:ext cx="6472516" cy="4438716"/>
          </a:xfrm>
          <a:prstGeom prst="rect">
            <a:avLst/>
          </a:prstGeom>
          <a:noFill/>
        </p:spPr>
        <p:txBody>
          <a:bodyPr wrap="square">
            <a:spAutoFit/>
          </a:bodyPr>
          <a:lstStyle/>
          <a:p>
            <a:pPr>
              <a:lnSpc>
                <a:spcPct val="107000"/>
              </a:lnSpc>
              <a:spcBef>
                <a:spcPts val="1200"/>
              </a:spcBef>
            </a:pPr>
            <a:r>
              <a:rPr lang="en-US" sz="24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DESCRIPTION OF THE PROJECT: </a:t>
            </a:r>
            <a:endParaRPr lang="en-IN"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the most basic level, a chatbot is a computer program that simulates and processes human conversation (either written or spoken), allowing humans to interact with digital devices as if they were communicating with a real person. User communicate with chatbot via the chat interface or by voice, like how they talk to real person. Chatbots interpret and process user's words or phrases and give an instant pre-set answer.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Food ordering chat bot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Ordering through text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Can be converted to voice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 Configuration text is through files </a:t>
            </a:r>
            <a:endParaRPr lang="en-IN" dirty="0"/>
          </a:p>
        </p:txBody>
      </p:sp>
    </p:spTree>
    <p:extLst>
      <p:ext uri="{BB962C8B-B14F-4D97-AF65-F5344CB8AC3E}">
        <p14:creationId xmlns:p14="http://schemas.microsoft.com/office/powerpoint/2010/main" val="21450859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33F737-3567-446B-A1C4-1BD6BB7E2E50}"/>
              </a:ext>
            </a:extLst>
          </p:cNvPr>
          <p:cNvSpPr txBox="1"/>
          <p:nvPr/>
        </p:nvSpPr>
        <p:spPr>
          <a:xfrm>
            <a:off x="1416423" y="0"/>
            <a:ext cx="6096000" cy="5163016"/>
          </a:xfrm>
          <a:prstGeom prst="rect">
            <a:avLst/>
          </a:prstGeom>
          <a:noFill/>
        </p:spPr>
        <p:txBody>
          <a:bodyPr wrap="square">
            <a:spAutoFit/>
          </a:bodyPr>
          <a:lstStyle/>
          <a:p>
            <a:pPr>
              <a:lnSpc>
                <a:spcPct val="107000"/>
              </a:lnSpc>
              <a:spcAft>
                <a:spcPts val="800"/>
              </a:spcAft>
            </a:pPr>
            <a:r>
              <a:rPr lang="en-US" sz="1800" dirty="0" err="1">
                <a:effectLst/>
                <a:latin typeface="Calibri" panose="020F0502020204030204" pitchFamily="34" charset="0"/>
                <a:ea typeface="Calibri" panose="020F0502020204030204" pitchFamily="34" charset="0"/>
                <a:cs typeface="Calibri" panose="020F0502020204030204" pitchFamily="34" charset="0"/>
              </a:rPr>
              <a:t>beautyline</a:t>
            </a:r>
            <a:r>
              <a:rPr lang="en-US" sz="1800" dirty="0">
                <a:effectLst/>
                <a:latin typeface="Calibri" panose="020F0502020204030204" pitchFamily="34" charset="0"/>
                <a:ea typeface="Calibri" panose="020F0502020204030204" pitchFamily="34" charset="0"/>
                <a:cs typeface="Calibri" panose="020F0502020204030204" pitchFamily="34"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scanf</a:t>
            </a:r>
            <a:r>
              <a:rPr lang="en-US" sz="1800" dirty="0">
                <a:effectLst/>
                <a:latin typeface="Calibri" panose="020F0502020204030204" pitchFamily="34" charset="0"/>
                <a:ea typeface="Calibri" panose="020F0502020204030204" pitchFamily="34" charset="0"/>
                <a:cs typeface="Calibri" panose="020F0502020204030204" pitchFamily="34" charset="0"/>
              </a:rPr>
              <a:t>("%</a:t>
            </a:r>
            <a:r>
              <a:rPr lang="en-US" sz="1800" dirty="0" err="1">
                <a:effectLst/>
                <a:latin typeface="Calibri" panose="020F0502020204030204" pitchFamily="34" charset="0"/>
                <a:ea typeface="Calibri" panose="020F0502020204030204" pitchFamily="34" charset="0"/>
                <a:cs typeface="Calibri" panose="020F0502020204030204" pitchFamily="34" charset="0"/>
              </a:rPr>
              <a:t>s",mobile</a:t>
            </a:r>
            <a:r>
              <a:rPr lang="en-US" sz="1800" dirty="0">
                <a:effectLst/>
                <a:latin typeface="Calibri" panose="020F0502020204030204" pitchFamily="34" charset="0"/>
                <a:ea typeface="Calibri" panose="020F0502020204030204" pitchFamily="34" charset="0"/>
                <a:cs typeface="Calibri" panose="020F0502020204030204" pitchFamily="34"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return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else if (</a:t>
            </a:r>
            <a:r>
              <a:rPr lang="en-US" sz="1800" dirty="0" err="1">
                <a:effectLst/>
                <a:latin typeface="Calibri" panose="020F0502020204030204" pitchFamily="34" charset="0"/>
                <a:ea typeface="Calibri" panose="020F0502020204030204" pitchFamily="34" charset="0"/>
                <a:cs typeface="Calibri" panose="020F0502020204030204" pitchFamily="34" charset="0"/>
              </a:rPr>
              <a:t>strcmp</a:t>
            </a:r>
            <a:r>
              <a:rPr lang="en-US" sz="1800" dirty="0">
                <a:effectLst/>
                <a:latin typeface="Calibri" panose="020F0502020204030204" pitchFamily="34" charset="0"/>
                <a:ea typeface="Calibri" panose="020F0502020204030204" pitchFamily="34" charset="0"/>
                <a:cs typeface="Calibri" panose="020F0502020204030204" pitchFamily="34" charset="0"/>
              </a:rPr>
              <a:t>(</a:t>
            </a:r>
            <a:r>
              <a:rPr lang="en-US" sz="1800" dirty="0" err="1">
                <a:effectLst/>
                <a:latin typeface="Calibri" panose="020F0502020204030204" pitchFamily="34" charset="0"/>
                <a:ea typeface="Calibri" panose="020F0502020204030204" pitchFamily="34" charset="0"/>
                <a:cs typeface="Calibri" panose="020F0502020204030204" pitchFamily="34" charset="0"/>
              </a:rPr>
              <a:t>useranswer</a:t>
            </a:r>
            <a:r>
              <a:rPr lang="en-US" sz="1800" dirty="0">
                <a:effectLst/>
                <a:latin typeface="Calibri" panose="020F0502020204030204" pitchFamily="34" charset="0"/>
                <a:ea typeface="Calibri" panose="020F0502020204030204" pitchFamily="34" charset="0"/>
                <a:cs typeface="Calibri" panose="020F0502020204030204" pitchFamily="34" charset="0"/>
              </a:rPr>
              <a:t>, "no") ==0)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printf</a:t>
            </a:r>
            <a:r>
              <a:rPr lang="en-US" sz="1800" dirty="0">
                <a:effectLst/>
                <a:latin typeface="Calibri" panose="020F0502020204030204" pitchFamily="34" charset="0"/>
                <a:ea typeface="Calibri" panose="020F0502020204030204" pitchFamily="34" charset="0"/>
                <a:cs typeface="Calibri" panose="020F0502020204030204" pitchFamily="34" charset="0"/>
              </a:rPr>
              <a:t>(" Add more items-\n");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decision =3; //order is decided take category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 </a:t>
            </a:r>
            <a:r>
              <a:rPr lang="en-US" sz="1800" dirty="0" err="1">
                <a:effectLst/>
                <a:latin typeface="Calibri" panose="020F0502020204030204" pitchFamily="34" charset="0"/>
                <a:ea typeface="Calibri" panose="020F0502020204030204" pitchFamily="34" charset="0"/>
                <a:cs typeface="Calibri" panose="020F0502020204030204" pitchFamily="34" charset="0"/>
              </a:rPr>
              <a:t>strcpy</a:t>
            </a:r>
            <a:r>
              <a:rPr lang="en-US" sz="1800" dirty="0">
                <a:effectLst/>
                <a:latin typeface="Calibri" panose="020F0502020204030204" pitchFamily="34" charset="0"/>
                <a:ea typeface="Calibri" panose="020F0502020204030204" pitchFamily="34" charset="0"/>
                <a:cs typeface="Calibri" panose="020F0502020204030204" pitchFamily="34" charset="0"/>
              </a:rPr>
              <a:t>(</a:t>
            </a:r>
            <a:r>
              <a:rPr lang="en-US" sz="1800" dirty="0" err="1">
                <a:effectLst/>
                <a:latin typeface="Calibri" panose="020F0502020204030204" pitchFamily="34" charset="0"/>
                <a:ea typeface="Calibri" panose="020F0502020204030204" pitchFamily="34" charset="0"/>
                <a:cs typeface="Calibri" panose="020F0502020204030204" pitchFamily="34" charset="0"/>
              </a:rPr>
              <a:t>useranswer</a:t>
            </a:r>
            <a:r>
              <a:rPr lang="en-US" sz="1800" dirty="0">
                <a:effectLst/>
                <a:latin typeface="Calibri" panose="020F0502020204030204" pitchFamily="34" charset="0"/>
                <a:ea typeface="Calibri" panose="020F0502020204030204" pitchFamily="34" charset="0"/>
                <a:cs typeface="Calibri" panose="020F0502020204030204" pitchFamily="34" charset="0"/>
              </a:rPr>
              <a:t>, "1");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continue;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else if (</a:t>
            </a:r>
            <a:r>
              <a:rPr lang="en-US" sz="1800" dirty="0" err="1">
                <a:effectLst/>
                <a:latin typeface="Calibri" panose="020F0502020204030204" pitchFamily="34" charset="0"/>
                <a:ea typeface="Calibri" panose="020F0502020204030204" pitchFamily="34" charset="0"/>
                <a:cs typeface="Calibri" panose="020F0502020204030204" pitchFamily="34" charset="0"/>
              </a:rPr>
              <a:t>strcmp</a:t>
            </a:r>
            <a:r>
              <a:rPr lang="en-US" sz="1800" dirty="0">
                <a:effectLst/>
                <a:latin typeface="Calibri" panose="020F0502020204030204" pitchFamily="34" charset="0"/>
                <a:ea typeface="Calibri" panose="020F0502020204030204" pitchFamily="34" charset="0"/>
                <a:cs typeface="Calibri" panose="020F0502020204030204" pitchFamily="34" charset="0"/>
              </a:rPr>
              <a:t>(</a:t>
            </a:r>
            <a:r>
              <a:rPr lang="en-US" sz="1800" dirty="0" err="1">
                <a:effectLst/>
                <a:latin typeface="Calibri" panose="020F0502020204030204" pitchFamily="34" charset="0"/>
                <a:ea typeface="Calibri" panose="020F0502020204030204" pitchFamily="34" charset="0"/>
                <a:cs typeface="Calibri" panose="020F0502020204030204" pitchFamily="34" charset="0"/>
              </a:rPr>
              <a:t>useranswer</a:t>
            </a:r>
            <a:r>
              <a:rPr lang="en-US" sz="1800" dirty="0">
                <a:effectLst/>
                <a:latin typeface="Calibri" panose="020F0502020204030204" pitchFamily="34" charset="0"/>
                <a:ea typeface="Calibri" panose="020F0502020204030204" pitchFamily="34" charset="0"/>
                <a:cs typeface="Calibri" panose="020F0502020204030204" pitchFamily="34" charset="0"/>
              </a:rPr>
              <a:t>, "cancel")==0){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decision =0; continue;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4A3C1D8D-F81C-418B-BFE4-B7E7997BB678}"/>
              </a:ext>
            </a:extLst>
          </p:cNvPr>
          <p:cNvSpPr txBox="1"/>
          <p:nvPr/>
        </p:nvSpPr>
        <p:spPr>
          <a:xfrm>
            <a:off x="1344705" y="5163016"/>
            <a:ext cx="6096000" cy="1572418"/>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else if (</a:t>
            </a:r>
            <a:r>
              <a:rPr lang="en-US" sz="1800" dirty="0" err="1">
                <a:effectLst/>
                <a:latin typeface="Calibri" panose="020F0502020204030204" pitchFamily="34" charset="0"/>
                <a:ea typeface="Calibri" panose="020F0502020204030204" pitchFamily="34" charset="0"/>
                <a:cs typeface="Calibri" panose="020F0502020204030204" pitchFamily="34" charset="0"/>
              </a:rPr>
              <a:t>strcmp</a:t>
            </a:r>
            <a:r>
              <a:rPr lang="en-US" sz="1800" dirty="0">
                <a:effectLst/>
                <a:latin typeface="Calibri" panose="020F0502020204030204" pitchFamily="34" charset="0"/>
                <a:ea typeface="Calibri" panose="020F0502020204030204" pitchFamily="34" charset="0"/>
                <a:cs typeface="Calibri" panose="020F0502020204030204" pitchFamily="34" charset="0"/>
              </a:rPr>
              <a:t>(</a:t>
            </a:r>
            <a:r>
              <a:rPr lang="en-US" sz="1800" dirty="0" err="1">
                <a:effectLst/>
                <a:latin typeface="Calibri" panose="020F0502020204030204" pitchFamily="34" charset="0"/>
                <a:ea typeface="Calibri" panose="020F0502020204030204" pitchFamily="34" charset="0"/>
                <a:cs typeface="Calibri" panose="020F0502020204030204" pitchFamily="34" charset="0"/>
              </a:rPr>
              <a:t>useranswer</a:t>
            </a:r>
            <a:r>
              <a:rPr lang="en-US" sz="1800" dirty="0">
                <a:effectLst/>
                <a:latin typeface="Calibri" panose="020F0502020204030204" pitchFamily="34" charset="0"/>
                <a:ea typeface="Calibri" panose="020F0502020204030204" pitchFamily="34" charset="0"/>
                <a:cs typeface="Calibri" panose="020F0502020204030204" pitchFamily="34" charset="0"/>
              </a:rPr>
              <a:t>, "bye") ==0)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return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}//order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0655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8B72AE-485F-4109-93E0-D77DB76846FD}"/>
              </a:ext>
            </a:extLst>
          </p:cNvPr>
          <p:cNvSpPr txBox="1"/>
          <p:nvPr/>
        </p:nvSpPr>
        <p:spPr>
          <a:xfrm>
            <a:off x="1407458" y="132518"/>
            <a:ext cx="6096000" cy="5163016"/>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else if (</a:t>
            </a:r>
            <a:r>
              <a:rPr lang="en-US" sz="1800" dirty="0" err="1">
                <a:effectLst/>
                <a:latin typeface="Calibri" panose="020F0502020204030204" pitchFamily="34" charset="0"/>
                <a:ea typeface="Calibri" panose="020F0502020204030204" pitchFamily="34" charset="0"/>
                <a:cs typeface="Calibri" panose="020F0502020204030204" pitchFamily="34" charset="0"/>
              </a:rPr>
              <a:t>strcmp</a:t>
            </a:r>
            <a:r>
              <a:rPr lang="en-US" sz="1800" dirty="0">
                <a:effectLst/>
                <a:latin typeface="Calibri" panose="020F0502020204030204" pitchFamily="34" charset="0"/>
                <a:ea typeface="Calibri" panose="020F0502020204030204" pitchFamily="34" charset="0"/>
                <a:cs typeface="Calibri" panose="020F0502020204030204" pitchFamily="34" charset="0"/>
              </a:rPr>
              <a:t>(</a:t>
            </a:r>
            <a:r>
              <a:rPr lang="en-US" sz="1800" dirty="0" err="1">
                <a:effectLst/>
                <a:latin typeface="Calibri" panose="020F0502020204030204" pitchFamily="34" charset="0"/>
                <a:ea typeface="Calibri" panose="020F0502020204030204" pitchFamily="34" charset="0"/>
                <a:cs typeface="Calibri" panose="020F0502020204030204" pitchFamily="34" charset="0"/>
              </a:rPr>
              <a:t>useranswer</a:t>
            </a:r>
            <a:r>
              <a:rPr lang="en-US" sz="1800" dirty="0">
                <a:effectLst/>
                <a:latin typeface="Calibri" panose="020F0502020204030204" pitchFamily="34" charset="0"/>
                <a:ea typeface="Calibri" panose="020F0502020204030204" pitchFamily="34" charset="0"/>
                <a:cs typeface="Calibri" panose="020F0502020204030204" pitchFamily="34" charset="0"/>
              </a:rPr>
              <a:t>, "2") ==0) {   //support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printf</a:t>
            </a:r>
            <a:r>
              <a:rPr lang="en-US" sz="1800" dirty="0">
                <a:effectLst/>
                <a:latin typeface="Calibri" panose="020F0502020204030204" pitchFamily="34" charset="0"/>
                <a:ea typeface="Calibri" panose="020F0502020204030204" pitchFamily="34" charset="0"/>
                <a:cs typeface="Calibri" panose="020F0502020204030204" pitchFamily="34" charset="0"/>
              </a:rPr>
              <a:t>(" %s\n", support);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scanf</a:t>
            </a:r>
            <a:r>
              <a:rPr lang="en-US" sz="1800" dirty="0">
                <a:effectLst/>
                <a:latin typeface="Calibri" panose="020F0502020204030204" pitchFamily="34" charset="0"/>
                <a:ea typeface="Calibri" panose="020F0502020204030204" pitchFamily="34" charset="0"/>
                <a:cs typeface="Calibri" panose="020F0502020204030204" pitchFamily="34" charset="0"/>
              </a:rPr>
              <a:t>("%s", </a:t>
            </a:r>
            <a:r>
              <a:rPr lang="en-US" sz="1800" dirty="0" err="1">
                <a:effectLst/>
                <a:latin typeface="Calibri" panose="020F0502020204030204" pitchFamily="34" charset="0"/>
                <a:ea typeface="Calibri" panose="020F0502020204030204" pitchFamily="34" charset="0"/>
                <a:cs typeface="Calibri" panose="020F0502020204030204" pitchFamily="34" charset="0"/>
              </a:rPr>
              <a:t>useranswer</a:t>
            </a: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//type=2;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if (</a:t>
            </a:r>
            <a:r>
              <a:rPr lang="en-US" sz="1800" dirty="0" err="1">
                <a:effectLst/>
                <a:latin typeface="Calibri" panose="020F0502020204030204" pitchFamily="34" charset="0"/>
                <a:ea typeface="Calibri" panose="020F0502020204030204" pitchFamily="34" charset="0"/>
                <a:cs typeface="Calibri" panose="020F0502020204030204" pitchFamily="34" charset="0"/>
              </a:rPr>
              <a:t>strcmp</a:t>
            </a:r>
            <a:r>
              <a:rPr lang="en-US" sz="1800" dirty="0">
                <a:effectLst/>
                <a:latin typeface="Calibri" panose="020F0502020204030204" pitchFamily="34" charset="0"/>
                <a:ea typeface="Calibri" panose="020F0502020204030204" pitchFamily="34" charset="0"/>
                <a:cs typeface="Calibri" panose="020F0502020204030204" pitchFamily="34" charset="0"/>
              </a:rPr>
              <a:t>(</a:t>
            </a:r>
            <a:r>
              <a:rPr lang="en-US" sz="1800" dirty="0" err="1">
                <a:effectLst/>
                <a:latin typeface="Calibri" panose="020F0502020204030204" pitchFamily="34" charset="0"/>
                <a:ea typeface="Calibri" panose="020F0502020204030204" pitchFamily="34" charset="0"/>
                <a:cs typeface="Calibri" panose="020F0502020204030204" pitchFamily="34" charset="0"/>
              </a:rPr>
              <a:t>useranswer</a:t>
            </a:r>
            <a:r>
              <a:rPr lang="en-US" sz="1800" dirty="0">
                <a:effectLst/>
                <a:latin typeface="Calibri" panose="020F0502020204030204" pitchFamily="34" charset="0"/>
                <a:ea typeface="Calibri" panose="020F0502020204030204" pitchFamily="34" charset="0"/>
                <a:cs typeface="Calibri" panose="020F0502020204030204" pitchFamily="34" charset="0"/>
              </a:rPr>
              <a:t>, "1") ==0)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printf</a:t>
            </a:r>
            <a:r>
              <a:rPr lang="en-US" sz="1800" dirty="0">
                <a:effectLst/>
                <a:latin typeface="Calibri" panose="020F0502020204030204" pitchFamily="34" charset="0"/>
                <a:ea typeface="Calibri" panose="020F0502020204030204" pitchFamily="34" charset="0"/>
                <a:cs typeface="Calibri" panose="020F0502020204030204" pitchFamily="34" charset="0"/>
              </a:rPr>
              <a:t>("Please Contact support: 999-999-999\</a:t>
            </a:r>
            <a:r>
              <a:rPr lang="en-US" sz="1800" dirty="0" err="1">
                <a:effectLst/>
                <a:latin typeface="Calibri" panose="020F0502020204030204" pitchFamily="34" charset="0"/>
                <a:ea typeface="Calibri" panose="020F0502020204030204" pitchFamily="34" charset="0"/>
                <a:cs typeface="Calibri" panose="020F0502020204030204" pitchFamily="34" charset="0"/>
              </a:rPr>
              <a:t>nThank</a:t>
            </a:r>
            <a:r>
              <a:rPr lang="en-US" sz="1800" dirty="0">
                <a:effectLst/>
                <a:latin typeface="Calibri" panose="020F0502020204030204" pitchFamily="34" charset="0"/>
                <a:ea typeface="Calibri" panose="020F0502020204030204" pitchFamily="34" charset="0"/>
                <a:cs typeface="Calibri" panose="020F0502020204030204" pitchFamily="34" charset="0"/>
              </a:rPr>
              <a:t> you");</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if (</a:t>
            </a:r>
            <a:r>
              <a:rPr lang="en-US" sz="1800" dirty="0" err="1">
                <a:effectLst/>
                <a:latin typeface="Calibri" panose="020F0502020204030204" pitchFamily="34" charset="0"/>
                <a:ea typeface="Calibri" panose="020F0502020204030204" pitchFamily="34" charset="0"/>
                <a:cs typeface="Calibri" panose="020F0502020204030204" pitchFamily="34" charset="0"/>
              </a:rPr>
              <a:t>strcmp</a:t>
            </a:r>
            <a:r>
              <a:rPr lang="en-US" sz="1800" dirty="0">
                <a:effectLst/>
                <a:latin typeface="Calibri" panose="020F0502020204030204" pitchFamily="34" charset="0"/>
                <a:ea typeface="Calibri" panose="020F0502020204030204" pitchFamily="34" charset="0"/>
                <a:cs typeface="Calibri" panose="020F0502020204030204" pitchFamily="34" charset="0"/>
              </a:rPr>
              <a:t>(</a:t>
            </a:r>
            <a:r>
              <a:rPr lang="en-US" sz="1800" dirty="0" err="1">
                <a:effectLst/>
                <a:latin typeface="Calibri" panose="020F0502020204030204" pitchFamily="34" charset="0"/>
                <a:ea typeface="Calibri" panose="020F0502020204030204" pitchFamily="34" charset="0"/>
                <a:cs typeface="Calibri" panose="020F0502020204030204" pitchFamily="34" charset="0"/>
              </a:rPr>
              <a:t>useranswer</a:t>
            </a:r>
            <a:r>
              <a:rPr lang="en-US" sz="1800" dirty="0">
                <a:effectLst/>
                <a:latin typeface="Calibri" panose="020F0502020204030204" pitchFamily="34" charset="0"/>
                <a:ea typeface="Calibri" panose="020F0502020204030204" pitchFamily="34" charset="0"/>
                <a:cs typeface="Calibri" panose="020F0502020204030204" pitchFamily="34" charset="0"/>
              </a:rPr>
              <a:t>, "2") ==0)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printf</a:t>
            </a:r>
            <a:r>
              <a:rPr lang="en-US" sz="1800" dirty="0">
                <a:effectLst/>
                <a:latin typeface="Calibri" panose="020F0502020204030204" pitchFamily="34" charset="0"/>
                <a:ea typeface="Calibri" panose="020F0502020204030204" pitchFamily="34" charset="0"/>
                <a:cs typeface="Calibri" panose="020F0502020204030204" pitchFamily="34" charset="0"/>
              </a:rPr>
              <a:t> ("please contact: 100-110-111\</a:t>
            </a:r>
            <a:r>
              <a:rPr lang="en-US" sz="1800" dirty="0" err="1">
                <a:effectLst/>
                <a:latin typeface="Calibri" panose="020F0502020204030204" pitchFamily="34" charset="0"/>
                <a:ea typeface="Calibri" panose="020F0502020204030204" pitchFamily="34" charset="0"/>
                <a:cs typeface="Calibri" panose="020F0502020204030204" pitchFamily="34" charset="0"/>
              </a:rPr>
              <a:t>nThank</a:t>
            </a:r>
            <a:r>
              <a:rPr lang="en-US" sz="1800" dirty="0">
                <a:effectLst/>
                <a:latin typeface="Calibri" panose="020F0502020204030204" pitchFamily="34" charset="0"/>
                <a:ea typeface="Calibri" panose="020F0502020204030204" pitchFamily="34" charset="0"/>
                <a:cs typeface="Calibri" panose="020F0502020204030204" pitchFamily="34" charset="0"/>
              </a:rPr>
              <a:t> you");</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return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return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8178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7ECECB-AF31-4321-9657-2E07460BD55E}"/>
              </a:ext>
            </a:extLst>
          </p:cNvPr>
          <p:cNvSpPr txBox="1"/>
          <p:nvPr/>
        </p:nvSpPr>
        <p:spPr>
          <a:xfrm>
            <a:off x="1317812" y="309765"/>
            <a:ext cx="6096000" cy="375552"/>
          </a:xfrm>
          <a:prstGeom prst="rect">
            <a:avLst/>
          </a:prstGeom>
          <a:noFill/>
        </p:spPr>
        <p:txBody>
          <a:bodyPr wrap="square">
            <a:spAutoFit/>
          </a:bodyPr>
          <a:lstStyle/>
          <a:p>
            <a:pPr>
              <a:lnSpc>
                <a:spcPct val="107000"/>
              </a:lnSpc>
              <a:spcBef>
                <a:spcPts val="200"/>
              </a:spcBef>
            </a:pPr>
            <a:r>
              <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OUTPUT</a:t>
            </a:r>
            <a:endParaRPr lang="en-IN" sz="13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D6986CC-6281-408F-BED3-C280A9D109E9}"/>
              </a:ext>
            </a:extLst>
          </p:cNvPr>
          <p:cNvPicPr>
            <a:picLocks noChangeAspect="1"/>
          </p:cNvPicPr>
          <p:nvPr/>
        </p:nvPicPr>
        <p:blipFill>
          <a:blip r:embed="rId2"/>
          <a:stretch>
            <a:fillRect/>
          </a:stretch>
        </p:blipFill>
        <p:spPr>
          <a:xfrm>
            <a:off x="1317812" y="697755"/>
            <a:ext cx="5273497" cy="5462489"/>
          </a:xfrm>
          <a:prstGeom prst="rect">
            <a:avLst/>
          </a:prstGeom>
        </p:spPr>
      </p:pic>
      <p:sp>
        <p:nvSpPr>
          <p:cNvPr id="6" name="TextBox 5">
            <a:extLst>
              <a:ext uri="{FF2B5EF4-FFF2-40B4-BE49-F238E27FC236}">
                <a16:creationId xmlns:a16="http://schemas.microsoft.com/office/drawing/2014/main" id="{10DFE458-3EB9-4A0A-BE3F-164C498EC967}"/>
              </a:ext>
            </a:extLst>
          </p:cNvPr>
          <p:cNvSpPr txBox="1"/>
          <p:nvPr/>
        </p:nvSpPr>
        <p:spPr>
          <a:xfrm>
            <a:off x="3236259" y="6074071"/>
            <a:ext cx="6096000" cy="375552"/>
          </a:xfrm>
          <a:prstGeom prst="rect">
            <a:avLst/>
          </a:prstGeom>
          <a:noFill/>
        </p:spPr>
        <p:txBody>
          <a:bodyPr wrap="square">
            <a:spAutoFit/>
          </a:bodyPr>
          <a:lstStyle/>
          <a:p>
            <a:pPr>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THANK YOU</a:t>
            </a: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6227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D453D4D-5491-46F8-8BE1-226DCEBDF1B9}"/>
              </a:ext>
            </a:extLst>
          </p:cNvPr>
          <p:cNvPicPr>
            <a:picLocks noChangeAspect="1"/>
          </p:cNvPicPr>
          <p:nvPr/>
        </p:nvPicPr>
        <p:blipFill>
          <a:blip r:embed="rId2"/>
          <a:stretch>
            <a:fillRect/>
          </a:stretch>
        </p:blipFill>
        <p:spPr>
          <a:xfrm>
            <a:off x="3738283" y="353307"/>
            <a:ext cx="5136776" cy="2622975"/>
          </a:xfrm>
          <a:prstGeom prst="rect">
            <a:avLst/>
          </a:prstGeom>
        </p:spPr>
      </p:pic>
      <p:pic>
        <p:nvPicPr>
          <p:cNvPr id="5" name="Picture 4">
            <a:extLst>
              <a:ext uri="{FF2B5EF4-FFF2-40B4-BE49-F238E27FC236}">
                <a16:creationId xmlns:a16="http://schemas.microsoft.com/office/drawing/2014/main" id="{304E2A45-1527-4717-A20D-A7089D55EA0E}"/>
              </a:ext>
            </a:extLst>
          </p:cNvPr>
          <p:cNvPicPr>
            <a:picLocks noChangeAspect="1"/>
          </p:cNvPicPr>
          <p:nvPr/>
        </p:nvPicPr>
        <p:blipFill>
          <a:blip r:embed="rId3"/>
          <a:stretch>
            <a:fillRect/>
          </a:stretch>
        </p:blipFill>
        <p:spPr>
          <a:xfrm>
            <a:off x="3935506" y="3286364"/>
            <a:ext cx="6149673" cy="3218329"/>
          </a:xfrm>
          <a:prstGeom prst="rect">
            <a:avLst/>
          </a:prstGeom>
        </p:spPr>
      </p:pic>
      <p:sp>
        <p:nvSpPr>
          <p:cNvPr id="7" name="TextBox 6">
            <a:extLst>
              <a:ext uri="{FF2B5EF4-FFF2-40B4-BE49-F238E27FC236}">
                <a16:creationId xmlns:a16="http://schemas.microsoft.com/office/drawing/2014/main" id="{F85B7A3A-811B-424E-A5AF-F5E95A870F2E}"/>
              </a:ext>
            </a:extLst>
          </p:cNvPr>
          <p:cNvSpPr txBox="1"/>
          <p:nvPr/>
        </p:nvSpPr>
        <p:spPr>
          <a:xfrm>
            <a:off x="762000" y="398447"/>
            <a:ext cx="8382000" cy="375552"/>
          </a:xfrm>
          <a:prstGeom prst="rect">
            <a:avLst/>
          </a:prstGeom>
          <a:noFill/>
        </p:spPr>
        <p:txBody>
          <a:bodyPr wrap="square">
            <a:spAutoFit/>
          </a:bodyPr>
          <a:lstStyle/>
          <a:p>
            <a:pPr>
              <a:lnSpc>
                <a:spcPct val="107000"/>
              </a:lnSpc>
              <a:spcAft>
                <a:spcPts val="800"/>
              </a:spcAft>
            </a:pPr>
            <a:r>
              <a:rPr lang="en-IN" sz="18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HERE ARE SOME EXAMPLES:</a:t>
            </a:r>
            <a:endParaRPr lang="en-IN" sz="14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773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C6FB9CC-5BB4-4FDB-AD0D-617EBF0C5CCD}"/>
              </a:ext>
            </a:extLst>
          </p:cNvPr>
          <p:cNvSpPr txBox="1"/>
          <p:nvPr/>
        </p:nvSpPr>
        <p:spPr>
          <a:xfrm>
            <a:off x="1174377" y="250950"/>
            <a:ext cx="6096000" cy="6356099"/>
          </a:xfrm>
          <a:prstGeom prst="rect">
            <a:avLst/>
          </a:prstGeom>
          <a:noFill/>
        </p:spPr>
        <p:txBody>
          <a:bodyPr wrap="square">
            <a:spAutoFit/>
          </a:bodyPr>
          <a:lstStyle/>
          <a:p>
            <a:pPr>
              <a:lnSpc>
                <a:spcPct val="107000"/>
              </a:lnSpc>
              <a:spcBef>
                <a:spcPts val="200"/>
              </a:spcBef>
            </a:pPr>
            <a:r>
              <a:rPr lang="en-US" sz="2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ALGORITHM:</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STEP 1: Start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STEP 2: Declare the following functions: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type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category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submenu</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option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total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soption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STEP 3: Declare the following variables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username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welcome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category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meals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juice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59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1580F6-B31E-403B-8A1E-B27C8D125BBA}"/>
              </a:ext>
            </a:extLst>
          </p:cNvPr>
          <p:cNvSpPr txBox="1"/>
          <p:nvPr/>
        </p:nvSpPr>
        <p:spPr>
          <a:xfrm>
            <a:off x="1192306" y="238402"/>
            <a:ext cx="6096000" cy="5163016"/>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deserts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mobile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support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STEP 4: Display "CHATBOT FOR ORDERING FOOD"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STEP 5: If(decision=0)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Display "bye" to exit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STEP 6: If(decision=1)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Display "hello" to start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STEP 7: If(decision=2) and if 1 is chosen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.Display" welcome"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1.order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STEP 8: If(decision=3) and the chosen number is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.Display "category"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C1675239-B275-49AA-A3D0-62488C82F57A}"/>
              </a:ext>
            </a:extLst>
          </p:cNvPr>
          <p:cNvSpPr txBox="1"/>
          <p:nvPr/>
        </p:nvSpPr>
        <p:spPr>
          <a:xfrm>
            <a:off x="1192306" y="5367709"/>
            <a:ext cx="6096000" cy="1173463"/>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STEP 9: If(decision=4) and the category 1 is chosen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STEP 10: If(decision=5) and the submenu 2 is chosen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STEP 11: If(decision=6) and the submenu 3 is chosen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39331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94BC4F-ECDF-4D0C-9A91-03D7CF3B2867}"/>
              </a:ext>
            </a:extLst>
          </p:cNvPr>
          <p:cNvSpPr txBox="1"/>
          <p:nvPr/>
        </p:nvSpPr>
        <p:spPr>
          <a:xfrm>
            <a:off x="1183342" y="150259"/>
            <a:ext cx="6096000" cy="4262514"/>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STEP 12: Display "confirm order”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STEP 13: If "yes" is chosen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Display "Your order total"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STEP 14: If "no" is chosen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Display "Add more items"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If (decision =3) order is decided take category and go to step 7 and repeat the process.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STEP 15: If "cancel" is chosen, it restarts from step 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STEP 16: If "bye" is chosen, the process exit.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STEP 17: If "2" is chosen (from STEP 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Display "support"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524AF5E4-DFD1-4091-8F22-7AA15811497C}"/>
              </a:ext>
            </a:extLst>
          </p:cNvPr>
          <p:cNvSpPr txBox="1"/>
          <p:nvPr/>
        </p:nvSpPr>
        <p:spPr>
          <a:xfrm>
            <a:off x="1120588" y="4412773"/>
            <a:ext cx="6096000" cy="1971374"/>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STEP 18: In support if "1" is chosen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Display "Please Contact support:999-999-999 Thank you"</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STEP 19: If "2" is chosen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Display "Please Contact:100-110-111 Thank you"</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STEP 20: End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80496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6676A3-272C-4F1D-8899-EAB329926961}"/>
              </a:ext>
            </a:extLst>
          </p:cNvPr>
          <p:cNvSpPr txBox="1"/>
          <p:nvPr/>
        </p:nvSpPr>
        <p:spPr>
          <a:xfrm>
            <a:off x="1326777" y="218024"/>
            <a:ext cx="6096000" cy="6421951"/>
          </a:xfrm>
          <a:prstGeom prst="rect">
            <a:avLst/>
          </a:prstGeom>
          <a:noFill/>
        </p:spPr>
        <p:txBody>
          <a:bodyPr wrap="square">
            <a:spAutoFit/>
          </a:bodyPr>
          <a:lstStyle/>
          <a:p>
            <a:pPr>
              <a:lnSpc>
                <a:spcPct val="107000"/>
              </a:lnSpc>
              <a:spcBef>
                <a:spcPts val="200"/>
              </a:spcBef>
            </a:pPr>
            <a:r>
              <a:rPr lang="en-US" sz="2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PSEUDOCODE:</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1.Start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2.Show initial screen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3.Show welcome message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4.ask user to enter order or support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5.if order choose category or submenu</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6.if category meals choose sub category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7.if category juice choose sub category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8.if category deserts choose sub category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9.if support display option 1 is order support 2 is refund/cancel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10.options to user to add more, exit or cancel order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11.if confirm order is yes show total and exit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12.if bye exist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13.if order more go to category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14.if cancel order – go to welcome message and start over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15.end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0558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FF7FED-DAC9-4610-BCA3-CA28CD0D50F3}"/>
              </a:ext>
            </a:extLst>
          </p:cNvPr>
          <p:cNvSpPr txBox="1"/>
          <p:nvPr/>
        </p:nvSpPr>
        <p:spPr>
          <a:xfrm>
            <a:off x="1371602" y="336660"/>
            <a:ext cx="6096000" cy="375552"/>
          </a:xfrm>
          <a:prstGeom prst="rect">
            <a:avLst/>
          </a:prstGeom>
          <a:noFill/>
        </p:spPr>
        <p:txBody>
          <a:bodyPr wrap="square">
            <a:spAutoFit/>
          </a:bodyPr>
          <a:lstStyle/>
          <a:p>
            <a:pPr>
              <a:lnSpc>
                <a:spcPct val="107000"/>
              </a:lnSpc>
              <a:spcBef>
                <a:spcPts val="200"/>
              </a:spcBef>
            </a:pPr>
            <a:r>
              <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FLOWCHART</a:t>
            </a:r>
            <a:endParaRPr lang="en-IN" sz="13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3C03918-29C6-426D-B2F5-14DDBA09D6B4}"/>
              </a:ext>
            </a:extLst>
          </p:cNvPr>
          <p:cNvPicPr>
            <a:picLocks noChangeAspect="1"/>
          </p:cNvPicPr>
          <p:nvPr/>
        </p:nvPicPr>
        <p:blipFill>
          <a:blip r:embed="rId2"/>
          <a:stretch>
            <a:fillRect/>
          </a:stretch>
        </p:blipFill>
        <p:spPr>
          <a:xfrm>
            <a:off x="1434355" y="896472"/>
            <a:ext cx="7376358" cy="5369858"/>
          </a:xfrm>
          <a:prstGeom prst="rect">
            <a:avLst/>
          </a:prstGeom>
        </p:spPr>
      </p:pic>
    </p:spTree>
    <p:extLst>
      <p:ext uri="{BB962C8B-B14F-4D97-AF65-F5344CB8AC3E}">
        <p14:creationId xmlns:p14="http://schemas.microsoft.com/office/powerpoint/2010/main" val="2157417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5C12A6-0A08-403C-9C3F-49A2E2B7E195}"/>
              </a:ext>
            </a:extLst>
          </p:cNvPr>
          <p:cNvSpPr txBox="1"/>
          <p:nvPr/>
        </p:nvSpPr>
        <p:spPr>
          <a:xfrm>
            <a:off x="1371600" y="168797"/>
            <a:ext cx="6096000" cy="6689203"/>
          </a:xfrm>
          <a:prstGeom prst="rect">
            <a:avLst/>
          </a:prstGeom>
          <a:noFill/>
        </p:spPr>
        <p:txBody>
          <a:bodyPr wrap="square">
            <a:spAutoFit/>
          </a:bodyPr>
          <a:lstStyle/>
          <a:p>
            <a:pPr>
              <a:lnSpc>
                <a:spcPct val="107000"/>
              </a:lnSpc>
              <a:spcBef>
                <a:spcPts val="200"/>
              </a:spcBef>
            </a:pPr>
            <a:r>
              <a:rPr lang="en-US" sz="2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CODE</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#include &lt;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stdio.h</a:t>
            </a:r>
            <a:r>
              <a:rPr lang="en-US" sz="1800" dirty="0">
                <a:effectLst/>
                <a:latin typeface="Calibri" panose="020F0502020204030204" pitchFamily="34" charset="0"/>
                <a:ea typeface="Calibri" panose="020F0502020204030204" pitchFamily="34" charset="0"/>
                <a:cs typeface="Times New Roman" panose="02020603050405020304" pitchFamily="18" charset="0"/>
              </a:rPr>
              <a:t>&gt;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#include &lt;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string.h</a:t>
            </a:r>
            <a:r>
              <a:rPr lang="en-US" sz="1800" dirty="0">
                <a:effectLst/>
                <a:latin typeface="Calibri" panose="020F0502020204030204" pitchFamily="34" charset="0"/>
                <a:ea typeface="Calibri" panose="020F0502020204030204" pitchFamily="34" charset="0"/>
                <a:cs typeface="Times New Roman" panose="02020603050405020304" pitchFamily="18" charset="0"/>
              </a:rPr>
              <a:t>&gt;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type,catg,submenu,option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int total=0;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char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soption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[50];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decoding the option to text/string form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input : option  in int form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output : string name in global array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soption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void decode(int option)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if (option==1)</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strcpy</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soption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Veg Biriyani Rs 150/-");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total = total + 150;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5392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2240</Words>
  <Application>Microsoft Office PowerPoint</Application>
  <PresentationFormat>Widescreen</PresentationFormat>
  <Paragraphs>289</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  CHATBOT A PPT BY Vipasha Ratwani                                RA2111056010030 Charugundla NV Krishna Parvani    RA2111056010017 Prathosh  M.  Vishweshwar             RA2111056010016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CHATBOT A PPT BY T Phani Prashanti          RA2111004010212 Akshara M                      RA2111004010233 Arulnithika  S                 RA2111004010235 Thulasi Nagireddy         RA2111004010246 Rida Ashraf                     RA2111004010464 </dc:title>
  <dc:creator>Prashanti T P</dc:creator>
  <cp:lastModifiedBy>Vipasha Ratwani</cp:lastModifiedBy>
  <cp:revision>2</cp:revision>
  <dcterms:created xsi:type="dcterms:W3CDTF">2022-01-27T17:39:18Z</dcterms:created>
  <dcterms:modified xsi:type="dcterms:W3CDTF">2022-06-24T17:48:09Z</dcterms:modified>
</cp:coreProperties>
</file>