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Heart</a:t>
            </a:r>
            <a:r>
              <a:rPr lang="en-US" baseline="0" dirty="0"/>
              <a:t> Disease Predictions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Blood Pressure&gt;140 mmHG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person1</c:v>
                </c:pt>
                <c:pt idx="1">
                  <c:v>person2</c:v>
                </c:pt>
                <c:pt idx="2">
                  <c:v>person3</c:v>
                </c:pt>
                <c:pt idx="3">
                  <c:v>person4</c:v>
                </c:pt>
                <c:pt idx="4">
                  <c:v>person5</c:v>
                </c:pt>
                <c:pt idx="5">
                  <c:v>person6</c:v>
                </c:pt>
                <c:pt idx="6">
                  <c:v>person7</c:v>
                </c:pt>
                <c:pt idx="7">
                  <c:v>person8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4B-47EA-B2B5-58644FDE5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cholesterol&gt; 200 milligrams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person1</c:v>
                </c:pt>
                <c:pt idx="1">
                  <c:v>person2</c:v>
                </c:pt>
                <c:pt idx="2">
                  <c:v>person3</c:v>
                </c:pt>
                <c:pt idx="3">
                  <c:v>person4</c:v>
                </c:pt>
                <c:pt idx="4">
                  <c:v>person5</c:v>
                </c:pt>
                <c:pt idx="5">
                  <c:v>person6</c:v>
                </c:pt>
                <c:pt idx="6">
                  <c:v>person7</c:v>
                </c:pt>
                <c:pt idx="7">
                  <c:v>person8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4B-47EA-B2B5-58644FDE5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Unhealthy Diet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person1</c:v>
                </c:pt>
                <c:pt idx="1">
                  <c:v>person2</c:v>
                </c:pt>
                <c:pt idx="2">
                  <c:v>person3</c:v>
                </c:pt>
                <c:pt idx="3">
                  <c:v>person4</c:v>
                </c:pt>
                <c:pt idx="4">
                  <c:v>person5</c:v>
                </c:pt>
                <c:pt idx="5">
                  <c:v>person6</c:v>
                </c:pt>
                <c:pt idx="6">
                  <c:v>person7</c:v>
                </c:pt>
                <c:pt idx="7">
                  <c:v>person8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4B-47EA-B2B5-58644FDE5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352624"/>
        <c:axId val="1111663824"/>
      </c:lineChart>
      <c:catAx>
        <c:axId val="135735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663824"/>
        <c:crosses val="autoZero"/>
        <c:auto val="1"/>
        <c:lblAlgn val="ctr"/>
        <c:lblOffset val="100"/>
        <c:noMultiLvlLbl val="0"/>
      </c:catAx>
      <c:valAx>
        <c:axId val="111166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35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32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99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29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03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10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94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59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0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3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70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61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1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31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1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9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BFB18-ACCE-4A90-8658-CF1C6BC38756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A68D-E003-43B2-A81C-54FB53047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685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05E7-F3C5-479E-A119-F9D660170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Heart Disease Prediction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03803-81C6-403F-8262-979A16183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model Made with ANN &amp; </a:t>
            </a:r>
            <a:r>
              <a:rPr lang="en-US" dirty="0" err="1"/>
              <a:t>Preceptron</a:t>
            </a:r>
            <a:r>
              <a:rPr lang="en-US" dirty="0"/>
              <a:t> Learning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13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A586-4665-4C7D-AA75-E37581C5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40AB-B361-437B-BF58-6C95E326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will Predict the person has suffered from heart disease or not</a:t>
            </a:r>
          </a:p>
          <a:p>
            <a:r>
              <a:rPr lang="en-US" dirty="0"/>
              <a:t>We have passed Boolean input dataset of 8 different situations.</a:t>
            </a:r>
          </a:p>
          <a:p>
            <a:r>
              <a:rPr lang="en-US" dirty="0"/>
              <a:t>Here 0 Indicates False And 1 Indicates True</a:t>
            </a:r>
          </a:p>
          <a:p>
            <a:r>
              <a:rPr lang="en-US" dirty="0"/>
              <a:t>Inputs (Conditions which impact more):</a:t>
            </a:r>
          </a:p>
          <a:p>
            <a:r>
              <a:rPr lang="en-US" dirty="0"/>
              <a:t>1)Blood Pressure greater than 140 mmHg</a:t>
            </a:r>
          </a:p>
          <a:p>
            <a:r>
              <a:rPr lang="en-US" dirty="0"/>
              <a:t>2) cholesterol greater than 200 mg</a:t>
            </a:r>
          </a:p>
          <a:p>
            <a:r>
              <a:rPr lang="en-US" dirty="0"/>
              <a:t>3)Unhealthy diet and lifestyle</a:t>
            </a:r>
          </a:p>
          <a:p>
            <a:r>
              <a:rPr lang="en-IN" dirty="0"/>
              <a:t>If all 3 Inputs are 1 so that we can say person is suffered from Heart </a:t>
            </a:r>
            <a:r>
              <a:rPr lang="en-US" dirty="0"/>
              <a:t>disease or else no.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28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CC4F-3979-4BAE-BCE3-7D6A6013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 </a:t>
            </a:r>
            <a:r>
              <a:rPr lang="en-US" dirty="0" err="1"/>
              <a:t>TaBle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0BCF12-CF04-4525-B373-7EEA7CA6F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634453"/>
              </p:ext>
            </p:extLst>
          </p:nvPr>
        </p:nvGraphicFramePr>
        <p:xfrm>
          <a:off x="1590674" y="2193925"/>
          <a:ext cx="8610600" cy="447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val="2214065809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1662101614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629224808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64743366"/>
                    </a:ext>
                  </a:extLst>
                </a:gridCol>
              </a:tblGrid>
              <a:tr h="445206">
                <a:tc>
                  <a:txBody>
                    <a:bodyPr/>
                    <a:lstStyle/>
                    <a:p>
                      <a:r>
                        <a:rPr lang="en-IN" dirty="0"/>
                        <a:t>Blood Pressure&gt;140 </a:t>
                      </a:r>
                      <a:r>
                        <a:rPr lang="en-IN" dirty="0" err="1"/>
                        <a:t>mmHG</a:t>
                      </a:r>
                      <a:r>
                        <a:rPr lang="en-IN" dirty="0"/>
                        <a:t> 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cholesterol&gt; 200 milligrams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Unhealthy Diet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04982"/>
                  </a:ext>
                </a:extLst>
              </a:tr>
              <a:tr h="445206"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00372"/>
                  </a:ext>
                </a:extLst>
              </a:tr>
              <a:tr h="445206"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3390"/>
                  </a:ext>
                </a:extLst>
              </a:tr>
              <a:tr h="445206"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32754"/>
                  </a:ext>
                </a:extLst>
              </a:tr>
              <a:tr h="445206"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39038"/>
                  </a:ext>
                </a:extLst>
              </a:tr>
              <a:tr h="445206">
                <a:tc>
                  <a:txBody>
                    <a:bodyPr/>
                    <a:lstStyle/>
                    <a:p>
                      <a:r>
                        <a:rPr lang="en-US" dirty="0"/>
                        <a:t>1-yes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05023"/>
                  </a:ext>
                </a:extLst>
              </a:tr>
              <a:tr h="445206">
                <a:tc>
                  <a:txBody>
                    <a:bodyPr/>
                    <a:lstStyle/>
                    <a:p>
                      <a:r>
                        <a:rPr lang="en-US" dirty="0"/>
                        <a:t>1-yes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20207"/>
                  </a:ext>
                </a:extLst>
              </a:tr>
              <a:tr h="445206">
                <a:tc>
                  <a:txBody>
                    <a:bodyPr/>
                    <a:lstStyle/>
                    <a:p>
                      <a:r>
                        <a:rPr lang="en-US" dirty="0"/>
                        <a:t>1-yes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45760"/>
                  </a:ext>
                </a:extLst>
              </a:tr>
              <a:tr h="445206">
                <a:tc>
                  <a:txBody>
                    <a:bodyPr/>
                    <a:lstStyle/>
                    <a:p>
                      <a:r>
                        <a:rPr lang="en-US" dirty="0"/>
                        <a:t>1-yes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39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21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C321-7010-4DF1-B296-625BCE3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4284746-1C0A-469F-A5AF-5FC7AB494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83006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57526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</TotalTime>
  <Words>146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Heart Disease Prediction</vt:lpstr>
      <vt:lpstr>ABOUT</vt:lpstr>
      <vt:lpstr>Prediction  TaBle</vt:lpstr>
      <vt:lpstr>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Vipasha Vaghela</dc:creator>
  <cp:lastModifiedBy>Vipasha Vaghela</cp:lastModifiedBy>
  <cp:revision>3</cp:revision>
  <dcterms:created xsi:type="dcterms:W3CDTF">2020-08-11T08:46:08Z</dcterms:created>
  <dcterms:modified xsi:type="dcterms:W3CDTF">2020-08-11T09:15:15Z</dcterms:modified>
</cp:coreProperties>
</file>