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E1-4D78-BB81-05EAF7875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605808"/>
        <c:axId val="1595960624"/>
      </c:scatterChart>
      <c:valAx>
        <c:axId val="159960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960624"/>
        <c:crosses val="autoZero"/>
        <c:crossBetween val="midCat"/>
      </c:valAx>
      <c:valAx>
        <c:axId val="159596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60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2B1E-D59D-49FB-BEA4-6D7D093A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7B32A-A792-426C-9EF0-F0321A6C3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858D-97B7-484E-86D5-D46044A0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CD124-DEEE-45E9-8BE6-7ADB2243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C0DBE-3F8A-4816-90DE-066DBD23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2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2B58-9F92-48C2-A5F1-47241536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025DC-4527-4F45-87A2-A4ED9081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0803-2DA0-41BF-BE48-75281469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D65B-07E1-40D2-B292-915A5AD9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D77FD-886D-4D79-88B8-5E098BCC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7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60EC7-95DC-40CA-AA35-443E14A25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E9B4E-AC8B-4011-9E73-06579C30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CB9D-5A37-480D-AF6C-DA515793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2314-ACF5-4BD6-B817-7E65687F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8C23A-D72B-4E38-818A-19B1CDA0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12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02AA-A43C-4B6B-AA33-EF48301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A298-441E-47A3-8E23-BE63DB53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FD2D1-A341-4800-A857-2FFFE8B2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F58B-2C06-49C5-B56E-38EED573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E539-E38A-4E6F-8CFC-470BEA34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714E-C271-4B88-9765-94ABE8C6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DAB4-B07D-48DA-911F-86AD7102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CAEF-EA1E-49C4-8C1D-92F3BB9D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99EC-1E4D-42C4-A69E-BBFE74E3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673E-B256-42BB-87CF-C49A53A4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9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0348-1FCF-4018-B8EA-366E1FD0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8414-6C33-411D-891D-B71F787AE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89CA4-B62E-45B5-9ADE-3DD7B693A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80A7-D83B-4ABE-A989-C93F0771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255E1-E2F1-49B4-8714-27D52ED4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5007-942B-441F-BC90-8A1381A4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8069-7D64-47D6-BF33-DFCDB7E3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F773-1E8E-404F-ADB7-124251B7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85281-F39D-465B-914E-0AF25FD4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A6EA1-7CC1-417A-B8F5-9C4AABF50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474A0-20E2-4A96-97AC-6CFE18D12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55B71-1315-45E4-BA0C-1D863300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2BC7A-9832-4ADB-81D6-0A25E480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96BCF-A5D1-4C08-9662-5A64A4E4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2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72A5-2629-4AD8-90D9-2D12E2BF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ED200-6FE9-45A4-8878-1A965832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E9EEB-F2A7-463D-B634-DA636D92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5C559-4EEB-4938-90B0-F199BBDC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0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60C2A-1A28-49C7-B7E8-489FA1DA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A4550-B750-4FE8-B0B4-40A9A962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08B5-5EC4-46FB-B8BF-0FB1A0B3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6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96DC-B593-4944-AB49-1D30C45C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D0E1-7680-477E-9168-F4A3BA0E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F22ED-5D45-4FA1-AC0C-E01CFE162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CB4BD-5F01-4D89-B584-F6382822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460CD-1069-4A67-B86A-99FB4C8B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1B6E-3D8F-4C78-A2E1-36B218B9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120E-25AD-452A-B310-3E381E43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98795-B1DB-4839-B04C-7C708F2A6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F2647-786B-4DF9-A1E7-87F6E2670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A244-B78A-488F-B2B2-83CA6A58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EF45-C694-4170-AB0E-22C7DE5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D871E-D352-4FCA-BDF6-1DB4FFF2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4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3F97C-4C0E-4DCD-BFC2-A62BF2B5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5136E-D38F-4D21-93F7-029C754D2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CC67-151A-4839-83E9-D44C6F42D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3A10-EB3F-480F-8945-882EDD92DE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5106-0820-4404-B6D9-515074EF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0F19-776D-47B2-9936-91DD64ED2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4213-E3B3-4AC5-8510-1396AA952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2BC3-EF13-471A-A70E-CEF4E4C4C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XOR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A72E7-1FA4-4D8F-8468-ADA325339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Prove that XOR is non-linear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20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35C4-EFC8-4DC7-AA85-700A38E0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Truth-Table Of XOR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C6AC17F-5227-47D1-BD21-B9E266812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273744"/>
              </p:ext>
            </p:extLst>
          </p:nvPr>
        </p:nvGraphicFramePr>
        <p:xfrm>
          <a:off x="2143125" y="1825624"/>
          <a:ext cx="8001000" cy="345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423978947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74227627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7927749"/>
                    </a:ext>
                  </a:extLst>
                </a:gridCol>
              </a:tblGrid>
              <a:tr h="69024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o/p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27620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91918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13256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59006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7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62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BAF7-A7AC-4831-9963-7A512B26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Plotting 📊 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C6B7FB-1BCA-43C4-8AB6-5B5F8371C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7012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144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2A16-70E1-4C32-A657-3374A03B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Perceptron for XOR: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B190-F3C1-4352-8E2F-71BF3A1B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1.w1 + 0.w2 cause a fire, i.e. &gt;= t</a:t>
            </a:r>
          </a:p>
          <a:p>
            <a:r>
              <a:rPr lang="pl-PL" dirty="0"/>
              <a:t>0.w1 + 1.w2 &gt;= t</a:t>
            </a:r>
          </a:p>
          <a:p>
            <a:r>
              <a:rPr lang="pl-PL" dirty="0"/>
              <a:t>0.w1 + 0.w2 doesn't fire, i.e. &lt; t</a:t>
            </a:r>
          </a:p>
          <a:p>
            <a:r>
              <a:rPr lang="pl-PL" dirty="0"/>
              <a:t>1.w1 + 1.w2 also doesn't fire, &lt; t</a:t>
            </a:r>
            <a:endParaRPr lang="en-US" dirty="0"/>
          </a:p>
          <a:p>
            <a:endParaRPr lang="en-US" dirty="0"/>
          </a:p>
          <a:p>
            <a:r>
              <a:rPr lang="fr-FR" dirty="0"/>
              <a:t>w1 &gt;= t</a:t>
            </a:r>
          </a:p>
          <a:p>
            <a:r>
              <a:rPr lang="fr-FR" dirty="0"/>
              <a:t>w2 &gt;= t</a:t>
            </a:r>
          </a:p>
          <a:p>
            <a:r>
              <a:rPr lang="fr-FR" dirty="0"/>
              <a:t>0 &lt; t</a:t>
            </a:r>
          </a:p>
          <a:p>
            <a:r>
              <a:rPr lang="fr-FR" dirty="0"/>
              <a:t>w1+w2 &lt; t</a:t>
            </a:r>
          </a:p>
          <a:p>
            <a:r>
              <a:rPr lang="fr-FR" dirty="0"/>
              <a:t>Contradiction.</a:t>
            </a:r>
          </a:p>
          <a:p>
            <a:r>
              <a:rPr lang="en-US" dirty="0"/>
              <a:t>all 4 inequalities for the contradiction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7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07B-0C65-4D49-8BD4-C57EF433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8C30-1335-45A9-9944-77BC1A5C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draw a straight line to separate the points (0,0),(1,1) from the points (0,1),(1,0).</a:t>
            </a:r>
          </a:p>
          <a:p>
            <a:r>
              <a:rPr lang="en-US" dirty="0"/>
              <a:t>So, Graphically we can prove that XOR function is non linear.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00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Analysis Of XOR</vt:lpstr>
      <vt:lpstr>Truth-Table Of XOR</vt:lpstr>
      <vt:lpstr>Graph Plotting 📊 </vt:lpstr>
      <vt:lpstr>Perceptron for XOR: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XOR</dc:title>
  <dc:creator>Vipasha Vaghela</dc:creator>
  <cp:lastModifiedBy>Vipasha Vaghela</cp:lastModifiedBy>
  <cp:revision>4</cp:revision>
  <dcterms:created xsi:type="dcterms:W3CDTF">2020-08-04T13:57:11Z</dcterms:created>
  <dcterms:modified xsi:type="dcterms:W3CDTF">2020-08-04T14:35:49Z</dcterms:modified>
</cp:coreProperties>
</file>