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asha Vaghela" userId="4e480c64452053af" providerId="LiveId" clId="{CA574EF3-E5D4-4EC9-80D8-8E55033B1834}"/>
    <pc:docChg chg="undo custSel addSld delSld modSld sldOrd">
      <pc:chgData name="Vipasha Vaghela" userId="4e480c64452053af" providerId="LiveId" clId="{CA574EF3-E5D4-4EC9-80D8-8E55033B1834}" dt="2020-08-10T05:23:43.013" v="1332" actId="14100"/>
      <pc:docMkLst>
        <pc:docMk/>
      </pc:docMkLst>
      <pc:sldChg chg="modSp new mod">
        <pc:chgData name="Vipasha Vaghela" userId="4e480c64452053af" providerId="LiveId" clId="{CA574EF3-E5D4-4EC9-80D8-8E55033B1834}" dt="2020-08-10T05:12:22.445" v="1225" actId="20577"/>
        <pc:sldMkLst>
          <pc:docMk/>
          <pc:sldMk cId="4160372427" sldId="256"/>
        </pc:sldMkLst>
        <pc:spChg chg="mod">
          <ac:chgData name="Vipasha Vaghela" userId="4e480c64452053af" providerId="LiveId" clId="{CA574EF3-E5D4-4EC9-80D8-8E55033B1834}" dt="2020-08-09T12:36:39.949" v="918"/>
          <ac:spMkLst>
            <pc:docMk/>
            <pc:sldMk cId="4160372427" sldId="256"/>
            <ac:spMk id="2" creationId="{2C200324-267D-4944-89F3-6D4B094FDC04}"/>
          </ac:spMkLst>
        </pc:spChg>
        <pc:spChg chg="mod">
          <ac:chgData name="Vipasha Vaghela" userId="4e480c64452053af" providerId="LiveId" clId="{CA574EF3-E5D4-4EC9-80D8-8E55033B1834}" dt="2020-08-10T05:12:22.445" v="1225" actId="20577"/>
          <ac:spMkLst>
            <pc:docMk/>
            <pc:sldMk cId="4160372427" sldId="256"/>
            <ac:spMk id="3" creationId="{64A77C03-BF46-47F4-A3BD-D72B9130C88B}"/>
          </ac:spMkLst>
        </pc:spChg>
      </pc:sldChg>
      <pc:sldChg chg="addSp modSp new mod">
        <pc:chgData name="Vipasha Vaghela" userId="4e480c64452053af" providerId="LiveId" clId="{CA574EF3-E5D4-4EC9-80D8-8E55033B1834}" dt="2020-08-09T12:36:39.949" v="918"/>
        <pc:sldMkLst>
          <pc:docMk/>
          <pc:sldMk cId="1331197559" sldId="257"/>
        </pc:sldMkLst>
        <pc:spChg chg="mod">
          <ac:chgData name="Vipasha Vaghela" userId="4e480c64452053af" providerId="LiveId" clId="{CA574EF3-E5D4-4EC9-80D8-8E55033B1834}" dt="2020-08-09T12:36:39.949" v="918"/>
          <ac:spMkLst>
            <pc:docMk/>
            <pc:sldMk cId="1331197559" sldId="257"/>
            <ac:spMk id="2" creationId="{894C1804-9791-480B-8345-4760003A79F1}"/>
          </ac:spMkLst>
        </pc:spChg>
        <pc:graphicFrameChg chg="add mod modGraphic">
          <ac:chgData name="Vipasha Vaghela" userId="4e480c64452053af" providerId="LiveId" clId="{CA574EF3-E5D4-4EC9-80D8-8E55033B1834}" dt="2020-08-09T12:36:23.424" v="909" actId="14100"/>
          <ac:graphicFrameMkLst>
            <pc:docMk/>
            <pc:sldMk cId="1331197559" sldId="257"/>
            <ac:graphicFrameMk id="3" creationId="{5699AF83-149A-4030-A75C-9818FAC7FC0C}"/>
          </ac:graphicFrameMkLst>
        </pc:graphicFrameChg>
      </pc:sldChg>
      <pc:sldChg chg="addSp delSp modSp new mod ord">
        <pc:chgData name="Vipasha Vaghela" userId="4e480c64452053af" providerId="LiveId" clId="{CA574EF3-E5D4-4EC9-80D8-8E55033B1834}" dt="2020-08-09T13:47:22.005" v="1043" actId="14100"/>
        <pc:sldMkLst>
          <pc:docMk/>
          <pc:sldMk cId="3547774428" sldId="258"/>
        </pc:sldMkLst>
        <pc:spChg chg="mod">
          <ac:chgData name="Vipasha Vaghela" userId="4e480c64452053af" providerId="LiveId" clId="{CA574EF3-E5D4-4EC9-80D8-8E55033B1834}" dt="2020-08-09T12:26:52.998" v="870"/>
          <ac:spMkLst>
            <pc:docMk/>
            <pc:sldMk cId="3547774428" sldId="258"/>
            <ac:spMk id="2" creationId="{A2406FF9-6A67-410D-BDBA-06F112F951B4}"/>
          </ac:spMkLst>
        </pc:spChg>
        <pc:picChg chg="add mod">
          <ac:chgData name="Vipasha Vaghela" userId="4e480c64452053af" providerId="LiveId" clId="{CA574EF3-E5D4-4EC9-80D8-8E55033B1834}" dt="2020-08-09T13:47:22.005" v="1043" actId="14100"/>
          <ac:picMkLst>
            <pc:docMk/>
            <pc:sldMk cId="3547774428" sldId="258"/>
            <ac:picMk id="4" creationId="{808659F7-F49A-4E4F-A7AC-0BF45B81BD23}"/>
          </ac:picMkLst>
        </pc:picChg>
        <pc:picChg chg="add del mod">
          <ac:chgData name="Vipasha Vaghela" userId="4e480c64452053af" providerId="LiveId" clId="{CA574EF3-E5D4-4EC9-80D8-8E55033B1834}" dt="2020-08-09T09:27:57.194" v="344" actId="478"/>
          <ac:picMkLst>
            <pc:docMk/>
            <pc:sldMk cId="3547774428" sldId="258"/>
            <ac:picMk id="6" creationId="{F327A7EE-1E5F-4401-9A47-43B00612078D}"/>
          </ac:picMkLst>
        </pc:picChg>
      </pc:sldChg>
      <pc:sldChg chg="addSp delSp modSp new del mod">
        <pc:chgData name="Vipasha Vaghela" userId="4e480c64452053af" providerId="LiveId" clId="{CA574EF3-E5D4-4EC9-80D8-8E55033B1834}" dt="2020-08-09T09:27:28.816" v="337" actId="47"/>
        <pc:sldMkLst>
          <pc:docMk/>
          <pc:sldMk cId="3581760306" sldId="258"/>
        </pc:sldMkLst>
        <pc:spChg chg="add del mod">
          <ac:chgData name="Vipasha Vaghela" userId="4e480c64452053af" providerId="LiveId" clId="{CA574EF3-E5D4-4EC9-80D8-8E55033B1834}" dt="2020-08-09T09:27:24.869" v="336" actId="478"/>
          <ac:spMkLst>
            <pc:docMk/>
            <pc:sldMk cId="3581760306" sldId="258"/>
            <ac:spMk id="2" creationId="{2F137EB5-FBC8-4749-905C-5DE648BEEA0F}"/>
          </ac:spMkLst>
        </pc:spChg>
        <pc:picChg chg="add mod">
          <ac:chgData name="Vipasha Vaghela" userId="4e480c64452053af" providerId="LiveId" clId="{CA574EF3-E5D4-4EC9-80D8-8E55033B1834}" dt="2020-08-09T09:27:09.774" v="315" actId="14100"/>
          <ac:picMkLst>
            <pc:docMk/>
            <pc:sldMk cId="3581760306" sldId="258"/>
            <ac:picMk id="4" creationId="{9F7D5DCD-9B07-4C9B-93E7-2CAD9AB098D8}"/>
          </ac:picMkLst>
        </pc:picChg>
      </pc:sldChg>
      <pc:sldChg chg="addSp delSp modSp new mod">
        <pc:chgData name="Vipasha Vaghela" userId="4e480c64452053af" providerId="LiveId" clId="{CA574EF3-E5D4-4EC9-80D8-8E55033B1834}" dt="2020-08-09T12:36:36.001" v="917" actId="27636"/>
        <pc:sldMkLst>
          <pc:docMk/>
          <pc:sldMk cId="609010661" sldId="259"/>
        </pc:sldMkLst>
        <pc:spChg chg="mod">
          <ac:chgData name="Vipasha Vaghela" userId="4e480c64452053af" providerId="LiveId" clId="{CA574EF3-E5D4-4EC9-80D8-8E55033B1834}" dt="2020-08-09T12:13:18.814" v="638" actId="1076"/>
          <ac:spMkLst>
            <pc:docMk/>
            <pc:sldMk cId="609010661" sldId="259"/>
            <ac:spMk id="2" creationId="{8C97EDFB-30B7-4233-B814-EAE34F1D531E}"/>
          </ac:spMkLst>
        </pc:spChg>
        <pc:spChg chg="mod">
          <ac:chgData name="Vipasha Vaghela" userId="4e480c64452053af" providerId="LiveId" clId="{CA574EF3-E5D4-4EC9-80D8-8E55033B1834}" dt="2020-08-09T12:36:36.001" v="916" actId="27636"/>
          <ac:spMkLst>
            <pc:docMk/>
            <pc:sldMk cId="609010661" sldId="259"/>
            <ac:spMk id="3" creationId="{A8A2F519-DBE5-4C8F-A985-B6A89B9EDF2C}"/>
          </ac:spMkLst>
        </pc:spChg>
        <pc:spChg chg="mod">
          <ac:chgData name="Vipasha Vaghela" userId="4e480c64452053af" providerId="LiveId" clId="{CA574EF3-E5D4-4EC9-80D8-8E55033B1834}" dt="2020-08-09T12:36:36.001" v="917" actId="27636"/>
          <ac:spMkLst>
            <pc:docMk/>
            <pc:sldMk cId="609010661" sldId="259"/>
            <ac:spMk id="4" creationId="{E08ABC8F-28DF-4AC5-BC6F-014A2DF7A636}"/>
          </ac:spMkLst>
        </pc:spChg>
        <pc:picChg chg="add del mod">
          <ac:chgData name="Vipasha Vaghela" userId="4e480c64452053af" providerId="LiveId" clId="{CA574EF3-E5D4-4EC9-80D8-8E55033B1834}" dt="2020-08-09T12:17:48.248" v="656" actId="478"/>
          <ac:picMkLst>
            <pc:docMk/>
            <pc:sldMk cId="609010661" sldId="259"/>
            <ac:picMk id="6" creationId="{70787C10-8007-45D8-85B9-13A030968F14}"/>
          </ac:picMkLst>
        </pc:picChg>
        <pc:picChg chg="add mod">
          <ac:chgData name="Vipasha Vaghela" userId="4e480c64452053af" providerId="LiveId" clId="{CA574EF3-E5D4-4EC9-80D8-8E55033B1834}" dt="2020-08-09T12:35:40.603" v="898" actId="14100"/>
          <ac:picMkLst>
            <pc:docMk/>
            <pc:sldMk cId="609010661" sldId="259"/>
            <ac:picMk id="8" creationId="{2D018F4F-943B-4978-8A41-288C3A54F9BB}"/>
          </ac:picMkLst>
        </pc:picChg>
      </pc:sldChg>
      <pc:sldChg chg="new del">
        <pc:chgData name="Vipasha Vaghela" userId="4e480c64452053af" providerId="LiveId" clId="{CA574EF3-E5D4-4EC9-80D8-8E55033B1834}" dt="2020-08-09T10:06:32.935" v="410" actId="47"/>
        <pc:sldMkLst>
          <pc:docMk/>
          <pc:sldMk cId="861544095" sldId="259"/>
        </pc:sldMkLst>
      </pc:sldChg>
      <pc:sldChg chg="modSp new del mod">
        <pc:chgData name="Vipasha Vaghela" userId="4e480c64452053af" providerId="LiveId" clId="{CA574EF3-E5D4-4EC9-80D8-8E55033B1834}" dt="2020-08-09T10:07:26.208" v="419" actId="47"/>
        <pc:sldMkLst>
          <pc:docMk/>
          <pc:sldMk cId="1591413811" sldId="259"/>
        </pc:sldMkLst>
        <pc:spChg chg="mod">
          <ac:chgData name="Vipasha Vaghela" userId="4e480c64452053af" providerId="LiveId" clId="{CA574EF3-E5D4-4EC9-80D8-8E55033B1834}" dt="2020-08-09T10:06:55.634" v="418" actId="27636"/>
          <ac:spMkLst>
            <pc:docMk/>
            <pc:sldMk cId="1591413811" sldId="259"/>
            <ac:spMk id="4" creationId="{AF8D1055-97E4-4DB5-B1DA-EC39732436C4}"/>
          </ac:spMkLst>
        </pc:spChg>
      </pc:sldChg>
      <pc:sldChg chg="new del">
        <pc:chgData name="Vipasha Vaghela" userId="4e480c64452053af" providerId="LiveId" clId="{CA574EF3-E5D4-4EC9-80D8-8E55033B1834}" dt="2020-08-09T10:07:39.250" v="421" actId="47"/>
        <pc:sldMkLst>
          <pc:docMk/>
          <pc:sldMk cId="1762240422" sldId="259"/>
        </pc:sldMkLst>
      </pc:sldChg>
      <pc:sldChg chg="new del">
        <pc:chgData name="Vipasha Vaghela" userId="4e480c64452053af" providerId="LiveId" clId="{CA574EF3-E5D4-4EC9-80D8-8E55033B1834}" dt="2020-08-09T10:06:21.546" v="408" actId="47"/>
        <pc:sldMkLst>
          <pc:docMk/>
          <pc:sldMk cId="1964943287" sldId="259"/>
        </pc:sldMkLst>
      </pc:sldChg>
      <pc:sldChg chg="new del">
        <pc:chgData name="Vipasha Vaghela" userId="4e480c64452053af" providerId="LiveId" clId="{CA574EF3-E5D4-4EC9-80D8-8E55033B1834}" dt="2020-08-09T10:06:38.039" v="412" actId="47"/>
        <pc:sldMkLst>
          <pc:docMk/>
          <pc:sldMk cId="2678173357" sldId="259"/>
        </pc:sldMkLst>
      </pc:sldChg>
      <pc:sldChg chg="addSp modSp new del mod">
        <pc:chgData name="Vipasha Vaghela" userId="4e480c64452053af" providerId="LiveId" clId="{CA574EF3-E5D4-4EC9-80D8-8E55033B1834}" dt="2020-08-09T10:21:34.409" v="438" actId="47"/>
        <pc:sldMkLst>
          <pc:docMk/>
          <pc:sldMk cId="567334459" sldId="260"/>
        </pc:sldMkLst>
        <pc:spChg chg="add mod">
          <ac:chgData name="Vipasha Vaghela" userId="4e480c64452053af" providerId="LiveId" clId="{CA574EF3-E5D4-4EC9-80D8-8E55033B1834}" dt="2020-08-09T10:21:32.358" v="437" actId="1076"/>
          <ac:spMkLst>
            <pc:docMk/>
            <pc:sldMk cId="567334459" sldId="260"/>
            <ac:spMk id="4" creationId="{12673F32-01DC-48F0-82C9-D69E2B4E9060}"/>
          </ac:spMkLst>
        </pc:spChg>
      </pc:sldChg>
      <pc:sldChg chg="modSp new mod">
        <pc:chgData name="Vipasha Vaghela" userId="4e480c64452053af" providerId="LiveId" clId="{CA574EF3-E5D4-4EC9-80D8-8E55033B1834}" dt="2020-08-09T12:36:39.949" v="918"/>
        <pc:sldMkLst>
          <pc:docMk/>
          <pc:sldMk cId="1063730285" sldId="260"/>
        </pc:sldMkLst>
        <pc:spChg chg="mod">
          <ac:chgData name="Vipasha Vaghela" userId="4e480c64452053af" providerId="LiveId" clId="{CA574EF3-E5D4-4EC9-80D8-8E55033B1834}" dt="2020-08-09T12:36:39.949" v="918"/>
          <ac:spMkLst>
            <pc:docMk/>
            <pc:sldMk cId="1063730285" sldId="260"/>
            <ac:spMk id="2" creationId="{37A07330-12BE-4F17-B896-97E7C834A788}"/>
          </ac:spMkLst>
        </pc:spChg>
        <pc:spChg chg="mod">
          <ac:chgData name="Vipasha Vaghela" userId="4e480c64452053af" providerId="LiveId" clId="{CA574EF3-E5D4-4EC9-80D8-8E55033B1834}" dt="2020-08-09T12:28:06.319" v="881" actId="14100"/>
          <ac:spMkLst>
            <pc:docMk/>
            <pc:sldMk cId="1063730285" sldId="260"/>
            <ac:spMk id="3" creationId="{69E04462-42AD-445E-A7E4-49AB506FB076}"/>
          </ac:spMkLst>
        </pc:spChg>
        <pc:spChg chg="mod">
          <ac:chgData name="Vipasha Vaghela" userId="4e480c64452053af" providerId="LiveId" clId="{CA574EF3-E5D4-4EC9-80D8-8E55033B1834}" dt="2020-08-09T12:36:39.949" v="918"/>
          <ac:spMkLst>
            <pc:docMk/>
            <pc:sldMk cId="1063730285" sldId="260"/>
            <ac:spMk id="4" creationId="{C244BB6B-66D4-4435-AF19-B071DDE244AE}"/>
          </ac:spMkLst>
        </pc:spChg>
      </pc:sldChg>
      <pc:sldChg chg="addSp modSp new del mod">
        <pc:chgData name="Vipasha Vaghela" userId="4e480c64452053af" providerId="LiveId" clId="{CA574EF3-E5D4-4EC9-80D8-8E55033B1834}" dt="2020-08-09T10:45:22.916" v="458" actId="47"/>
        <pc:sldMkLst>
          <pc:docMk/>
          <pc:sldMk cId="2206329927" sldId="260"/>
        </pc:sldMkLst>
        <pc:spChg chg="add mod">
          <ac:chgData name="Vipasha Vaghela" userId="4e480c64452053af" providerId="LiveId" clId="{CA574EF3-E5D4-4EC9-80D8-8E55033B1834}" dt="2020-08-09T10:45:20.536" v="457" actId="14100"/>
          <ac:spMkLst>
            <pc:docMk/>
            <pc:sldMk cId="2206329927" sldId="260"/>
            <ac:spMk id="6" creationId="{0BBA395E-B1E3-45F8-95BD-6F509A21A705}"/>
          </ac:spMkLst>
        </pc:spChg>
      </pc:sldChg>
      <pc:sldChg chg="addSp delSp modSp new del mod">
        <pc:chgData name="Vipasha Vaghela" userId="4e480c64452053af" providerId="LiveId" clId="{CA574EF3-E5D4-4EC9-80D8-8E55033B1834}" dt="2020-08-09T10:44:50.617" v="452" actId="47"/>
        <pc:sldMkLst>
          <pc:docMk/>
          <pc:sldMk cId="3702334257" sldId="260"/>
        </pc:sldMkLst>
        <pc:spChg chg="add del mod">
          <ac:chgData name="Vipasha Vaghela" userId="4e480c64452053af" providerId="LiveId" clId="{CA574EF3-E5D4-4EC9-80D8-8E55033B1834}" dt="2020-08-09T10:44:45.869" v="451" actId="478"/>
          <ac:spMkLst>
            <pc:docMk/>
            <pc:sldMk cId="3702334257" sldId="260"/>
            <ac:spMk id="3" creationId="{0BF3F6A5-85E2-4BEF-B04A-B51EF8BAF392}"/>
          </ac:spMkLst>
        </pc:spChg>
      </pc:sldChg>
      <pc:sldChg chg="addSp delSp modSp new mod">
        <pc:chgData name="Vipasha Vaghela" userId="4e480c64452053af" providerId="LiveId" clId="{CA574EF3-E5D4-4EC9-80D8-8E55033B1834}" dt="2020-08-09T13:47:10.048" v="1040" actId="478"/>
        <pc:sldMkLst>
          <pc:docMk/>
          <pc:sldMk cId="2166763273" sldId="261"/>
        </pc:sldMkLst>
        <pc:spChg chg="mod">
          <ac:chgData name="Vipasha Vaghela" userId="4e480c64452053af" providerId="LiveId" clId="{CA574EF3-E5D4-4EC9-80D8-8E55033B1834}" dt="2020-08-09T12:35:54.404" v="902" actId="14100"/>
          <ac:spMkLst>
            <pc:docMk/>
            <pc:sldMk cId="2166763273" sldId="261"/>
            <ac:spMk id="2" creationId="{2D426DFB-5813-45D7-B99D-DF22D85E980B}"/>
          </ac:spMkLst>
        </pc:spChg>
        <pc:spChg chg="del mod">
          <ac:chgData name="Vipasha Vaghela" userId="4e480c64452053af" providerId="LiveId" clId="{CA574EF3-E5D4-4EC9-80D8-8E55033B1834}" dt="2020-08-09T13:47:10.048" v="1040" actId="478"/>
          <ac:spMkLst>
            <pc:docMk/>
            <pc:sldMk cId="2166763273" sldId="261"/>
            <ac:spMk id="3" creationId="{D3429EC1-3EB9-4BC6-909A-48DFE0973D5A}"/>
          </ac:spMkLst>
        </pc:spChg>
        <pc:picChg chg="add del mod">
          <ac:chgData name="Vipasha Vaghela" userId="4e480c64452053af" providerId="LiveId" clId="{CA574EF3-E5D4-4EC9-80D8-8E55033B1834}" dt="2020-08-09T12:28:16.783" v="882" actId="478"/>
          <ac:picMkLst>
            <pc:docMk/>
            <pc:sldMk cId="2166763273" sldId="261"/>
            <ac:picMk id="5" creationId="{1D45DBDD-2FD0-4FCC-B92C-058A065B7136}"/>
          </ac:picMkLst>
        </pc:picChg>
      </pc:sldChg>
      <pc:sldChg chg="new del">
        <pc:chgData name="Vipasha Vaghela" userId="4e480c64452053af" providerId="LiveId" clId="{CA574EF3-E5D4-4EC9-80D8-8E55033B1834}" dt="2020-08-09T12:19:22.337" v="663" actId="47"/>
        <pc:sldMkLst>
          <pc:docMk/>
          <pc:sldMk cId="2963720983" sldId="261"/>
        </pc:sldMkLst>
      </pc:sldChg>
      <pc:sldChg chg="addSp delSp modSp new mod">
        <pc:chgData name="Vipasha Vaghela" userId="4e480c64452053af" providerId="LiveId" clId="{CA574EF3-E5D4-4EC9-80D8-8E55033B1834}" dt="2020-08-10T05:23:43.013" v="1332" actId="14100"/>
        <pc:sldMkLst>
          <pc:docMk/>
          <pc:sldMk cId="660372628" sldId="262"/>
        </pc:sldMkLst>
        <pc:spChg chg="mod">
          <ac:chgData name="Vipasha Vaghela" userId="4e480c64452053af" providerId="LiveId" clId="{CA574EF3-E5D4-4EC9-80D8-8E55033B1834}" dt="2020-08-09T13:41:09.997" v="944" actId="20577"/>
          <ac:spMkLst>
            <pc:docMk/>
            <pc:sldMk cId="660372628" sldId="262"/>
            <ac:spMk id="2" creationId="{23607897-5E37-43DD-9660-C26320491C88}"/>
          </ac:spMkLst>
        </pc:spChg>
        <pc:graphicFrameChg chg="add mod modGraphic">
          <ac:chgData name="Vipasha Vaghela" userId="4e480c64452053af" providerId="LiveId" clId="{CA574EF3-E5D4-4EC9-80D8-8E55033B1834}" dt="2020-08-10T05:23:43.013" v="1332" actId="14100"/>
          <ac:graphicFrameMkLst>
            <pc:docMk/>
            <pc:sldMk cId="660372628" sldId="262"/>
            <ac:graphicFrameMk id="3" creationId="{FB0BF29F-24EF-4E80-888F-A45EB1090F47}"/>
          </ac:graphicFrameMkLst>
        </pc:graphicFrameChg>
        <pc:graphicFrameChg chg="add del mod modGraphic">
          <ac:chgData name="Vipasha Vaghela" userId="4e480c64452053af" providerId="LiveId" clId="{CA574EF3-E5D4-4EC9-80D8-8E55033B1834}" dt="2020-08-09T13:48:16.498" v="1052" actId="478"/>
          <ac:graphicFrameMkLst>
            <pc:docMk/>
            <pc:sldMk cId="660372628" sldId="262"/>
            <ac:graphicFrameMk id="3" creationId="{FD94BB55-1BBB-4D24-86C7-C3AAE4F967B6}"/>
          </ac:graphicFrameMkLst>
        </pc:graphicFrameChg>
        <pc:graphicFrameChg chg="add del mod modGraphic">
          <ac:chgData name="Vipasha Vaghela" userId="4e480c64452053af" providerId="LiveId" clId="{CA574EF3-E5D4-4EC9-80D8-8E55033B1834}" dt="2020-08-10T05:20:11.477" v="1283" actId="21"/>
          <ac:graphicFrameMkLst>
            <pc:docMk/>
            <pc:sldMk cId="660372628" sldId="262"/>
            <ac:graphicFrameMk id="4" creationId="{930FBFE1-73E3-4F2C-857C-C1D1DC081534}"/>
          </ac:graphicFrameMkLst>
        </pc:graphicFrameChg>
      </pc:sldChg>
      <pc:sldChg chg="addSp modSp new mod">
        <pc:chgData name="Vipasha Vaghela" userId="4e480c64452053af" providerId="LiveId" clId="{CA574EF3-E5D4-4EC9-80D8-8E55033B1834}" dt="2020-08-09T13:58:13.222" v="1219" actId="14100"/>
        <pc:sldMkLst>
          <pc:docMk/>
          <pc:sldMk cId="1426233671" sldId="263"/>
        </pc:sldMkLst>
        <pc:spChg chg="mod">
          <ac:chgData name="Vipasha Vaghela" userId="4e480c64452053af" providerId="LiveId" clId="{CA574EF3-E5D4-4EC9-80D8-8E55033B1834}" dt="2020-08-09T13:58:08.518" v="1217" actId="14100"/>
          <ac:spMkLst>
            <pc:docMk/>
            <pc:sldMk cId="1426233671" sldId="263"/>
            <ac:spMk id="2" creationId="{18785E25-7580-4D16-9359-AA658942A8AC}"/>
          </ac:spMkLst>
        </pc:spChg>
        <pc:spChg chg="mod">
          <ac:chgData name="Vipasha Vaghela" userId="4e480c64452053af" providerId="LiveId" clId="{CA574EF3-E5D4-4EC9-80D8-8E55033B1834}" dt="2020-08-09T13:58:09.454" v="1218" actId="1076"/>
          <ac:spMkLst>
            <pc:docMk/>
            <pc:sldMk cId="1426233671" sldId="263"/>
            <ac:spMk id="3" creationId="{6207EF04-A7A2-41AF-9989-934DDDBD1717}"/>
          </ac:spMkLst>
        </pc:spChg>
        <pc:picChg chg="add mod">
          <ac:chgData name="Vipasha Vaghela" userId="4e480c64452053af" providerId="LiveId" clId="{CA574EF3-E5D4-4EC9-80D8-8E55033B1834}" dt="2020-08-09T13:58:13.222" v="1219" actId="14100"/>
          <ac:picMkLst>
            <pc:docMk/>
            <pc:sldMk cId="1426233671" sldId="263"/>
            <ac:picMk id="5" creationId="{745E04AF-0E26-4F08-B93B-EDA2B494A6C0}"/>
          </ac:picMkLst>
        </pc:picChg>
      </pc:sldChg>
      <pc:sldChg chg="new del">
        <pc:chgData name="Vipasha Vaghela" userId="4e480c64452053af" providerId="LiveId" clId="{CA574EF3-E5D4-4EC9-80D8-8E55033B1834}" dt="2020-08-09T13:54:43.791" v="1169" actId="47"/>
        <pc:sldMkLst>
          <pc:docMk/>
          <pc:sldMk cId="2325810696" sldId="263"/>
        </pc:sldMkLst>
      </pc:sldChg>
      <pc:sldChg chg="new del">
        <pc:chgData name="Vipasha Vaghela" userId="4e480c64452053af" providerId="LiveId" clId="{CA574EF3-E5D4-4EC9-80D8-8E55033B1834}" dt="2020-08-10T05:15:35.086" v="1227" actId="47"/>
        <pc:sldMkLst>
          <pc:docMk/>
          <pc:sldMk cId="2451644755" sldId="264"/>
        </pc:sldMkLst>
      </pc:sldChg>
      <pc:sldChg chg="modSp new mod">
        <pc:chgData name="Vipasha Vaghela" userId="4e480c64452053af" providerId="LiveId" clId="{CA574EF3-E5D4-4EC9-80D8-8E55033B1834}" dt="2020-08-10T05:18:44.173" v="1281" actId="255"/>
        <pc:sldMkLst>
          <pc:docMk/>
          <pc:sldMk cId="2855472570" sldId="264"/>
        </pc:sldMkLst>
        <pc:spChg chg="mod">
          <ac:chgData name="Vipasha Vaghela" userId="4e480c64452053af" providerId="LiveId" clId="{CA574EF3-E5D4-4EC9-80D8-8E55033B1834}" dt="2020-08-10T05:18:25.058" v="1274" actId="20577"/>
          <ac:spMkLst>
            <pc:docMk/>
            <pc:sldMk cId="2855472570" sldId="264"/>
            <ac:spMk id="2" creationId="{72C76F33-9710-493D-B1EC-FA6EADAC9D1F}"/>
          </ac:spMkLst>
        </pc:spChg>
        <pc:spChg chg="mod">
          <ac:chgData name="Vipasha Vaghela" userId="4e480c64452053af" providerId="LiveId" clId="{CA574EF3-E5D4-4EC9-80D8-8E55033B1834}" dt="2020-08-10T05:18:44.173" v="1281" actId="255"/>
          <ac:spMkLst>
            <pc:docMk/>
            <pc:sldMk cId="2855472570" sldId="264"/>
            <ac:spMk id="3" creationId="{C6A6A27E-F935-4FA4-8555-6F8DBF3DD12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372667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209404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9791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3111566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09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354542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1084728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9051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210719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6E155-4E6F-445D-8A4D-72F0B7F245AC}"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3529513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C6E155-4E6F-445D-8A4D-72F0B7F245AC}" type="datetimeFigureOut">
              <a:rPr lang="en-IN" smtClean="0"/>
              <a:t>10-08-2020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984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C6E155-4E6F-445D-8A4D-72F0B7F245AC}" type="datetimeFigureOut">
              <a:rPr lang="en-IN" smtClean="0"/>
              <a:t>10-08-2020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1219188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C6E155-4E6F-445D-8A4D-72F0B7F245AC}" type="datetimeFigureOut">
              <a:rPr lang="en-IN" smtClean="0"/>
              <a:t>10-08-2020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1943997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6E155-4E6F-445D-8A4D-72F0B7F245AC}" type="datetimeFigureOut">
              <a:rPr lang="en-IN" smtClean="0"/>
              <a:t>10-08-2020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2636449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6E155-4E6F-445D-8A4D-72F0B7F245AC}" type="datetimeFigureOut">
              <a:rPr lang="en-IN" smtClean="0"/>
              <a:t>10-08-2020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C2BAA7-6A6C-4203-8ED7-B043B8559634}" type="slidenum">
              <a:rPr lang="en-IN" smtClean="0"/>
              <a:t>‹#›</a:t>
            </a:fld>
            <a:endParaRPr lang="en-IN"/>
          </a:p>
        </p:txBody>
      </p:sp>
    </p:spTree>
    <p:extLst>
      <p:ext uri="{BB962C8B-B14F-4D97-AF65-F5344CB8AC3E}">
        <p14:creationId xmlns:p14="http://schemas.microsoft.com/office/powerpoint/2010/main" val="382493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C2BAA7-6A6C-4203-8ED7-B043B8559634}" type="slidenum">
              <a:rPr lang="en-IN" smtClean="0"/>
              <a:t>‹#›</a:t>
            </a:fld>
            <a:endParaRPr lang="en-IN"/>
          </a:p>
        </p:txBody>
      </p:sp>
      <p:sp>
        <p:nvSpPr>
          <p:cNvPr id="5" name="Date Placeholder 4"/>
          <p:cNvSpPr>
            <a:spLocks noGrp="1"/>
          </p:cNvSpPr>
          <p:nvPr>
            <p:ph type="dt" sz="half" idx="10"/>
          </p:nvPr>
        </p:nvSpPr>
        <p:spPr/>
        <p:txBody>
          <a:bodyPr/>
          <a:lstStyle/>
          <a:p>
            <a:fld id="{16C6E155-4E6F-445D-8A4D-72F0B7F245AC}" type="datetimeFigureOut">
              <a:rPr lang="en-IN" smtClean="0"/>
              <a:t>10-08-2020</a:t>
            </a:fld>
            <a:endParaRPr lang="en-IN"/>
          </a:p>
        </p:txBody>
      </p:sp>
    </p:spTree>
    <p:extLst>
      <p:ext uri="{BB962C8B-B14F-4D97-AF65-F5344CB8AC3E}">
        <p14:creationId xmlns:p14="http://schemas.microsoft.com/office/powerpoint/2010/main" val="411190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C6E155-4E6F-445D-8A4D-72F0B7F245AC}" type="datetimeFigureOut">
              <a:rPr lang="en-IN" smtClean="0"/>
              <a:t>10-08-2020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C2BAA7-6A6C-4203-8ED7-B043B8559634}" type="slidenum">
              <a:rPr lang="en-IN" smtClean="0"/>
              <a:t>‹#›</a:t>
            </a:fld>
            <a:endParaRPr lang="en-IN"/>
          </a:p>
        </p:txBody>
      </p:sp>
    </p:spTree>
    <p:extLst>
      <p:ext uri="{BB962C8B-B14F-4D97-AF65-F5344CB8AC3E}">
        <p14:creationId xmlns:p14="http://schemas.microsoft.com/office/powerpoint/2010/main" val="3582028436"/>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0324-267D-4944-89F3-6D4B094FDC04}"/>
              </a:ext>
            </a:extLst>
          </p:cNvPr>
          <p:cNvSpPr>
            <a:spLocks noGrp="1"/>
          </p:cNvSpPr>
          <p:nvPr>
            <p:ph type="ctrTitle"/>
          </p:nvPr>
        </p:nvSpPr>
        <p:spPr/>
        <p:txBody>
          <a:bodyPr>
            <a:normAutofit fontScale="90000"/>
          </a:bodyPr>
          <a:lstStyle/>
          <a:p>
            <a:r>
              <a:rPr lang="en-US" sz="7200" dirty="0"/>
              <a:t>Analysis Of Perceptron Model of AND Gate</a:t>
            </a:r>
            <a:br>
              <a:rPr lang="en-US" dirty="0"/>
            </a:br>
            <a:endParaRPr lang="en-IN" dirty="0"/>
          </a:p>
        </p:txBody>
      </p:sp>
      <p:sp>
        <p:nvSpPr>
          <p:cNvPr id="3" name="Subtitle 2">
            <a:extLst>
              <a:ext uri="{FF2B5EF4-FFF2-40B4-BE49-F238E27FC236}">
                <a16:creationId xmlns:a16="http://schemas.microsoft.com/office/drawing/2014/main" id="{64A77C03-BF46-47F4-A3BD-D72B9130C88B}"/>
              </a:ext>
            </a:extLst>
          </p:cNvPr>
          <p:cNvSpPr>
            <a:spLocks noGrp="1"/>
          </p:cNvSpPr>
          <p:nvPr>
            <p:ph type="subTitle" idx="1"/>
          </p:nvPr>
        </p:nvSpPr>
        <p:spPr>
          <a:xfrm>
            <a:off x="1524000" y="3322320"/>
            <a:ext cx="9144000" cy="1935480"/>
          </a:xfrm>
        </p:spPr>
        <p:txBody>
          <a:bodyPr>
            <a:normAutofit/>
          </a:bodyPr>
          <a:lstStyle/>
          <a:p>
            <a:endParaRPr lang="en-US" dirty="0"/>
          </a:p>
          <a:p>
            <a:endParaRPr lang="en-US" sz="3200" dirty="0"/>
          </a:p>
          <a:p>
            <a:r>
              <a:rPr lang="en-US" sz="3200" dirty="0"/>
              <a:t>By : Vipasha Vaghela</a:t>
            </a:r>
          </a:p>
          <a:p>
            <a:endParaRPr lang="en-IN" dirty="0"/>
          </a:p>
        </p:txBody>
      </p:sp>
    </p:spTree>
    <p:extLst>
      <p:ext uri="{BB962C8B-B14F-4D97-AF65-F5344CB8AC3E}">
        <p14:creationId xmlns:p14="http://schemas.microsoft.com/office/powerpoint/2010/main" val="416037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1804-9791-480B-8345-4760003A79F1}"/>
              </a:ext>
            </a:extLst>
          </p:cNvPr>
          <p:cNvSpPr>
            <a:spLocks noGrp="1"/>
          </p:cNvSpPr>
          <p:nvPr>
            <p:ph type="title"/>
          </p:nvPr>
        </p:nvSpPr>
        <p:spPr/>
        <p:txBody>
          <a:bodyPr/>
          <a:lstStyle/>
          <a:p>
            <a:r>
              <a:rPr lang="en-US" dirty="0"/>
              <a:t>Threshold Analysis</a:t>
            </a:r>
            <a:endParaRPr lang="en-IN" dirty="0"/>
          </a:p>
        </p:txBody>
      </p:sp>
      <p:graphicFrame>
        <p:nvGraphicFramePr>
          <p:cNvPr id="3" name="Table 3">
            <a:extLst>
              <a:ext uri="{FF2B5EF4-FFF2-40B4-BE49-F238E27FC236}">
                <a16:creationId xmlns:a16="http://schemas.microsoft.com/office/drawing/2014/main" id="{5699AF83-149A-4030-A75C-9818FAC7FC0C}"/>
              </a:ext>
            </a:extLst>
          </p:cNvPr>
          <p:cNvGraphicFramePr>
            <a:graphicFrameLocks noGrp="1"/>
          </p:cNvGraphicFramePr>
          <p:nvPr>
            <p:extLst>
              <p:ext uri="{D42A27DB-BD31-4B8C-83A1-F6EECF244321}">
                <p14:modId xmlns:p14="http://schemas.microsoft.com/office/powerpoint/2010/main" val="1500995903"/>
              </p:ext>
            </p:extLst>
          </p:nvPr>
        </p:nvGraphicFramePr>
        <p:xfrm>
          <a:off x="1076960" y="1991360"/>
          <a:ext cx="7650480" cy="3938143"/>
        </p:xfrm>
        <a:graphic>
          <a:graphicData uri="http://schemas.openxmlformats.org/drawingml/2006/table">
            <a:tbl>
              <a:tblPr firstRow="1" bandRow="1">
                <a:tableStyleId>{5C22544A-7EE6-4342-B048-85BDC9FD1C3A}</a:tableStyleId>
              </a:tblPr>
              <a:tblGrid>
                <a:gridCol w="3848339">
                  <a:extLst>
                    <a:ext uri="{9D8B030D-6E8A-4147-A177-3AD203B41FA5}">
                      <a16:colId xmlns:a16="http://schemas.microsoft.com/office/drawing/2014/main" val="1077809839"/>
                    </a:ext>
                  </a:extLst>
                </a:gridCol>
                <a:gridCol w="3802141">
                  <a:extLst>
                    <a:ext uri="{9D8B030D-6E8A-4147-A177-3AD203B41FA5}">
                      <a16:colId xmlns:a16="http://schemas.microsoft.com/office/drawing/2014/main" val="443315344"/>
                    </a:ext>
                  </a:extLst>
                </a:gridCol>
              </a:tblGrid>
              <a:tr h="900246">
                <a:tc>
                  <a:txBody>
                    <a:bodyPr/>
                    <a:lstStyle/>
                    <a:p>
                      <a:r>
                        <a:rPr lang="en-US" sz="2800" dirty="0"/>
                        <a:t>Value Of threshold</a:t>
                      </a:r>
                      <a:endParaRPr lang="en-IN" sz="2800" dirty="0"/>
                    </a:p>
                  </a:txBody>
                  <a:tcPr/>
                </a:tc>
                <a:tc>
                  <a:txBody>
                    <a:bodyPr/>
                    <a:lstStyle/>
                    <a:p>
                      <a:r>
                        <a:rPr lang="en-US" sz="2800" dirty="0"/>
                        <a:t>Correct Prediction (Yes/No)</a:t>
                      </a:r>
                      <a:endParaRPr lang="en-IN" sz="2800" dirty="0"/>
                    </a:p>
                  </a:txBody>
                  <a:tcPr/>
                </a:tc>
                <a:extLst>
                  <a:ext uri="{0D108BD9-81ED-4DB2-BD59-A6C34878D82A}">
                    <a16:rowId xmlns:a16="http://schemas.microsoft.com/office/drawing/2014/main" val="4203356069"/>
                  </a:ext>
                </a:extLst>
              </a:tr>
              <a:tr h="427609">
                <a:tc>
                  <a:txBody>
                    <a:bodyPr/>
                    <a:lstStyle/>
                    <a:p>
                      <a:r>
                        <a:rPr lang="en-US" dirty="0"/>
                        <a:t>1</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2619460815"/>
                  </a:ext>
                </a:extLst>
              </a:tr>
              <a:tr h="427609">
                <a:tc>
                  <a:txBody>
                    <a:bodyPr/>
                    <a:lstStyle/>
                    <a:p>
                      <a:r>
                        <a:rPr lang="en-US" dirty="0"/>
                        <a:t>2</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2204260399"/>
                  </a:ext>
                </a:extLst>
              </a:tr>
              <a:tr h="427609">
                <a:tc>
                  <a:txBody>
                    <a:bodyPr/>
                    <a:lstStyle/>
                    <a:p>
                      <a:r>
                        <a:rPr lang="en-US" dirty="0"/>
                        <a:t>3</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3653033391"/>
                  </a:ext>
                </a:extLst>
              </a:tr>
              <a:tr h="427609">
                <a:tc>
                  <a:txBody>
                    <a:bodyPr/>
                    <a:lstStyle/>
                    <a:p>
                      <a:r>
                        <a:rPr lang="en-US" dirty="0"/>
                        <a:t>4</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4174722589"/>
                  </a:ext>
                </a:extLst>
              </a:tr>
              <a:tr h="427609">
                <a:tc>
                  <a:txBody>
                    <a:bodyPr/>
                    <a:lstStyle/>
                    <a:p>
                      <a:r>
                        <a:rPr lang="en-US" dirty="0"/>
                        <a:t>5</a:t>
                      </a:r>
                      <a:endParaRPr lang="en-IN" dirty="0"/>
                    </a:p>
                  </a:txBody>
                  <a:tcPr/>
                </a:tc>
                <a:tc>
                  <a:txBody>
                    <a:bodyPr/>
                    <a:lstStyle/>
                    <a:p>
                      <a:r>
                        <a:rPr lang="en-US" dirty="0"/>
                        <a:t>Yes</a:t>
                      </a:r>
                      <a:endParaRPr lang="en-IN" dirty="0"/>
                    </a:p>
                  </a:txBody>
                  <a:tcPr/>
                </a:tc>
                <a:extLst>
                  <a:ext uri="{0D108BD9-81ED-4DB2-BD59-A6C34878D82A}">
                    <a16:rowId xmlns:a16="http://schemas.microsoft.com/office/drawing/2014/main" val="3322787760"/>
                  </a:ext>
                </a:extLst>
              </a:tr>
              <a:tr h="427609">
                <a:tc>
                  <a:txBody>
                    <a:bodyPr/>
                    <a:lstStyle/>
                    <a:p>
                      <a:r>
                        <a:rPr lang="en-US" dirty="0"/>
                        <a:t>50</a:t>
                      </a:r>
                      <a:endParaRPr lang="en-IN" dirty="0"/>
                    </a:p>
                  </a:txBody>
                  <a:tcPr/>
                </a:tc>
                <a:tc>
                  <a:txBody>
                    <a:bodyPr/>
                    <a:lstStyle/>
                    <a:p>
                      <a:r>
                        <a:rPr lang="en-US" dirty="0"/>
                        <a:t>Yes</a:t>
                      </a:r>
                      <a:endParaRPr lang="en-IN" dirty="0"/>
                    </a:p>
                  </a:txBody>
                  <a:tcPr/>
                </a:tc>
                <a:extLst>
                  <a:ext uri="{0D108BD9-81ED-4DB2-BD59-A6C34878D82A}">
                    <a16:rowId xmlns:a16="http://schemas.microsoft.com/office/drawing/2014/main" val="2855959581"/>
                  </a:ext>
                </a:extLst>
              </a:tr>
              <a:tr h="427609">
                <a:tc>
                  <a:txBody>
                    <a:bodyPr/>
                    <a:lstStyle/>
                    <a:p>
                      <a:r>
                        <a:rPr lang="en-US" dirty="0"/>
                        <a:t>100</a:t>
                      </a:r>
                      <a:endParaRPr lang="en-IN" dirty="0"/>
                    </a:p>
                  </a:txBody>
                  <a:tcPr/>
                </a:tc>
                <a:tc>
                  <a:txBody>
                    <a:bodyPr/>
                    <a:lstStyle/>
                    <a:p>
                      <a:r>
                        <a:rPr lang="en-US" dirty="0"/>
                        <a:t>Yes</a:t>
                      </a:r>
                      <a:endParaRPr lang="en-IN" dirty="0"/>
                    </a:p>
                  </a:txBody>
                  <a:tcPr/>
                </a:tc>
                <a:extLst>
                  <a:ext uri="{0D108BD9-81ED-4DB2-BD59-A6C34878D82A}">
                    <a16:rowId xmlns:a16="http://schemas.microsoft.com/office/drawing/2014/main" val="974878224"/>
                  </a:ext>
                </a:extLst>
              </a:tr>
            </a:tbl>
          </a:graphicData>
        </a:graphic>
      </p:graphicFrame>
    </p:spTree>
    <p:extLst>
      <p:ext uri="{BB962C8B-B14F-4D97-AF65-F5344CB8AC3E}">
        <p14:creationId xmlns:p14="http://schemas.microsoft.com/office/powerpoint/2010/main" val="133119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6FF9-6A67-410D-BDBA-06F112F951B4}"/>
              </a:ext>
            </a:extLst>
          </p:cNvPr>
          <p:cNvSpPr>
            <a:spLocks noGrp="1"/>
          </p:cNvSpPr>
          <p:nvPr>
            <p:ph type="title"/>
          </p:nvPr>
        </p:nvSpPr>
        <p:spPr>
          <a:xfrm>
            <a:off x="1092200" y="4724401"/>
            <a:ext cx="10515600" cy="1290319"/>
          </a:xfrm>
        </p:spPr>
        <p:txBody>
          <a:bodyPr/>
          <a:lstStyle/>
          <a:p>
            <a:r>
              <a:rPr lang="en-US" dirty="0"/>
              <a:t>Minimum Threshold to trigger a model : 5</a:t>
            </a:r>
            <a:endParaRPr lang="en-IN" dirty="0"/>
          </a:p>
        </p:txBody>
      </p:sp>
      <p:pic>
        <p:nvPicPr>
          <p:cNvPr id="4" name="Picture 3">
            <a:extLst>
              <a:ext uri="{FF2B5EF4-FFF2-40B4-BE49-F238E27FC236}">
                <a16:creationId xmlns:a16="http://schemas.microsoft.com/office/drawing/2014/main" id="{808659F7-F49A-4E4F-A7AC-0BF45B81B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120" y="640080"/>
            <a:ext cx="7040880" cy="3931920"/>
          </a:xfrm>
          <a:prstGeom prst="rect">
            <a:avLst/>
          </a:prstGeom>
        </p:spPr>
      </p:pic>
    </p:spTree>
    <p:extLst>
      <p:ext uri="{BB962C8B-B14F-4D97-AF65-F5344CB8AC3E}">
        <p14:creationId xmlns:p14="http://schemas.microsoft.com/office/powerpoint/2010/main" val="354777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EDFB-30B7-4233-B814-EAE34F1D531E}"/>
              </a:ext>
            </a:extLst>
          </p:cNvPr>
          <p:cNvSpPr>
            <a:spLocks noGrp="1"/>
          </p:cNvSpPr>
          <p:nvPr>
            <p:ph type="title"/>
          </p:nvPr>
        </p:nvSpPr>
        <p:spPr>
          <a:xfrm>
            <a:off x="1203960" y="151765"/>
            <a:ext cx="10515600" cy="1325563"/>
          </a:xfrm>
        </p:spPr>
        <p:txBody>
          <a:bodyPr/>
          <a:lstStyle/>
          <a:p>
            <a:r>
              <a:rPr lang="en-US" dirty="0"/>
              <a:t>Value of Bias obtains in each Iteration</a:t>
            </a:r>
            <a:endParaRPr lang="en-IN" dirty="0"/>
          </a:p>
        </p:txBody>
      </p:sp>
      <p:sp>
        <p:nvSpPr>
          <p:cNvPr id="3" name="Content Placeholder 2">
            <a:extLst>
              <a:ext uri="{FF2B5EF4-FFF2-40B4-BE49-F238E27FC236}">
                <a16:creationId xmlns:a16="http://schemas.microsoft.com/office/drawing/2014/main" id="{A8A2F519-DBE5-4C8F-A985-B6A89B9EDF2C}"/>
              </a:ext>
            </a:extLst>
          </p:cNvPr>
          <p:cNvSpPr>
            <a:spLocks noGrp="1"/>
          </p:cNvSpPr>
          <p:nvPr>
            <p:ph sz="half" idx="1"/>
          </p:nvPr>
        </p:nvSpPr>
        <p:spPr>
          <a:xfrm>
            <a:off x="762000" y="1642745"/>
            <a:ext cx="10424160" cy="4534218"/>
          </a:xfrm>
        </p:spPr>
        <p:txBody>
          <a:bodyPr>
            <a:normAutofit fontScale="62500" lnSpcReduction="20000"/>
          </a:bodyPr>
          <a:lstStyle/>
          <a:p>
            <a:endParaRPr lang="en-IN" dirty="0"/>
          </a:p>
          <a:p>
            <a:r>
              <a:rPr lang="en-IN" dirty="0"/>
              <a:t>0.0</a:t>
            </a:r>
          </a:p>
          <a:p>
            <a:r>
              <a:rPr lang="en-IN" dirty="0"/>
              <a:t>0.001</a:t>
            </a:r>
          </a:p>
          <a:p>
            <a:r>
              <a:rPr lang="en-IN" dirty="0"/>
              <a:t>0.0</a:t>
            </a:r>
          </a:p>
          <a:p>
            <a:r>
              <a:rPr lang="en-IN" dirty="0"/>
              <a:t>-0.001</a:t>
            </a:r>
          </a:p>
          <a:p>
            <a:r>
              <a:rPr lang="en-IN" dirty="0"/>
              <a:t>-0.001</a:t>
            </a:r>
          </a:p>
          <a:p>
            <a:r>
              <a:rPr lang="en-IN" dirty="0"/>
              <a:t>0.0</a:t>
            </a:r>
          </a:p>
          <a:p>
            <a:r>
              <a:rPr lang="en-IN" dirty="0"/>
              <a:t>-0.001</a:t>
            </a:r>
          </a:p>
          <a:p>
            <a:r>
              <a:rPr lang="en-IN" dirty="0"/>
              <a:t>-0.001</a:t>
            </a:r>
          </a:p>
          <a:p>
            <a:r>
              <a:rPr lang="en-IN" dirty="0"/>
              <a:t>-0.001</a:t>
            </a:r>
          </a:p>
          <a:p>
            <a:r>
              <a:rPr lang="en-IN" dirty="0"/>
              <a:t>0.0</a:t>
            </a:r>
          </a:p>
          <a:p>
            <a:r>
              <a:rPr lang="en-IN" dirty="0"/>
              <a:t>-0.001</a:t>
            </a:r>
          </a:p>
          <a:p>
            <a:r>
              <a:rPr lang="en-IN" dirty="0"/>
              <a:t>-0.002</a:t>
            </a:r>
          </a:p>
        </p:txBody>
      </p:sp>
      <p:sp>
        <p:nvSpPr>
          <p:cNvPr id="4" name="Content Placeholder 3">
            <a:extLst>
              <a:ext uri="{FF2B5EF4-FFF2-40B4-BE49-F238E27FC236}">
                <a16:creationId xmlns:a16="http://schemas.microsoft.com/office/drawing/2014/main" id="{E08ABC8F-28DF-4AC5-BC6F-014A2DF7A636}"/>
              </a:ext>
            </a:extLst>
          </p:cNvPr>
          <p:cNvSpPr>
            <a:spLocks noGrp="1"/>
          </p:cNvSpPr>
          <p:nvPr>
            <p:ph sz="half" idx="2"/>
          </p:nvPr>
        </p:nvSpPr>
        <p:spPr>
          <a:xfrm>
            <a:off x="2260600" y="1777999"/>
            <a:ext cx="7218680" cy="4216083"/>
          </a:xfrm>
        </p:spPr>
        <p:txBody>
          <a:bodyPr>
            <a:normAutofit fontScale="62500" lnSpcReduction="20000"/>
          </a:bodyPr>
          <a:lstStyle/>
          <a:p>
            <a:r>
              <a:rPr lang="en-IN" dirty="0"/>
              <a:t>-</a:t>
            </a:r>
          </a:p>
          <a:p>
            <a:r>
              <a:rPr lang="en-IN" sz="2200" dirty="0"/>
              <a:t>0.002</a:t>
            </a:r>
          </a:p>
          <a:p>
            <a:r>
              <a:rPr lang="en-IN" sz="2200" dirty="0"/>
              <a:t>-0.001</a:t>
            </a:r>
          </a:p>
          <a:p>
            <a:r>
              <a:rPr lang="en-IN" sz="2200" dirty="0"/>
              <a:t>-0.001</a:t>
            </a:r>
          </a:p>
          <a:p>
            <a:r>
              <a:rPr lang="en-IN" sz="2200" dirty="0"/>
              <a:t>-0.002</a:t>
            </a:r>
          </a:p>
          <a:p>
            <a:r>
              <a:rPr lang="en-IN" sz="2200" dirty="0"/>
              <a:t>-0.002</a:t>
            </a:r>
          </a:p>
          <a:p>
            <a:r>
              <a:rPr lang="en-IN" sz="2200" dirty="0"/>
              <a:t>-0.001</a:t>
            </a:r>
          </a:p>
          <a:p>
            <a:r>
              <a:rPr lang="en-IN" sz="2200" dirty="0"/>
              <a:t>-0.002</a:t>
            </a:r>
          </a:p>
          <a:p>
            <a:r>
              <a:rPr lang="en-IN" sz="2200" dirty="0"/>
              <a:t>-0.002</a:t>
            </a:r>
          </a:p>
          <a:p>
            <a:r>
              <a:rPr lang="en-IN" sz="2200" dirty="0"/>
              <a:t>-0.002</a:t>
            </a:r>
          </a:p>
          <a:p>
            <a:r>
              <a:rPr lang="en-IN" sz="2200" dirty="0"/>
              <a:t>-0.002</a:t>
            </a:r>
          </a:p>
          <a:p>
            <a:r>
              <a:rPr lang="en-IN" sz="2200" dirty="0"/>
              <a:t>-0.002</a:t>
            </a:r>
          </a:p>
          <a:p>
            <a:r>
              <a:rPr lang="en-IN" sz="2200" dirty="0"/>
              <a:t>-0.002</a:t>
            </a:r>
          </a:p>
          <a:p>
            <a:r>
              <a:rPr lang="en-IN" sz="2200" dirty="0"/>
              <a:t>-0.002</a:t>
            </a:r>
          </a:p>
          <a:p>
            <a:endParaRPr lang="en-IN" dirty="0"/>
          </a:p>
        </p:txBody>
      </p:sp>
      <p:pic>
        <p:nvPicPr>
          <p:cNvPr id="8" name="Picture 7">
            <a:extLst>
              <a:ext uri="{FF2B5EF4-FFF2-40B4-BE49-F238E27FC236}">
                <a16:creationId xmlns:a16="http://schemas.microsoft.com/office/drawing/2014/main" id="{2D018F4F-943B-4978-8A41-288C3A54F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150" y="2153920"/>
            <a:ext cx="4453890" cy="2712720"/>
          </a:xfrm>
          <a:prstGeom prst="rect">
            <a:avLst/>
          </a:prstGeom>
        </p:spPr>
      </p:pic>
    </p:spTree>
    <p:extLst>
      <p:ext uri="{BB962C8B-B14F-4D97-AF65-F5344CB8AC3E}">
        <p14:creationId xmlns:p14="http://schemas.microsoft.com/office/powerpoint/2010/main" val="609010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7330-12BE-4F17-B896-97E7C834A788}"/>
              </a:ext>
            </a:extLst>
          </p:cNvPr>
          <p:cNvSpPr>
            <a:spLocks noGrp="1"/>
          </p:cNvSpPr>
          <p:nvPr>
            <p:ph type="title"/>
          </p:nvPr>
        </p:nvSpPr>
        <p:spPr/>
        <p:txBody>
          <a:bodyPr/>
          <a:lstStyle/>
          <a:p>
            <a:r>
              <a:rPr lang="en-US" dirty="0"/>
              <a:t>Value Of weight obtains in each Iteration</a:t>
            </a:r>
            <a:endParaRPr lang="en-IN" dirty="0"/>
          </a:p>
        </p:txBody>
      </p:sp>
      <p:sp>
        <p:nvSpPr>
          <p:cNvPr id="3" name="Content Placeholder 2">
            <a:extLst>
              <a:ext uri="{FF2B5EF4-FFF2-40B4-BE49-F238E27FC236}">
                <a16:creationId xmlns:a16="http://schemas.microsoft.com/office/drawing/2014/main" id="{69E04462-42AD-445E-A7E4-49AB506FB076}"/>
              </a:ext>
            </a:extLst>
          </p:cNvPr>
          <p:cNvSpPr>
            <a:spLocks noGrp="1"/>
          </p:cNvSpPr>
          <p:nvPr>
            <p:ph idx="1"/>
          </p:nvPr>
        </p:nvSpPr>
        <p:spPr>
          <a:xfrm>
            <a:off x="4704080" y="203200"/>
            <a:ext cx="6588760" cy="5786120"/>
          </a:xfrm>
        </p:spPr>
        <p:txBody>
          <a:bodyPr>
            <a:noAutofit/>
          </a:bodyPr>
          <a:lstStyle/>
          <a:p>
            <a:r>
              <a:rPr lang="en-IN" sz="1000" dirty="0"/>
              <a:t>[0. 0. 0.]</a:t>
            </a:r>
          </a:p>
          <a:p>
            <a:r>
              <a:rPr lang="en-IN" sz="1000" dirty="0"/>
              <a:t>[0.001 0.001 0.001]</a:t>
            </a:r>
          </a:p>
          <a:p>
            <a:r>
              <a:rPr lang="en-IN" sz="1000" dirty="0"/>
              <a:t>[0.    0.001 0.   ]</a:t>
            </a:r>
          </a:p>
          <a:p>
            <a:r>
              <a:rPr lang="en-IN" sz="1000" dirty="0"/>
              <a:t>[-0.001  0.     0.   ]</a:t>
            </a:r>
          </a:p>
          <a:p>
            <a:r>
              <a:rPr lang="en-IN" sz="1000" dirty="0"/>
              <a:t>[-0.001  0.     0.   ]</a:t>
            </a:r>
          </a:p>
          <a:p>
            <a:r>
              <a:rPr lang="en-IN" sz="1000" dirty="0"/>
              <a:t>[0.    0.001 0.001]</a:t>
            </a:r>
          </a:p>
          <a:p>
            <a:r>
              <a:rPr lang="en-IN" sz="1000" dirty="0"/>
              <a:t>[-0.001  0.001  0.   ]</a:t>
            </a:r>
          </a:p>
          <a:p>
            <a:r>
              <a:rPr lang="en-IN" sz="1000" dirty="0"/>
              <a:t>[-0.001  0.001  0.   ]</a:t>
            </a:r>
          </a:p>
          <a:p>
            <a:r>
              <a:rPr lang="en-IN" sz="1000" dirty="0"/>
              <a:t>[-0.001  0.001  0.   ]</a:t>
            </a:r>
          </a:p>
          <a:p>
            <a:r>
              <a:rPr lang="en-IN" sz="1000" dirty="0"/>
              <a:t>[0.    0.002 0.001]</a:t>
            </a:r>
          </a:p>
          <a:p>
            <a:r>
              <a:rPr lang="en-IN" sz="1000" dirty="0"/>
              <a:t>[-0.001  0.002  0.   ]</a:t>
            </a:r>
          </a:p>
          <a:p>
            <a:r>
              <a:rPr lang="en-IN" sz="1000" dirty="0"/>
              <a:t>[-0.002  0.001  0.   ]</a:t>
            </a:r>
          </a:p>
          <a:p>
            <a:r>
              <a:rPr lang="en-IN" sz="1000" dirty="0"/>
              <a:t>[-0.002  0.001  0.   ]</a:t>
            </a:r>
          </a:p>
          <a:p>
            <a:r>
              <a:rPr lang="en-IN" sz="1000" dirty="0"/>
              <a:t>[-0.001  0.002  0.001]</a:t>
            </a:r>
          </a:p>
          <a:p>
            <a:r>
              <a:rPr lang="en-IN" sz="1000" dirty="0"/>
              <a:t>[-0.001  0.002  0.001]</a:t>
            </a:r>
          </a:p>
          <a:p>
            <a:r>
              <a:rPr lang="en-IN" sz="1000" dirty="0"/>
              <a:t>[-0.002  0.001  0.001]</a:t>
            </a:r>
          </a:p>
          <a:p>
            <a:r>
              <a:rPr lang="en-IN" sz="1000" dirty="0"/>
              <a:t>[-0.002  0.001  0.001]</a:t>
            </a:r>
          </a:p>
          <a:p>
            <a:r>
              <a:rPr lang="en-IN" sz="1000" dirty="0"/>
              <a:t>[-0.001  0.002  0.002]</a:t>
            </a:r>
          </a:p>
          <a:p>
            <a:r>
              <a:rPr lang="en-IN" sz="1000" dirty="0"/>
              <a:t>[-0.002  0.002  0.001]</a:t>
            </a:r>
          </a:p>
          <a:p>
            <a:r>
              <a:rPr lang="en-IN" sz="1000" dirty="0"/>
              <a:t>[-0.002  0.002  0.001]</a:t>
            </a:r>
          </a:p>
          <a:p>
            <a:r>
              <a:rPr lang="en-IN" sz="1000" dirty="0"/>
              <a:t>[-0.002  0.002  0.001]</a:t>
            </a:r>
          </a:p>
        </p:txBody>
      </p:sp>
      <p:sp>
        <p:nvSpPr>
          <p:cNvPr id="4" name="Text Placeholder 3">
            <a:extLst>
              <a:ext uri="{FF2B5EF4-FFF2-40B4-BE49-F238E27FC236}">
                <a16:creationId xmlns:a16="http://schemas.microsoft.com/office/drawing/2014/main" id="{C244BB6B-66D4-4435-AF19-B071DDE244AE}"/>
              </a:ext>
            </a:extLst>
          </p:cNvPr>
          <p:cNvSpPr>
            <a:spLocks noGrp="1"/>
          </p:cNvSpPr>
          <p:nvPr>
            <p:ph type="body" sz="half" idx="2"/>
          </p:nvPr>
        </p:nvSpPr>
        <p:spPr/>
        <p:txBody>
          <a:bodyPr/>
          <a:lstStyle/>
          <a:p>
            <a:endParaRPr lang="en-US" dirty="0"/>
          </a:p>
          <a:p>
            <a:endParaRPr lang="en-IN" dirty="0"/>
          </a:p>
          <a:p>
            <a:r>
              <a:rPr lang="en-IN" sz="2000" dirty="0"/>
              <a:t>Threshold:5</a:t>
            </a:r>
          </a:p>
          <a:p>
            <a:r>
              <a:rPr lang="en-IN" sz="2000" dirty="0"/>
              <a:t>Learning Rate:0.001</a:t>
            </a:r>
          </a:p>
        </p:txBody>
      </p:sp>
    </p:spTree>
    <p:extLst>
      <p:ext uri="{BB962C8B-B14F-4D97-AF65-F5344CB8AC3E}">
        <p14:creationId xmlns:p14="http://schemas.microsoft.com/office/powerpoint/2010/main" val="106373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6DFB-5813-45D7-B99D-DF22D85E980B}"/>
              </a:ext>
            </a:extLst>
          </p:cNvPr>
          <p:cNvSpPr>
            <a:spLocks noGrp="1"/>
          </p:cNvSpPr>
          <p:nvPr>
            <p:ph type="ctrTitle"/>
          </p:nvPr>
        </p:nvSpPr>
        <p:spPr>
          <a:xfrm>
            <a:off x="1507067" y="1710268"/>
            <a:ext cx="7766936" cy="3437464"/>
          </a:xfrm>
        </p:spPr>
        <p:txBody>
          <a:bodyPr>
            <a:normAutofit/>
          </a:bodyPr>
          <a:lstStyle/>
          <a:p>
            <a:r>
              <a:rPr lang="en-US" dirty="0"/>
              <a:t>Analyze effect Of Change In Learning Rate</a:t>
            </a:r>
            <a:br>
              <a:rPr lang="en-US" dirty="0"/>
            </a:br>
            <a:endParaRPr lang="en-IN" dirty="0"/>
          </a:p>
        </p:txBody>
      </p:sp>
    </p:spTree>
    <p:extLst>
      <p:ext uri="{BB962C8B-B14F-4D97-AF65-F5344CB8AC3E}">
        <p14:creationId xmlns:p14="http://schemas.microsoft.com/office/powerpoint/2010/main" val="2166763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7897-5E37-43DD-9660-C26320491C88}"/>
              </a:ext>
            </a:extLst>
          </p:cNvPr>
          <p:cNvSpPr>
            <a:spLocks noGrp="1"/>
          </p:cNvSpPr>
          <p:nvPr>
            <p:ph type="title"/>
          </p:nvPr>
        </p:nvSpPr>
        <p:spPr/>
        <p:txBody>
          <a:bodyPr/>
          <a:lstStyle/>
          <a:p>
            <a:r>
              <a:rPr lang="en-US" dirty="0"/>
              <a:t>Observation Table</a:t>
            </a:r>
            <a:endParaRPr lang="en-IN" dirty="0"/>
          </a:p>
        </p:txBody>
      </p:sp>
      <p:graphicFrame>
        <p:nvGraphicFramePr>
          <p:cNvPr id="3" name="Table 4">
            <a:extLst>
              <a:ext uri="{FF2B5EF4-FFF2-40B4-BE49-F238E27FC236}">
                <a16:creationId xmlns:a16="http://schemas.microsoft.com/office/drawing/2014/main" id="{FB0BF29F-24EF-4E80-888F-A45EB1090F47}"/>
              </a:ext>
            </a:extLst>
          </p:cNvPr>
          <p:cNvGraphicFramePr>
            <a:graphicFrameLocks noGrp="1"/>
          </p:cNvGraphicFramePr>
          <p:nvPr>
            <p:extLst>
              <p:ext uri="{D42A27DB-BD31-4B8C-83A1-F6EECF244321}">
                <p14:modId xmlns:p14="http://schemas.microsoft.com/office/powerpoint/2010/main" val="2143557906"/>
              </p:ext>
            </p:extLst>
          </p:nvPr>
        </p:nvGraphicFramePr>
        <p:xfrm>
          <a:off x="812800" y="1788159"/>
          <a:ext cx="7914640" cy="3972564"/>
        </p:xfrm>
        <a:graphic>
          <a:graphicData uri="http://schemas.openxmlformats.org/drawingml/2006/table">
            <a:tbl>
              <a:tblPr firstRow="1" bandRow="1">
                <a:tableStyleId>{5C22544A-7EE6-4342-B048-85BDC9FD1C3A}</a:tableStyleId>
              </a:tblPr>
              <a:tblGrid>
                <a:gridCol w="2829484">
                  <a:extLst>
                    <a:ext uri="{9D8B030D-6E8A-4147-A177-3AD203B41FA5}">
                      <a16:colId xmlns:a16="http://schemas.microsoft.com/office/drawing/2014/main" val="1017901719"/>
                    </a:ext>
                  </a:extLst>
                </a:gridCol>
                <a:gridCol w="5085156">
                  <a:extLst>
                    <a:ext uri="{9D8B030D-6E8A-4147-A177-3AD203B41FA5}">
                      <a16:colId xmlns:a16="http://schemas.microsoft.com/office/drawing/2014/main" val="1885182247"/>
                    </a:ext>
                  </a:extLst>
                </a:gridCol>
              </a:tblGrid>
              <a:tr h="662094">
                <a:tc>
                  <a:txBody>
                    <a:bodyPr/>
                    <a:lstStyle/>
                    <a:p>
                      <a:r>
                        <a:rPr lang="en-US" dirty="0"/>
                        <a:t>Learning Rate</a:t>
                      </a:r>
                      <a:endParaRPr lang="en-IN" dirty="0"/>
                    </a:p>
                  </a:txBody>
                  <a:tcPr/>
                </a:tc>
                <a:tc>
                  <a:txBody>
                    <a:bodyPr/>
                    <a:lstStyle/>
                    <a:p>
                      <a:r>
                        <a:rPr lang="en-IN" dirty="0"/>
                        <a:t>Process Duration</a:t>
                      </a:r>
                    </a:p>
                  </a:txBody>
                  <a:tcPr/>
                </a:tc>
                <a:extLst>
                  <a:ext uri="{0D108BD9-81ED-4DB2-BD59-A6C34878D82A}">
                    <a16:rowId xmlns:a16="http://schemas.microsoft.com/office/drawing/2014/main" val="930328971"/>
                  </a:ext>
                </a:extLst>
              </a:tr>
              <a:tr h="662094">
                <a:tc>
                  <a:txBody>
                    <a:bodyPr/>
                    <a:lstStyle/>
                    <a:p>
                      <a:r>
                        <a:rPr lang="en-US" dirty="0"/>
                        <a:t>0.1</a:t>
                      </a:r>
                      <a:endParaRPr lang="en-IN" dirty="0"/>
                    </a:p>
                  </a:txBody>
                  <a:tcPr/>
                </a:tc>
                <a:tc>
                  <a:txBody>
                    <a:bodyPr/>
                    <a:lstStyle/>
                    <a:p>
                      <a:r>
                        <a:rPr lang="en-IN" dirty="0"/>
                        <a:t>0:00:00.003989</a:t>
                      </a:r>
                    </a:p>
                  </a:txBody>
                  <a:tcPr/>
                </a:tc>
                <a:extLst>
                  <a:ext uri="{0D108BD9-81ED-4DB2-BD59-A6C34878D82A}">
                    <a16:rowId xmlns:a16="http://schemas.microsoft.com/office/drawing/2014/main" val="698819857"/>
                  </a:ext>
                </a:extLst>
              </a:tr>
              <a:tr h="662094">
                <a:tc>
                  <a:txBody>
                    <a:bodyPr/>
                    <a:lstStyle/>
                    <a:p>
                      <a:r>
                        <a:rPr lang="en-US" dirty="0"/>
                        <a:t>0.01</a:t>
                      </a:r>
                      <a:endParaRPr lang="en-IN" dirty="0"/>
                    </a:p>
                  </a:txBody>
                  <a:tcPr/>
                </a:tc>
                <a:tc>
                  <a:txBody>
                    <a:bodyPr/>
                    <a:lstStyle/>
                    <a:p>
                      <a:r>
                        <a:rPr lang="en-IN" dirty="0"/>
                        <a:t>0:00:00.003989</a:t>
                      </a:r>
                    </a:p>
                  </a:txBody>
                  <a:tcPr/>
                </a:tc>
                <a:extLst>
                  <a:ext uri="{0D108BD9-81ED-4DB2-BD59-A6C34878D82A}">
                    <a16:rowId xmlns:a16="http://schemas.microsoft.com/office/drawing/2014/main" val="1926466881"/>
                  </a:ext>
                </a:extLst>
              </a:tr>
              <a:tr h="662094">
                <a:tc>
                  <a:txBody>
                    <a:bodyPr/>
                    <a:lstStyle/>
                    <a:p>
                      <a:r>
                        <a:rPr lang="en-US" dirty="0"/>
                        <a:t>0.001</a:t>
                      </a:r>
                      <a:endParaRPr lang="en-IN" dirty="0"/>
                    </a:p>
                  </a:txBody>
                  <a:tcPr/>
                </a:tc>
                <a:tc>
                  <a:txBody>
                    <a:bodyPr/>
                    <a:lstStyle/>
                    <a:p>
                      <a:r>
                        <a:rPr lang="en-IN" dirty="0"/>
                        <a:t>0:00:00.004987</a:t>
                      </a:r>
                    </a:p>
                  </a:txBody>
                  <a:tcPr/>
                </a:tc>
                <a:extLst>
                  <a:ext uri="{0D108BD9-81ED-4DB2-BD59-A6C34878D82A}">
                    <a16:rowId xmlns:a16="http://schemas.microsoft.com/office/drawing/2014/main" val="1494208930"/>
                  </a:ext>
                </a:extLst>
              </a:tr>
              <a:tr h="662094">
                <a:tc>
                  <a:txBody>
                    <a:bodyPr/>
                    <a:lstStyle/>
                    <a:p>
                      <a:r>
                        <a:rPr lang="en-US" dirty="0"/>
                        <a:t>0.0001</a:t>
                      </a:r>
                      <a:endParaRPr lang="en-IN" dirty="0"/>
                    </a:p>
                  </a:txBody>
                  <a:tcPr/>
                </a:tc>
                <a:tc>
                  <a:txBody>
                    <a:bodyPr/>
                    <a:lstStyle/>
                    <a:p>
                      <a:r>
                        <a:rPr lang="en-IN" dirty="0"/>
                        <a:t> 0:00:00.004986</a:t>
                      </a:r>
                    </a:p>
                  </a:txBody>
                  <a:tcPr/>
                </a:tc>
                <a:extLst>
                  <a:ext uri="{0D108BD9-81ED-4DB2-BD59-A6C34878D82A}">
                    <a16:rowId xmlns:a16="http://schemas.microsoft.com/office/drawing/2014/main" val="911402541"/>
                  </a:ext>
                </a:extLst>
              </a:tr>
              <a:tr h="662094">
                <a:tc>
                  <a:txBody>
                    <a:bodyPr/>
                    <a:lstStyle/>
                    <a:p>
                      <a:r>
                        <a:rPr lang="en-US" dirty="0"/>
                        <a:t>1</a:t>
                      </a:r>
                      <a:endParaRPr lang="en-IN" dirty="0"/>
                    </a:p>
                  </a:txBody>
                  <a:tcPr/>
                </a:tc>
                <a:tc>
                  <a:txBody>
                    <a:bodyPr/>
                    <a:lstStyle/>
                    <a:p>
                      <a:r>
                        <a:rPr lang="en-IN" dirty="0"/>
                        <a:t>0:00:00.005984</a:t>
                      </a:r>
                    </a:p>
                  </a:txBody>
                  <a:tcPr/>
                </a:tc>
                <a:extLst>
                  <a:ext uri="{0D108BD9-81ED-4DB2-BD59-A6C34878D82A}">
                    <a16:rowId xmlns:a16="http://schemas.microsoft.com/office/drawing/2014/main" val="3298138142"/>
                  </a:ext>
                </a:extLst>
              </a:tr>
            </a:tbl>
          </a:graphicData>
        </a:graphic>
      </p:graphicFrame>
    </p:spTree>
    <p:extLst>
      <p:ext uri="{BB962C8B-B14F-4D97-AF65-F5344CB8AC3E}">
        <p14:creationId xmlns:p14="http://schemas.microsoft.com/office/powerpoint/2010/main" val="66037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5E25-7580-4D16-9359-AA658942A8AC}"/>
              </a:ext>
            </a:extLst>
          </p:cNvPr>
          <p:cNvSpPr>
            <a:spLocks noGrp="1"/>
          </p:cNvSpPr>
          <p:nvPr>
            <p:ph type="title"/>
          </p:nvPr>
        </p:nvSpPr>
        <p:spPr>
          <a:xfrm>
            <a:off x="538481" y="609600"/>
            <a:ext cx="6136640" cy="3027680"/>
          </a:xfrm>
        </p:spPr>
        <p:txBody>
          <a:bodyPr/>
          <a:lstStyle/>
          <a:p>
            <a:endParaRPr lang="en-IN" dirty="0"/>
          </a:p>
        </p:txBody>
      </p:sp>
      <p:sp>
        <p:nvSpPr>
          <p:cNvPr id="3" name="Text Placeholder 2">
            <a:extLst>
              <a:ext uri="{FF2B5EF4-FFF2-40B4-BE49-F238E27FC236}">
                <a16:creationId xmlns:a16="http://schemas.microsoft.com/office/drawing/2014/main" id="{6207EF04-A7A2-41AF-9989-934DDDBD1717}"/>
              </a:ext>
            </a:extLst>
          </p:cNvPr>
          <p:cNvSpPr>
            <a:spLocks noGrp="1"/>
          </p:cNvSpPr>
          <p:nvPr>
            <p:ph type="body" idx="1"/>
          </p:nvPr>
        </p:nvSpPr>
        <p:spPr>
          <a:xfrm>
            <a:off x="677335" y="4500880"/>
            <a:ext cx="8596668" cy="1570962"/>
          </a:xfrm>
        </p:spPr>
        <p:txBody>
          <a:bodyPr>
            <a:normAutofit/>
          </a:bodyPr>
          <a:lstStyle/>
          <a:p>
            <a:r>
              <a:rPr lang="en-US" dirty="0"/>
              <a:t>The learning rate controls how quickly the model is adapted to the problem. Smaller learning rates require more training epochs given the smaller changes made to the weights each update, whereas larger learning rates result in rapid changes and require fewer training epochs</a:t>
            </a:r>
          </a:p>
        </p:txBody>
      </p:sp>
      <p:pic>
        <p:nvPicPr>
          <p:cNvPr id="5" name="Picture 4">
            <a:extLst>
              <a:ext uri="{FF2B5EF4-FFF2-40B4-BE49-F238E27FC236}">
                <a16:creationId xmlns:a16="http://schemas.microsoft.com/office/drawing/2014/main" id="{745E04AF-0E26-4F08-B93B-EDA2B494A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0" y="609600"/>
            <a:ext cx="8158480" cy="3215640"/>
          </a:xfrm>
          <a:prstGeom prst="rect">
            <a:avLst/>
          </a:prstGeom>
        </p:spPr>
      </p:pic>
    </p:spTree>
    <p:extLst>
      <p:ext uri="{BB962C8B-B14F-4D97-AF65-F5344CB8AC3E}">
        <p14:creationId xmlns:p14="http://schemas.microsoft.com/office/powerpoint/2010/main" val="142623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6F33-9710-493D-B1EC-FA6EADAC9D1F}"/>
              </a:ext>
            </a:extLst>
          </p:cNvPr>
          <p:cNvSpPr>
            <a:spLocks noGrp="1"/>
          </p:cNvSpPr>
          <p:nvPr>
            <p:ph type="title"/>
          </p:nvPr>
        </p:nvSpPr>
        <p:spPr/>
        <p:txBody>
          <a:bodyPr/>
          <a:lstStyle/>
          <a:p>
            <a:br>
              <a:rPr lang="en-US" dirty="0"/>
            </a:br>
            <a:r>
              <a:rPr lang="en-IN" dirty="0"/>
              <a:t>Training Model For 3 Inputs</a:t>
            </a:r>
          </a:p>
        </p:txBody>
      </p:sp>
      <p:sp>
        <p:nvSpPr>
          <p:cNvPr id="3" name="Content Placeholder 2">
            <a:extLst>
              <a:ext uri="{FF2B5EF4-FFF2-40B4-BE49-F238E27FC236}">
                <a16:creationId xmlns:a16="http://schemas.microsoft.com/office/drawing/2014/main" id="{C6A6A27E-F935-4FA4-8555-6F8DBF3DD12C}"/>
              </a:ext>
            </a:extLst>
          </p:cNvPr>
          <p:cNvSpPr>
            <a:spLocks noGrp="1"/>
          </p:cNvSpPr>
          <p:nvPr>
            <p:ph idx="1"/>
          </p:nvPr>
        </p:nvSpPr>
        <p:spPr/>
        <p:txBody>
          <a:bodyPr>
            <a:normAutofit fontScale="25000" lnSpcReduction="20000"/>
          </a:bodyPr>
          <a:lstStyle/>
          <a:p>
            <a:endParaRPr lang="en-IN" dirty="0"/>
          </a:p>
          <a:p>
            <a:r>
              <a:rPr lang="en-IN" sz="6400" dirty="0"/>
              <a:t>import </a:t>
            </a:r>
            <a:r>
              <a:rPr lang="en-IN" sz="6400" dirty="0" err="1"/>
              <a:t>numpy</a:t>
            </a:r>
            <a:r>
              <a:rPr lang="en-IN" sz="6400" dirty="0"/>
              <a:t> as np</a:t>
            </a:r>
          </a:p>
          <a:p>
            <a:r>
              <a:rPr lang="en-IN" sz="6400" dirty="0"/>
              <a:t>from perceptron import Perceptron</a:t>
            </a:r>
          </a:p>
          <a:p>
            <a:r>
              <a:rPr lang="en-IN" sz="6400" dirty="0" err="1"/>
              <a:t>training_inputs</a:t>
            </a:r>
            <a:r>
              <a:rPr lang="en-IN" sz="6400" dirty="0"/>
              <a:t>=[]</a:t>
            </a:r>
          </a:p>
          <a:p>
            <a:r>
              <a:rPr lang="en-IN" sz="6400" dirty="0" err="1"/>
              <a:t>training_inputs.append</a:t>
            </a:r>
            <a:r>
              <a:rPr lang="en-IN" sz="6400" dirty="0"/>
              <a:t>(</a:t>
            </a:r>
            <a:r>
              <a:rPr lang="en-IN" sz="6400" dirty="0" err="1"/>
              <a:t>np.array</a:t>
            </a:r>
            <a:r>
              <a:rPr lang="en-IN" sz="6400" dirty="0"/>
              <a:t>([0,0,0]))</a:t>
            </a:r>
          </a:p>
          <a:p>
            <a:r>
              <a:rPr lang="en-IN" sz="6400" dirty="0" err="1"/>
              <a:t>training_inputs.append</a:t>
            </a:r>
            <a:r>
              <a:rPr lang="en-IN" sz="6400" dirty="0"/>
              <a:t>(</a:t>
            </a:r>
            <a:r>
              <a:rPr lang="en-IN" sz="6400" dirty="0" err="1"/>
              <a:t>np.array</a:t>
            </a:r>
            <a:r>
              <a:rPr lang="en-IN" sz="6400" dirty="0"/>
              <a:t>([1,1,0]))</a:t>
            </a:r>
          </a:p>
          <a:p>
            <a:r>
              <a:rPr lang="en-IN" sz="6400" dirty="0" err="1"/>
              <a:t>training_inputs.append</a:t>
            </a:r>
            <a:r>
              <a:rPr lang="en-IN" sz="6400" dirty="0"/>
              <a:t>(</a:t>
            </a:r>
            <a:r>
              <a:rPr lang="en-IN" sz="6400" dirty="0" err="1"/>
              <a:t>np.array</a:t>
            </a:r>
            <a:r>
              <a:rPr lang="en-IN" sz="6400" dirty="0"/>
              <a:t>([0,1,0]))</a:t>
            </a:r>
          </a:p>
          <a:p>
            <a:r>
              <a:rPr lang="en-IN" sz="6400" dirty="0" err="1"/>
              <a:t>training_inputs.append</a:t>
            </a:r>
            <a:r>
              <a:rPr lang="en-IN" sz="6400" dirty="0"/>
              <a:t>(</a:t>
            </a:r>
            <a:r>
              <a:rPr lang="en-IN" sz="6400" dirty="0" err="1"/>
              <a:t>np.array</a:t>
            </a:r>
            <a:r>
              <a:rPr lang="en-IN" sz="6400" dirty="0"/>
              <a:t>([0,1,1]))</a:t>
            </a:r>
          </a:p>
          <a:p>
            <a:r>
              <a:rPr lang="en-IN" sz="6400" dirty="0" err="1"/>
              <a:t>training_inputs.append</a:t>
            </a:r>
            <a:r>
              <a:rPr lang="en-IN" sz="6400" dirty="0"/>
              <a:t>(</a:t>
            </a:r>
            <a:r>
              <a:rPr lang="en-IN" sz="6400" dirty="0" err="1"/>
              <a:t>np.array</a:t>
            </a:r>
            <a:r>
              <a:rPr lang="en-IN" sz="6400" dirty="0"/>
              <a:t>([1,0,0]))</a:t>
            </a:r>
          </a:p>
          <a:p>
            <a:r>
              <a:rPr lang="en-IN" sz="6400" dirty="0" err="1"/>
              <a:t>training_inputs.append</a:t>
            </a:r>
            <a:r>
              <a:rPr lang="en-IN" sz="6400" dirty="0"/>
              <a:t>(</a:t>
            </a:r>
            <a:r>
              <a:rPr lang="en-IN" sz="6400" dirty="0" err="1"/>
              <a:t>np.array</a:t>
            </a:r>
            <a:r>
              <a:rPr lang="en-IN" sz="6400" dirty="0"/>
              <a:t>([1,1,1]))</a:t>
            </a:r>
          </a:p>
          <a:p>
            <a:r>
              <a:rPr lang="en-IN" sz="6400" dirty="0"/>
              <a:t>labels=</a:t>
            </a:r>
            <a:r>
              <a:rPr lang="en-IN" sz="6400" dirty="0" err="1"/>
              <a:t>np.array</a:t>
            </a:r>
            <a:r>
              <a:rPr lang="en-IN" sz="6400" dirty="0"/>
              <a:t>([0,0,0,0,0,1])</a:t>
            </a:r>
          </a:p>
          <a:p>
            <a:r>
              <a:rPr lang="en-IN" sz="6400" dirty="0"/>
              <a:t>perceptron=Perceptron(3)</a:t>
            </a:r>
          </a:p>
          <a:p>
            <a:r>
              <a:rPr lang="en-IN" sz="6400" dirty="0" err="1"/>
              <a:t>perceptron.train</a:t>
            </a:r>
            <a:r>
              <a:rPr lang="en-IN" sz="6400" dirty="0"/>
              <a:t>(</a:t>
            </a:r>
            <a:r>
              <a:rPr lang="en-IN" sz="6400" dirty="0" err="1"/>
              <a:t>training_inputs,labels</a:t>
            </a:r>
            <a:r>
              <a:rPr lang="en-IN" sz="6400" dirty="0"/>
              <a:t>) </a:t>
            </a:r>
          </a:p>
          <a:p>
            <a:r>
              <a:rPr lang="en-IN" sz="6400" dirty="0"/>
              <a:t>inputs=</a:t>
            </a:r>
            <a:r>
              <a:rPr lang="en-IN" sz="6400" dirty="0" err="1"/>
              <a:t>np.array</a:t>
            </a:r>
            <a:r>
              <a:rPr lang="en-IN" sz="6400" dirty="0"/>
              <a:t>([1,1,0])</a:t>
            </a:r>
          </a:p>
          <a:p>
            <a:r>
              <a:rPr lang="en-IN" sz="6400" dirty="0"/>
              <a:t>print(</a:t>
            </a:r>
            <a:r>
              <a:rPr lang="en-IN" sz="6400" dirty="0" err="1"/>
              <a:t>perceptron.predict</a:t>
            </a:r>
            <a:r>
              <a:rPr lang="en-IN" sz="6400" dirty="0"/>
              <a:t>(inputs))</a:t>
            </a:r>
          </a:p>
        </p:txBody>
      </p:sp>
    </p:spTree>
    <p:extLst>
      <p:ext uri="{BB962C8B-B14F-4D97-AF65-F5344CB8AC3E}">
        <p14:creationId xmlns:p14="http://schemas.microsoft.com/office/powerpoint/2010/main" val="28554725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328</TotalTime>
  <Words>433</Words>
  <Application>Microsoft Office PowerPoint</Application>
  <PresentationFormat>Widescreen</PresentationFormat>
  <Paragraphs>107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Analysis Of Perceptron Model of AND Gate </vt:lpstr>
      <vt:lpstr>Threshold Analysis</vt:lpstr>
      <vt:lpstr>Minimum Threshold to trigger a model : 5</vt:lpstr>
      <vt:lpstr>Value of Bias obtains in each Iteration</vt:lpstr>
      <vt:lpstr>Value Of weight obtains in each Iteration</vt:lpstr>
      <vt:lpstr>Analyze effect Of Change In Learning Rate </vt:lpstr>
      <vt:lpstr>Observation Table</vt:lpstr>
      <vt:lpstr>PowerPoint Presentation</vt:lpstr>
      <vt:lpstr> Training Model For 3 Inputs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Perceptron Model  </dc:title>
  <dc:creator>Vipasha Vaghela</dc:creator>
  <cp:lastModifiedBy>Vipasha Vaghela</cp:lastModifiedBy>
  <cp:revision>12</cp:revision>
  <dcterms:created xsi:type="dcterms:W3CDTF">2020-08-09T09:07:17Z</dcterms:created>
  <dcterms:modified xsi:type="dcterms:W3CDTF">2020-08-10T05:24:13Z</dcterms:modified>
</cp:coreProperties>
</file>