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asha Vaghela" userId="4e480c64452053af" providerId="LiveId" clId="{83FB869B-18AB-4FFF-8BA4-19CEB4E52B87}"/>
    <pc:docChg chg="undo custSel addSld delSld modSld">
      <pc:chgData name="Vipasha Vaghela" userId="4e480c64452053af" providerId="LiveId" clId="{83FB869B-18AB-4FFF-8BA4-19CEB4E52B87}" dt="2020-08-26T07:48:57.922" v="262" actId="20577"/>
      <pc:docMkLst>
        <pc:docMk/>
      </pc:docMkLst>
      <pc:sldChg chg="modSp new mod">
        <pc:chgData name="Vipasha Vaghela" userId="4e480c64452053af" providerId="LiveId" clId="{83FB869B-18AB-4FFF-8BA4-19CEB4E52B87}" dt="2020-08-26T06:22:30.261" v="51" actId="20577"/>
        <pc:sldMkLst>
          <pc:docMk/>
          <pc:sldMk cId="1390540920" sldId="265"/>
        </pc:sldMkLst>
        <pc:spChg chg="mod">
          <ac:chgData name="Vipasha Vaghela" userId="4e480c64452053af" providerId="LiveId" clId="{83FB869B-18AB-4FFF-8BA4-19CEB4E52B87}" dt="2020-08-26T06:22:30.261" v="51" actId="20577"/>
          <ac:spMkLst>
            <pc:docMk/>
            <pc:sldMk cId="1390540920" sldId="265"/>
            <ac:spMk id="2" creationId="{AF0B62BB-1AD5-4ECD-809E-7869C9BDBFAA}"/>
          </ac:spMkLst>
        </pc:spChg>
        <pc:spChg chg="mod">
          <ac:chgData name="Vipasha Vaghela" userId="4e480c64452053af" providerId="LiveId" clId="{83FB869B-18AB-4FFF-8BA4-19CEB4E52B87}" dt="2020-08-26T06:21:45.619" v="10" actId="27636"/>
          <ac:spMkLst>
            <pc:docMk/>
            <pc:sldMk cId="1390540920" sldId="265"/>
            <ac:spMk id="3" creationId="{57C8A085-8AE9-434C-85B4-06BF6FC75BD5}"/>
          </ac:spMkLst>
        </pc:spChg>
      </pc:sldChg>
      <pc:sldChg chg="modSp new mod">
        <pc:chgData name="Vipasha Vaghela" userId="4e480c64452053af" providerId="LiveId" clId="{83FB869B-18AB-4FFF-8BA4-19CEB4E52B87}" dt="2020-08-26T06:23:43.756" v="57"/>
        <pc:sldMkLst>
          <pc:docMk/>
          <pc:sldMk cId="1878459331" sldId="266"/>
        </pc:sldMkLst>
        <pc:spChg chg="mod">
          <ac:chgData name="Vipasha Vaghela" userId="4e480c64452053af" providerId="LiveId" clId="{83FB869B-18AB-4FFF-8BA4-19CEB4E52B87}" dt="2020-08-26T06:23:43.756" v="57"/>
          <ac:spMkLst>
            <pc:docMk/>
            <pc:sldMk cId="1878459331" sldId="266"/>
            <ac:spMk id="2" creationId="{6F57F3CE-AF0C-4363-B892-19201ABF1410}"/>
          </ac:spMkLst>
        </pc:spChg>
        <pc:spChg chg="mod">
          <ac:chgData name="Vipasha Vaghela" userId="4e480c64452053af" providerId="LiveId" clId="{83FB869B-18AB-4FFF-8BA4-19CEB4E52B87}" dt="2020-08-26T06:23:33.798" v="56" actId="27636"/>
          <ac:spMkLst>
            <pc:docMk/>
            <pc:sldMk cId="1878459331" sldId="266"/>
            <ac:spMk id="3" creationId="{FFF8A475-8FC2-4233-A64D-70596D1F74FF}"/>
          </ac:spMkLst>
        </pc:spChg>
      </pc:sldChg>
      <pc:sldChg chg="modSp new del mod">
        <pc:chgData name="Vipasha Vaghela" userId="4e480c64452053af" providerId="LiveId" clId="{83FB869B-18AB-4FFF-8BA4-19CEB4E52B87}" dt="2020-08-26T06:26:27.767" v="62" actId="47"/>
        <pc:sldMkLst>
          <pc:docMk/>
          <pc:sldMk cId="1883664600" sldId="267"/>
        </pc:sldMkLst>
        <pc:spChg chg="mod">
          <ac:chgData name="Vipasha Vaghela" userId="4e480c64452053af" providerId="LiveId" clId="{83FB869B-18AB-4FFF-8BA4-19CEB4E52B87}" dt="2020-08-26T06:26:23.333" v="61"/>
          <ac:spMkLst>
            <pc:docMk/>
            <pc:sldMk cId="1883664600" sldId="267"/>
            <ac:spMk id="3" creationId="{DA994F2E-FDF5-4CAC-B2D3-6F1D757FE371}"/>
          </ac:spMkLst>
        </pc:spChg>
      </pc:sldChg>
      <pc:sldChg chg="modSp new mod">
        <pc:chgData name="Vipasha Vaghela" userId="4e480c64452053af" providerId="LiveId" clId="{83FB869B-18AB-4FFF-8BA4-19CEB4E52B87}" dt="2020-08-26T06:28:56.510" v="80" actId="20577"/>
        <pc:sldMkLst>
          <pc:docMk/>
          <pc:sldMk cId="2624329612" sldId="267"/>
        </pc:sldMkLst>
        <pc:spChg chg="mod">
          <ac:chgData name="Vipasha Vaghela" userId="4e480c64452053af" providerId="LiveId" clId="{83FB869B-18AB-4FFF-8BA4-19CEB4E52B87}" dt="2020-08-26T06:28:56.510" v="80" actId="20577"/>
          <ac:spMkLst>
            <pc:docMk/>
            <pc:sldMk cId="2624329612" sldId="267"/>
            <ac:spMk id="2" creationId="{C3DB52F4-4F26-46B6-8A72-7887E0529EEB}"/>
          </ac:spMkLst>
        </pc:spChg>
        <pc:spChg chg="mod">
          <ac:chgData name="Vipasha Vaghela" userId="4e480c64452053af" providerId="LiveId" clId="{83FB869B-18AB-4FFF-8BA4-19CEB4E52B87}" dt="2020-08-26T06:28:48.751" v="69" actId="27636"/>
          <ac:spMkLst>
            <pc:docMk/>
            <pc:sldMk cId="2624329612" sldId="267"/>
            <ac:spMk id="3" creationId="{4B07EA11-3AE3-49A5-AE17-8C200E4979CB}"/>
          </ac:spMkLst>
        </pc:spChg>
        <pc:spChg chg="mod">
          <ac:chgData name="Vipasha Vaghela" userId="4e480c64452053af" providerId="LiveId" clId="{83FB869B-18AB-4FFF-8BA4-19CEB4E52B87}" dt="2020-08-26T06:28:48.760" v="70" actId="27636"/>
          <ac:spMkLst>
            <pc:docMk/>
            <pc:sldMk cId="2624329612" sldId="267"/>
            <ac:spMk id="4" creationId="{9B024D10-8661-4013-8D51-DF196265659B}"/>
          </ac:spMkLst>
        </pc:spChg>
      </pc:sldChg>
      <pc:sldChg chg="modSp new mod">
        <pc:chgData name="Vipasha Vaghela" userId="4e480c64452053af" providerId="LiveId" clId="{83FB869B-18AB-4FFF-8BA4-19CEB4E52B87}" dt="2020-08-26T07:48:57.922" v="262" actId="20577"/>
        <pc:sldMkLst>
          <pc:docMk/>
          <pc:sldMk cId="603068407" sldId="268"/>
        </pc:sldMkLst>
        <pc:spChg chg="mod">
          <ac:chgData name="Vipasha Vaghela" userId="4e480c64452053af" providerId="LiveId" clId="{83FB869B-18AB-4FFF-8BA4-19CEB4E52B87}" dt="2020-08-26T07:25:40.291" v="115" actId="20577"/>
          <ac:spMkLst>
            <pc:docMk/>
            <pc:sldMk cId="603068407" sldId="268"/>
            <ac:spMk id="2" creationId="{FF010650-931F-46D8-9320-45917303D9BB}"/>
          </ac:spMkLst>
        </pc:spChg>
        <pc:spChg chg="mod">
          <ac:chgData name="Vipasha Vaghela" userId="4e480c64452053af" providerId="LiveId" clId="{83FB869B-18AB-4FFF-8BA4-19CEB4E52B87}" dt="2020-08-26T07:48:57.922" v="262" actId="20577"/>
          <ac:spMkLst>
            <pc:docMk/>
            <pc:sldMk cId="603068407" sldId="268"/>
            <ac:spMk id="3" creationId="{F141F95B-E60E-4D38-9DF3-0F603C9DF8D5}"/>
          </ac:spMkLst>
        </pc:spChg>
      </pc:sldChg>
      <pc:sldChg chg="addSp delSp modSp new del mod">
        <pc:chgData name="Vipasha Vaghela" userId="4e480c64452053af" providerId="LiveId" clId="{83FB869B-18AB-4FFF-8BA4-19CEB4E52B87}" dt="2020-08-26T07:24:48.869" v="100" actId="47"/>
        <pc:sldMkLst>
          <pc:docMk/>
          <pc:sldMk cId="634868547" sldId="268"/>
        </pc:sldMkLst>
        <pc:spChg chg="del">
          <ac:chgData name="Vipasha Vaghela" userId="4e480c64452053af" providerId="LiveId" clId="{83FB869B-18AB-4FFF-8BA4-19CEB4E52B87}" dt="2020-08-26T07:19:53.508" v="83" actId="1957"/>
          <ac:spMkLst>
            <pc:docMk/>
            <pc:sldMk cId="634868547" sldId="268"/>
            <ac:spMk id="3" creationId="{EC4890CE-5827-4A19-8727-A3431A5735B8}"/>
          </ac:spMkLst>
        </pc:spChg>
        <pc:spChg chg="add del mod">
          <ac:chgData name="Vipasha Vaghela" userId="4e480c64452053af" providerId="LiveId" clId="{83FB869B-18AB-4FFF-8BA4-19CEB4E52B87}" dt="2020-08-26T07:24:23.997" v="99" actId="1957"/>
          <ac:spMkLst>
            <pc:docMk/>
            <pc:sldMk cId="634868547" sldId="268"/>
            <ac:spMk id="8" creationId="{DA9DA0A6-C977-47AD-AD4C-7261F53EA738}"/>
          </ac:spMkLst>
        </pc:spChg>
        <pc:graphicFrameChg chg="add del mod">
          <ac:chgData name="Vipasha Vaghela" userId="4e480c64452053af" providerId="LiveId" clId="{83FB869B-18AB-4FFF-8BA4-19CEB4E52B87}" dt="2020-08-26T07:24:06.651" v="97" actId="21"/>
          <ac:graphicFrameMkLst>
            <pc:docMk/>
            <pc:sldMk cId="634868547" sldId="268"/>
            <ac:graphicFrameMk id="6" creationId="{FCBB8BC6-E500-44BF-B11A-72A89E5D1BC0}"/>
          </ac:graphicFrameMkLst>
        </pc:graphicFrameChg>
        <pc:graphicFrameChg chg="add mod">
          <ac:chgData name="Vipasha Vaghela" userId="4e480c64452053af" providerId="LiveId" clId="{83FB869B-18AB-4FFF-8BA4-19CEB4E52B87}" dt="2020-08-26T07:24:23.997" v="99" actId="1957"/>
          <ac:graphicFrameMkLst>
            <pc:docMk/>
            <pc:sldMk cId="634868547" sldId="268"/>
            <ac:graphicFrameMk id="11" creationId="{8DB30394-0759-40F5-897D-7E27C0EBDF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3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8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6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5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3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95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2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15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5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2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0B016D-09B5-472A-928C-A6C5DCADCDC4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15ED93-9E43-4D19-8321-08EB24163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1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A707-4C3A-4C3B-B4F8-D56B0B431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Gradient_descent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45E76-8679-42DB-A4E9-68DFDE16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Vipasha Vaghela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1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D3A4-60DD-4DA8-8F2E-71F58CC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9339-2F05-4D92-815A-8A0BF1E0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def </a:t>
            </a:r>
            <a:r>
              <a:rPr lang="en-IN" dirty="0" err="1"/>
              <a:t>do_gradient_descent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w,b,eta,max_epochs</a:t>
            </a:r>
            <a:r>
              <a:rPr lang="en-IN" dirty="0"/>
              <a:t>=-2,-2,1.0,10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max_epochs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    </a:t>
            </a:r>
            <a:r>
              <a:rPr lang="en-IN" dirty="0" err="1"/>
              <a:t>dw</a:t>
            </a:r>
            <a:r>
              <a:rPr lang="en-IN" dirty="0"/>
              <a:t>+=</a:t>
            </a:r>
            <a:r>
              <a:rPr lang="en-IN" dirty="0" err="1"/>
              <a:t>grad_w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    </a:t>
            </a:r>
            <a:r>
              <a:rPr lang="en-IN" dirty="0" err="1"/>
              <a:t>db</a:t>
            </a:r>
            <a:r>
              <a:rPr lang="en-IN" dirty="0"/>
              <a:t>+=</a:t>
            </a:r>
            <a:r>
              <a:rPr lang="en-IN" dirty="0" err="1"/>
              <a:t>grad_b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w=w-eta*</a:t>
            </a:r>
            <a:r>
              <a:rPr lang="en-IN" dirty="0" err="1"/>
              <a:t>dw</a:t>
            </a:r>
            <a:endParaRPr lang="en-IN" dirty="0"/>
          </a:p>
          <a:p>
            <a:r>
              <a:rPr lang="en-IN" dirty="0"/>
              <a:t>            b=b-eta*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    print(error(</a:t>
            </a:r>
            <a:r>
              <a:rPr lang="en-IN" dirty="0" err="1"/>
              <a:t>w,b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289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58E4-2647-4A01-9EEB-76428785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3CF7-4FF8-43ED-B4D3-0FBCD8D4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530938"/>
          </a:xfrm>
        </p:spPr>
        <p:txBody>
          <a:bodyPr>
            <a:normAutofit fontScale="25000" lnSpcReduction="20000"/>
          </a:bodyPr>
          <a:lstStyle/>
          <a:p>
            <a:r>
              <a:rPr lang="en-IN" sz="4000" dirty="0"/>
              <a:t>13.415723211726508</a:t>
            </a:r>
          </a:p>
          <a:p>
            <a:r>
              <a:rPr lang="en-IN" sz="4000" dirty="0"/>
              <a:t>13.415630997978209</a:t>
            </a:r>
          </a:p>
          <a:p>
            <a:r>
              <a:rPr lang="en-IN" sz="4000" dirty="0"/>
              <a:t>13.41553701091939</a:t>
            </a:r>
          </a:p>
          <a:p>
            <a:r>
              <a:rPr lang="en-IN" sz="4000" dirty="0"/>
              <a:t>13.415441197621941</a:t>
            </a:r>
          </a:p>
          <a:p>
            <a:r>
              <a:rPr lang="en-IN" sz="4000" dirty="0"/>
              <a:t>13.415343502867628</a:t>
            </a:r>
          </a:p>
          <a:p>
            <a:r>
              <a:rPr lang="en-IN" sz="4000" dirty="0"/>
              <a:t>13.415243869010803</a:t>
            </a:r>
          </a:p>
          <a:p>
            <a:r>
              <a:rPr lang="en-IN" sz="4000" dirty="0"/>
              <a:t>13.415142235830357</a:t>
            </a:r>
          </a:p>
          <a:p>
            <a:r>
              <a:rPr lang="en-IN" sz="4000" dirty="0"/>
              <a:t>13.415038540369807</a:t>
            </a:r>
          </a:p>
          <a:p>
            <a:r>
              <a:rPr lang="en-IN" sz="4000" dirty="0"/>
              <a:t>13.414932716764373</a:t>
            </a:r>
          </a:p>
          <a:p>
            <a:r>
              <a:rPr lang="en-IN" sz="4000" dirty="0"/>
              <a:t>13.414824696053772</a:t>
            </a:r>
          </a:p>
          <a:p>
            <a:r>
              <a:rPr lang="en-IN" sz="4000" dirty="0"/>
              <a:t>13.414714405979172</a:t>
            </a:r>
          </a:p>
          <a:p>
            <a:r>
              <a:rPr lang="en-IN" sz="4000" dirty="0"/>
              <a:t>13.414601770762777</a:t>
            </a:r>
          </a:p>
          <a:p>
            <a:r>
              <a:rPr lang="en-IN" sz="4000" dirty="0"/>
              <a:t>13.414486710868125</a:t>
            </a:r>
          </a:p>
          <a:p>
            <a:r>
              <a:rPr lang="en-IN" sz="4000" dirty="0"/>
              <a:t>13.414369142739037</a:t>
            </a:r>
          </a:p>
          <a:p>
            <a:r>
              <a:rPr lang="en-IN" sz="4000" dirty="0"/>
              <a:t>13.414248978514912</a:t>
            </a:r>
          </a:p>
          <a:p>
            <a:r>
              <a:rPr lang="en-IN" sz="4000" dirty="0"/>
              <a:t>13.4141261257197</a:t>
            </a:r>
          </a:p>
          <a:p>
            <a:r>
              <a:rPr lang="en-IN" sz="4000" dirty="0"/>
              <a:t>13.414000486921582</a:t>
            </a:r>
          </a:p>
          <a:p>
            <a:r>
              <a:rPr lang="en-IN" sz="4000" dirty="0"/>
              <a:t>13.41387195935997</a:t>
            </a:r>
          </a:p>
          <a:p>
            <a:r>
              <a:rPr lang="en-IN" sz="4000" dirty="0"/>
              <a:t>13.413740434535994</a:t>
            </a:r>
          </a:p>
          <a:p>
            <a:r>
              <a:rPr lang="en-IN" sz="4000" dirty="0"/>
              <a:t>13.413605797762106</a:t>
            </a:r>
          </a:p>
          <a:p>
            <a:r>
              <a:rPr lang="en-IN" dirty="0"/>
              <a:t>13.413467927665781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4C33-5B1C-40BB-81F9-81E88E25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680735" cy="4530938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13.41332669564165</a:t>
            </a:r>
          </a:p>
          <a:p>
            <a:r>
              <a:rPr lang="en-IN" dirty="0"/>
              <a:t>13.413181965245514</a:t>
            </a:r>
          </a:p>
          <a:p>
            <a:r>
              <a:rPr lang="en-IN" dirty="0"/>
              <a:t>13.413033591522694</a:t>
            </a:r>
          </a:p>
          <a:p>
            <a:r>
              <a:rPr lang="en-IN" dirty="0"/>
              <a:t>13.412881420262147</a:t>
            </a:r>
          </a:p>
          <a:p>
            <a:r>
              <a:rPr lang="en-IN" dirty="0"/>
              <a:t>13.41272528716624</a:t>
            </a:r>
          </a:p>
          <a:p>
            <a:r>
              <a:rPr lang="en-IN" dirty="0"/>
              <a:t>13.41256501692471</a:t>
            </a:r>
          </a:p>
          <a:p>
            <a:r>
              <a:rPr lang="en-IN" dirty="0"/>
              <a:t>13.412400422179328</a:t>
            </a:r>
          </a:p>
          <a:p>
            <a:r>
              <a:rPr lang="en-IN" dirty="0"/>
              <a:t>13.412231302363617</a:t>
            </a:r>
          </a:p>
          <a:p>
            <a:r>
              <a:rPr lang="en-IN" dirty="0"/>
              <a:t>13.412057442399355</a:t>
            </a:r>
          </a:p>
          <a:p>
            <a:r>
              <a:rPr lang="en-IN" dirty="0"/>
              <a:t>13.411878611228435</a:t>
            </a:r>
          </a:p>
          <a:p>
            <a:r>
              <a:rPr lang="en-IN" dirty="0"/>
              <a:t>13.411694560154883</a:t>
            </a:r>
          </a:p>
          <a:p>
            <a:r>
              <a:rPr lang="en-IN" dirty="0"/>
              <a:t>13.41150502096734</a:t>
            </a:r>
          </a:p>
          <a:p>
            <a:r>
              <a:rPr lang="en-IN" dirty="0"/>
              <a:t>13.411309703806806</a:t>
            </a:r>
          </a:p>
          <a:p>
            <a:r>
              <a:rPr lang="en-IN" dirty="0"/>
              <a:t>13.411108294737822</a:t>
            </a:r>
          </a:p>
          <a:p>
            <a:r>
              <a:rPr lang="en-IN" dirty="0"/>
              <a:t>13.41090045297324</a:t>
            </a:r>
          </a:p>
          <a:p>
            <a:r>
              <a:rPr lang="en-IN" dirty="0"/>
              <a:t>13.410685807692753</a:t>
            </a:r>
          </a:p>
          <a:p>
            <a:r>
              <a:rPr lang="en-IN" dirty="0"/>
              <a:t>13.410463954383353</a:t>
            </a:r>
          </a:p>
          <a:p>
            <a:r>
              <a:rPr lang="en-IN" dirty="0"/>
              <a:t>13.410234450614738</a:t>
            </a:r>
          </a:p>
          <a:p>
            <a:r>
              <a:rPr lang="en-IN" dirty="0"/>
              <a:t>13.409996811144179</a:t>
            </a:r>
          </a:p>
          <a:p>
            <a:r>
              <a:rPr lang="en-IN" dirty="0"/>
              <a:t>13.409750502222082</a:t>
            </a:r>
          </a:p>
          <a:p>
            <a:r>
              <a:rPr lang="en-IN" dirty="0"/>
              <a:t>13.409494934940195</a:t>
            </a:r>
          </a:p>
          <a:p>
            <a:r>
              <a:rPr lang="en-IN" dirty="0"/>
              <a:t>13.409229457427642</a:t>
            </a:r>
          </a:p>
          <a:p>
            <a:r>
              <a:rPr lang="en-IN" dirty="0"/>
              <a:t>13.408953345652936</a:t>
            </a:r>
          </a:p>
          <a:p>
            <a:r>
              <a:rPr lang="en-IN" dirty="0"/>
              <a:t>13.408665792530053</a:t>
            </a:r>
          </a:p>
          <a:p>
            <a:r>
              <a:rPr lang="en-IN" dirty="0"/>
              <a:t>13.408365894949196</a:t>
            </a:r>
          </a:p>
          <a:p>
            <a:r>
              <a:rPr lang="en-IN" dirty="0"/>
              <a:t>13.408052638252089</a:t>
            </a:r>
          </a:p>
          <a:p>
            <a:r>
              <a:rPr lang="en-IN" dirty="0"/>
              <a:t>13.407724877539753</a:t>
            </a:r>
          </a:p>
          <a:p>
            <a:r>
              <a:rPr lang="en-IN" dirty="0"/>
              <a:t>13.407381315026205</a:t>
            </a:r>
          </a:p>
          <a:p>
            <a:r>
              <a:rPr lang="en-IN" dirty="0"/>
              <a:t>13.407020472418889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5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52F4-4F26-46B6-8A72-7887E052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W,b</a:t>
            </a:r>
            <a:r>
              <a:rPr lang="en-US" dirty="0"/>
              <a:t>=5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EA11-3AE3-49A5-AE17-8C200E4979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6.824557683445509</a:t>
            </a:r>
          </a:p>
          <a:p>
            <a:r>
              <a:rPr lang="en-IN" dirty="0"/>
              <a:t>6.82455743926041</a:t>
            </a:r>
          </a:p>
          <a:p>
            <a:r>
              <a:rPr lang="en-IN" dirty="0"/>
              <a:t>6.8245571948058315</a:t>
            </a:r>
          </a:p>
          <a:p>
            <a:r>
              <a:rPr lang="en-IN" dirty="0"/>
              <a:t>6.824556950081329</a:t>
            </a:r>
          </a:p>
          <a:p>
            <a:r>
              <a:rPr lang="en-IN" dirty="0"/>
              <a:t>6.824556705086453</a:t>
            </a:r>
          </a:p>
          <a:p>
            <a:r>
              <a:rPr lang="en-IN" dirty="0"/>
              <a:t>6.824556459820757</a:t>
            </a:r>
          </a:p>
          <a:p>
            <a:r>
              <a:rPr lang="en-IN" dirty="0"/>
              <a:t>6.824556214283792</a:t>
            </a:r>
          </a:p>
          <a:p>
            <a:r>
              <a:rPr lang="en-IN" dirty="0"/>
              <a:t>6.824555968475108</a:t>
            </a:r>
          </a:p>
          <a:p>
            <a:r>
              <a:rPr lang="en-IN" dirty="0"/>
              <a:t>6.824555722394255</a:t>
            </a:r>
          </a:p>
          <a:p>
            <a:r>
              <a:rPr lang="en-IN" dirty="0"/>
              <a:t>6.8245554760407785</a:t>
            </a:r>
          </a:p>
          <a:p>
            <a:r>
              <a:rPr lang="en-IN" dirty="0"/>
              <a:t>6.824555229414227</a:t>
            </a:r>
          </a:p>
          <a:p>
            <a:r>
              <a:rPr lang="en-IN" dirty="0"/>
              <a:t>6.824554982514147</a:t>
            </a:r>
          </a:p>
          <a:p>
            <a:r>
              <a:rPr lang="en-IN" dirty="0"/>
              <a:t>6.824554735340083</a:t>
            </a:r>
          </a:p>
          <a:p>
            <a:r>
              <a:rPr lang="en-IN" dirty="0"/>
              <a:t>6.824554487891579</a:t>
            </a:r>
          </a:p>
          <a:p>
            <a:r>
              <a:rPr lang="en-IN" dirty="0"/>
              <a:t>6.824554240168178</a:t>
            </a:r>
          </a:p>
          <a:p>
            <a:r>
              <a:rPr lang="en-IN" dirty="0"/>
              <a:t>6.824553992169422</a:t>
            </a:r>
          </a:p>
          <a:p>
            <a:r>
              <a:rPr lang="en-IN" dirty="0"/>
              <a:t>6.824553743894851</a:t>
            </a:r>
          </a:p>
          <a:p>
            <a:r>
              <a:rPr lang="en-IN" dirty="0"/>
              <a:t>6.8245534953440075</a:t>
            </a:r>
          </a:p>
          <a:p>
            <a:r>
              <a:rPr lang="en-IN" dirty="0"/>
              <a:t>6.824553246516427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4D10-8661-4013-8D51-DF19626565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6.824550491015623</a:t>
            </a:r>
          </a:p>
          <a:p>
            <a:r>
              <a:rPr lang="en-US" dirty="0"/>
              <a:t>6.824550238830881</a:t>
            </a:r>
          </a:p>
          <a:p>
            <a:r>
              <a:rPr lang="en-US" dirty="0"/>
              <a:t>6.824549986363314</a:t>
            </a:r>
          </a:p>
          <a:p>
            <a:r>
              <a:rPr lang="en-US" dirty="0"/>
              <a:t>6.824549733612447</a:t>
            </a:r>
          </a:p>
          <a:p>
            <a:r>
              <a:rPr lang="en-US" dirty="0"/>
              <a:t>6.824549480577804</a:t>
            </a:r>
          </a:p>
          <a:p>
            <a:r>
              <a:rPr lang="en-US" dirty="0"/>
              <a:t>6.824549227258908</a:t>
            </a:r>
          </a:p>
          <a:p>
            <a:r>
              <a:rPr lang="en-US" dirty="0"/>
              <a:t>6.824548973655279</a:t>
            </a:r>
          </a:p>
          <a:p>
            <a:r>
              <a:rPr lang="en-US" dirty="0"/>
              <a:t>6.824548719766437</a:t>
            </a:r>
          </a:p>
          <a:p>
            <a:r>
              <a:rPr lang="en-US" dirty="0"/>
              <a:t>6.8245484655919</a:t>
            </a:r>
          </a:p>
          <a:p>
            <a:r>
              <a:rPr lang="en-US" dirty="0"/>
              <a:t>6.824548211131187</a:t>
            </a:r>
          </a:p>
          <a:p>
            <a:r>
              <a:rPr lang="en-US" dirty="0"/>
              <a:t>6.824547956383816</a:t>
            </a:r>
          </a:p>
          <a:p>
            <a:r>
              <a:rPr lang="en-US" dirty="0"/>
              <a:t>6.8245477013492994</a:t>
            </a:r>
          </a:p>
          <a:p>
            <a:r>
              <a:rPr lang="en-US" dirty="0"/>
              <a:t>6.824547446027155</a:t>
            </a:r>
          </a:p>
          <a:p>
            <a:r>
              <a:rPr lang="en-US" dirty="0"/>
              <a:t>6.824547190416894</a:t>
            </a:r>
          </a:p>
          <a:p>
            <a:r>
              <a:rPr lang="en-US" dirty="0"/>
              <a:t>6.82454693451803</a:t>
            </a:r>
          </a:p>
          <a:p>
            <a:r>
              <a:rPr lang="en-US" dirty="0"/>
              <a:t>6.824546678330075</a:t>
            </a:r>
          </a:p>
          <a:p>
            <a:r>
              <a:rPr lang="en-US" dirty="0"/>
              <a:t>6.824546421852537</a:t>
            </a:r>
          </a:p>
          <a:p>
            <a:r>
              <a:rPr lang="en-US" dirty="0"/>
              <a:t>6.824546165084925</a:t>
            </a:r>
          </a:p>
          <a:p>
            <a:r>
              <a:rPr lang="en-US" dirty="0"/>
              <a:t>6.82454590802675</a:t>
            </a:r>
          </a:p>
          <a:p>
            <a:r>
              <a:rPr lang="en-US" dirty="0"/>
              <a:t>6.824545650677517</a:t>
            </a:r>
          </a:p>
          <a:p>
            <a:r>
              <a:rPr lang="en-US" dirty="0"/>
              <a:t>6.824545393036732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32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0650-931F-46D8-9320-45917303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F95B-E60E-4D38-9DF3-0F603C9D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regions having gentle slopes, momentum based gradient descent is  able to take large steps because the momentum carries it along and chances of escaping from min valley is more. </a:t>
            </a:r>
          </a:p>
          <a:p>
            <a:r>
              <a:rPr lang="en-US" dirty="0"/>
              <a:t>In </a:t>
            </a:r>
            <a:r>
              <a:rPr lang="en-US" dirty="0" err="1"/>
              <a:t>nesterev</a:t>
            </a:r>
            <a:r>
              <a:rPr lang="en-US" dirty="0"/>
              <a:t> oscillations are smaller and the chances of escaping the minima valley  also smaller and chances are also less to cross our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06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F341-946F-4DA8-9C47-D47BCD80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spc="-40" dirty="0">
                <a:latin typeface="Georgia"/>
                <a:cs typeface="Georgia"/>
              </a:rPr>
              <a:t>Momentum </a:t>
            </a:r>
            <a:r>
              <a:rPr lang="en-IN" sz="4000" b="1" spc="-50" dirty="0">
                <a:latin typeface="Georgia"/>
                <a:cs typeface="Georgia"/>
              </a:rPr>
              <a:t>based </a:t>
            </a:r>
            <a:r>
              <a:rPr lang="en-IN" sz="4000" b="1" spc="-25" dirty="0">
                <a:latin typeface="Georgia"/>
                <a:cs typeface="Georgia"/>
              </a:rPr>
              <a:t>Gradient </a:t>
            </a:r>
            <a:r>
              <a:rPr lang="en-IN" sz="4000" b="1" spc="-35" dirty="0">
                <a:latin typeface="Georgia"/>
                <a:cs typeface="Georgia"/>
              </a:rPr>
              <a:t>Descent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D9C0-250D-41E7-BC52-D6FFB1CA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47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def </a:t>
            </a:r>
            <a:r>
              <a:rPr lang="en-IN" dirty="0" err="1"/>
              <a:t>do_momentum_gradient_descent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w,b,eta,max_epochs</a:t>
            </a:r>
            <a:r>
              <a:rPr lang="en-IN" dirty="0"/>
              <a:t> = -2, -2, 1.0,10</a:t>
            </a:r>
          </a:p>
          <a:p>
            <a:r>
              <a:rPr lang="en-IN" dirty="0"/>
              <a:t>    </a:t>
            </a:r>
            <a:r>
              <a:rPr lang="en-IN" dirty="0" err="1"/>
              <a:t>prev_v_w,prev_v_b,gamma</a:t>
            </a:r>
            <a:r>
              <a:rPr lang="en-IN" dirty="0"/>
              <a:t>=0,0,0.9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max_epochs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</a:t>
            </a:r>
            <a:r>
              <a:rPr lang="en-IN" dirty="0" err="1"/>
              <a:t>dw</a:t>
            </a:r>
            <a:r>
              <a:rPr lang="en-IN" dirty="0"/>
              <a:t>+=</a:t>
            </a:r>
            <a:r>
              <a:rPr lang="en-IN" dirty="0" err="1"/>
              <a:t>grad_w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db</a:t>
            </a:r>
            <a:r>
              <a:rPr lang="en-IN" dirty="0"/>
              <a:t>+=</a:t>
            </a:r>
            <a:r>
              <a:rPr lang="en-IN" dirty="0" err="1"/>
              <a:t>grad_b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v_w</a:t>
            </a:r>
            <a:r>
              <a:rPr lang="en-IN" dirty="0"/>
              <a:t>=gamma*</a:t>
            </a:r>
            <a:r>
              <a:rPr lang="en-IN" dirty="0" err="1"/>
              <a:t>prev_v_w+eta</a:t>
            </a:r>
            <a:r>
              <a:rPr lang="en-IN" dirty="0"/>
              <a:t>*</a:t>
            </a:r>
            <a:r>
              <a:rPr lang="en-IN" dirty="0" err="1"/>
              <a:t>dw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v_b</a:t>
            </a:r>
            <a:r>
              <a:rPr lang="en-IN" dirty="0"/>
              <a:t>=gamma*</a:t>
            </a:r>
            <a:r>
              <a:rPr lang="en-IN" dirty="0" err="1"/>
              <a:t>prev_v_b+eta</a:t>
            </a:r>
            <a:r>
              <a:rPr lang="en-IN" dirty="0"/>
              <a:t>*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w=w-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b=b-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prev_v_w</a:t>
            </a:r>
            <a:r>
              <a:rPr lang="en-IN" dirty="0"/>
              <a:t>=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prev_v_b</a:t>
            </a:r>
            <a:r>
              <a:rPr lang="en-IN" dirty="0"/>
              <a:t>=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print(error(</a:t>
            </a:r>
            <a:r>
              <a:rPr lang="en-IN" dirty="0" err="1"/>
              <a:t>w,b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537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1B25-E915-44B7-9338-72A875E3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E526-491E-4115-80A0-8C1F370D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IN" dirty="0"/>
              <a:t>13.415723211726508</a:t>
            </a:r>
          </a:p>
          <a:p>
            <a:r>
              <a:rPr lang="en-IN" dirty="0"/>
              <a:t>13.415548041523145</a:t>
            </a:r>
          </a:p>
          <a:p>
            <a:r>
              <a:rPr lang="en-IN" dirty="0"/>
              <a:t>13.41529052147707</a:t>
            </a:r>
          </a:p>
          <a:p>
            <a:r>
              <a:rPr lang="en-IN" dirty="0"/>
              <a:t>13.414949935718319</a:t>
            </a:r>
          </a:p>
          <a:p>
            <a:r>
              <a:rPr lang="en-IN" dirty="0"/>
              <a:t>13.414522669900878</a:t>
            </a:r>
          </a:p>
          <a:p>
            <a:r>
              <a:rPr lang="en-IN" dirty="0"/>
              <a:t>13.414002094756224</a:t>
            </a:r>
          </a:p>
          <a:p>
            <a:r>
              <a:rPr lang="en-IN" dirty="0"/>
              <a:t>13.413378167030908</a:t>
            </a:r>
          </a:p>
          <a:p>
            <a:r>
              <a:rPr lang="en-IN" dirty="0"/>
              <a:t>13.412636670963353</a:t>
            </a:r>
          </a:p>
          <a:p>
            <a:r>
              <a:rPr lang="en-IN" dirty="0"/>
              <a:t>13.411757936449536</a:t>
            </a:r>
          </a:p>
          <a:p>
            <a:r>
              <a:rPr lang="en-IN" dirty="0"/>
              <a:t>13.410714715463968</a:t>
            </a:r>
          </a:p>
        </p:txBody>
      </p:sp>
    </p:spTree>
    <p:extLst>
      <p:ext uri="{BB962C8B-B14F-4D97-AF65-F5344CB8AC3E}">
        <p14:creationId xmlns:p14="http://schemas.microsoft.com/office/powerpoint/2010/main" val="322217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653B-E4DC-4498-B6A2-A3900763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for value of Initial Weight &amp; Bias is 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65DB-55E7-4D16-BE9D-1C0B7F24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4738"/>
          </a:xfrm>
        </p:spPr>
        <p:txBody>
          <a:bodyPr>
            <a:normAutofit/>
          </a:bodyPr>
          <a:lstStyle/>
          <a:p>
            <a:r>
              <a:rPr lang="en-IN" dirty="0"/>
              <a:t>13.367814551671636</a:t>
            </a:r>
          </a:p>
          <a:p>
            <a:r>
              <a:rPr lang="en-IN" dirty="0"/>
              <a:t>13.338603382318215</a:t>
            </a:r>
          </a:p>
          <a:p>
            <a:r>
              <a:rPr lang="en-IN" dirty="0"/>
              <a:t>13.095448272875748</a:t>
            </a:r>
          </a:p>
          <a:p>
            <a:r>
              <a:rPr lang="en-IN" dirty="0"/>
              <a:t>6.575154591531909</a:t>
            </a:r>
          </a:p>
          <a:p>
            <a:r>
              <a:rPr lang="en-IN" dirty="0"/>
              <a:t>6.68509648291608</a:t>
            </a:r>
          </a:p>
          <a:p>
            <a:r>
              <a:rPr lang="en-IN" dirty="0"/>
              <a:t>6.75136257616049</a:t>
            </a:r>
          </a:p>
          <a:p>
            <a:r>
              <a:rPr lang="en-IN" dirty="0"/>
              <a:t>6.784249562901183</a:t>
            </a:r>
          </a:p>
          <a:p>
            <a:r>
              <a:rPr lang="en-IN" dirty="0"/>
              <a:t>6.800776227035006</a:t>
            </a:r>
          </a:p>
          <a:p>
            <a:r>
              <a:rPr lang="en-IN" dirty="0"/>
              <a:t>6.809607931264162</a:t>
            </a:r>
          </a:p>
          <a:p>
            <a:r>
              <a:rPr lang="en-IN" dirty="0"/>
              <a:t>6.814640583793361</a:t>
            </a:r>
          </a:p>
        </p:txBody>
      </p:sp>
    </p:spTree>
    <p:extLst>
      <p:ext uri="{BB962C8B-B14F-4D97-AF65-F5344CB8AC3E}">
        <p14:creationId xmlns:p14="http://schemas.microsoft.com/office/powerpoint/2010/main" val="17757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F3CE-AF0C-4363-B892-19201ABF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when value of </a:t>
            </a:r>
            <a:r>
              <a:rPr lang="en-US" dirty="0" err="1"/>
              <a:t>w&amp;b</a:t>
            </a:r>
            <a:r>
              <a:rPr lang="en-US" dirty="0"/>
              <a:t> is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A475-8FC2-4233-A64D-70596D1F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IN" dirty="0"/>
              <a:t>13.367814551671636</a:t>
            </a:r>
          </a:p>
          <a:p>
            <a:r>
              <a:rPr lang="en-IN" dirty="0"/>
              <a:t>13.338603382318215</a:t>
            </a:r>
          </a:p>
          <a:p>
            <a:r>
              <a:rPr lang="en-IN" dirty="0"/>
              <a:t>13.095448272875748</a:t>
            </a:r>
          </a:p>
          <a:p>
            <a:r>
              <a:rPr lang="en-IN" dirty="0"/>
              <a:t>6.575154591531909</a:t>
            </a:r>
          </a:p>
          <a:p>
            <a:r>
              <a:rPr lang="en-IN" dirty="0"/>
              <a:t>6.68509648291608</a:t>
            </a:r>
          </a:p>
          <a:p>
            <a:r>
              <a:rPr lang="en-IN" dirty="0"/>
              <a:t>6.75136257616049</a:t>
            </a:r>
          </a:p>
          <a:p>
            <a:r>
              <a:rPr lang="en-IN" dirty="0"/>
              <a:t>6.784249562901183</a:t>
            </a:r>
          </a:p>
          <a:p>
            <a:r>
              <a:rPr lang="en-IN" dirty="0"/>
              <a:t>6.800776227035006</a:t>
            </a:r>
          </a:p>
          <a:p>
            <a:r>
              <a:rPr lang="en-IN" dirty="0"/>
              <a:t>6.809607931264162</a:t>
            </a:r>
          </a:p>
          <a:p>
            <a:r>
              <a:rPr lang="en-IN" dirty="0"/>
              <a:t>6.814640583793361</a:t>
            </a:r>
          </a:p>
        </p:txBody>
      </p:sp>
    </p:spTree>
    <p:extLst>
      <p:ext uri="{BB962C8B-B14F-4D97-AF65-F5344CB8AC3E}">
        <p14:creationId xmlns:p14="http://schemas.microsoft.com/office/powerpoint/2010/main" val="187845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D0-2B91-4DF5-9CA5-4180C5E0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spc="-25" dirty="0" err="1">
                <a:latin typeface="Georgia"/>
                <a:cs typeface="Georgia"/>
              </a:rPr>
              <a:t>Nesterov</a:t>
            </a:r>
            <a:r>
              <a:rPr lang="en-IN" sz="4000" b="1" spc="-25" dirty="0">
                <a:latin typeface="Georgia"/>
                <a:cs typeface="Georgia"/>
              </a:rPr>
              <a:t> </a:t>
            </a:r>
            <a:r>
              <a:rPr lang="en-IN" sz="4000" b="1" spc="-20" dirty="0">
                <a:latin typeface="Georgia"/>
                <a:cs typeface="Georgia"/>
              </a:rPr>
              <a:t>Accelerated </a:t>
            </a:r>
            <a:r>
              <a:rPr lang="en-IN" sz="4000" b="1" spc="-25" dirty="0">
                <a:latin typeface="Georgia"/>
                <a:cs typeface="Georgia"/>
              </a:rPr>
              <a:t>Gradient</a:t>
            </a:r>
            <a:r>
              <a:rPr lang="en-IN" sz="4000" b="1" spc="-155" dirty="0">
                <a:latin typeface="Georgia"/>
                <a:cs typeface="Georgia"/>
              </a:rPr>
              <a:t> </a:t>
            </a:r>
            <a:r>
              <a:rPr lang="en-IN" sz="4000" b="1" spc="-35" dirty="0">
                <a:latin typeface="Georgia"/>
                <a:cs typeface="Georgia"/>
              </a:rPr>
              <a:t>Descent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28DA-C8F3-411A-A6D1-AAA07FC2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28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def </a:t>
            </a:r>
            <a:r>
              <a:rPr lang="en-IN" dirty="0" err="1"/>
              <a:t>do_nestrove_accelerated_gradient_descent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w,b,eta,max_epochs</a:t>
            </a:r>
            <a:r>
              <a:rPr lang="en-IN" dirty="0"/>
              <a:t> = -2, -2, 1.0,10</a:t>
            </a:r>
          </a:p>
          <a:p>
            <a:r>
              <a:rPr lang="en-IN" dirty="0"/>
              <a:t>    </a:t>
            </a:r>
            <a:r>
              <a:rPr lang="en-IN" dirty="0" err="1"/>
              <a:t>prev_v_w,prev_v_b,gamma</a:t>
            </a:r>
            <a:r>
              <a:rPr lang="en-IN" dirty="0"/>
              <a:t>=0,0,0.9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max_epochs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dw,db</a:t>
            </a:r>
            <a:r>
              <a:rPr lang="en-IN" dirty="0"/>
              <a:t>=0,0</a:t>
            </a:r>
          </a:p>
          <a:p>
            <a:r>
              <a:rPr lang="en-IN" dirty="0"/>
              <a:t>        for </a:t>
            </a:r>
            <a:r>
              <a:rPr lang="en-IN" dirty="0" err="1"/>
              <a:t>x,y</a:t>
            </a:r>
            <a:r>
              <a:rPr lang="en-IN" dirty="0"/>
              <a:t> in zip(X,Y):</a:t>
            </a:r>
          </a:p>
          <a:p>
            <a:r>
              <a:rPr lang="en-IN" dirty="0"/>
              <a:t>            </a:t>
            </a:r>
            <a:r>
              <a:rPr lang="en-IN" dirty="0" err="1"/>
              <a:t>dw</a:t>
            </a:r>
            <a:r>
              <a:rPr lang="en-IN" dirty="0"/>
              <a:t>+=</a:t>
            </a:r>
            <a:r>
              <a:rPr lang="en-IN" dirty="0" err="1"/>
              <a:t>grad_w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db</a:t>
            </a:r>
            <a:r>
              <a:rPr lang="en-IN" dirty="0"/>
              <a:t>+=</a:t>
            </a:r>
            <a:r>
              <a:rPr lang="en-IN" dirty="0" err="1"/>
              <a:t>grad_b</a:t>
            </a:r>
            <a:r>
              <a:rPr lang="en-IN" dirty="0"/>
              <a:t>(</a:t>
            </a:r>
            <a:r>
              <a:rPr lang="en-IN" dirty="0" err="1"/>
              <a:t>w,b,x,y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v_w</a:t>
            </a:r>
            <a:r>
              <a:rPr lang="en-IN" dirty="0"/>
              <a:t>=gamma*</a:t>
            </a:r>
            <a:r>
              <a:rPr lang="en-IN" dirty="0" err="1"/>
              <a:t>prev_v_w+eta</a:t>
            </a:r>
            <a:r>
              <a:rPr lang="en-IN" dirty="0"/>
              <a:t>*</a:t>
            </a:r>
            <a:r>
              <a:rPr lang="en-IN" dirty="0" err="1"/>
              <a:t>dw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v_b</a:t>
            </a:r>
            <a:r>
              <a:rPr lang="en-IN" dirty="0"/>
              <a:t>=gamma*</a:t>
            </a:r>
            <a:r>
              <a:rPr lang="en-IN" dirty="0" err="1"/>
              <a:t>prev_v_b+eta</a:t>
            </a:r>
            <a:r>
              <a:rPr lang="en-IN" dirty="0"/>
              <a:t>*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w=w-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b=b-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prev_v_w</a:t>
            </a:r>
            <a:r>
              <a:rPr lang="en-IN" dirty="0"/>
              <a:t>=</a:t>
            </a:r>
            <a:r>
              <a:rPr lang="en-IN" dirty="0" err="1"/>
              <a:t>v_w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prev_v_b</a:t>
            </a:r>
            <a:r>
              <a:rPr lang="en-IN" dirty="0"/>
              <a:t>=</a:t>
            </a:r>
            <a:r>
              <a:rPr lang="en-IN" dirty="0" err="1"/>
              <a:t>v_b</a:t>
            </a:r>
            <a:endParaRPr lang="en-IN" dirty="0"/>
          </a:p>
          <a:p>
            <a:r>
              <a:rPr lang="en-IN" dirty="0"/>
              <a:t>        print(error(</a:t>
            </a:r>
            <a:r>
              <a:rPr lang="en-IN" dirty="0" err="1"/>
              <a:t>w,b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567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487F-9AA3-45A2-9AB9-721BB215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E57-EBE2-46EF-BE00-9FB78698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13.415723211726508</a:t>
            </a:r>
          </a:p>
          <a:p>
            <a:r>
              <a:rPr lang="en-IN" dirty="0"/>
              <a:t>13.415548041523145</a:t>
            </a:r>
          </a:p>
          <a:p>
            <a:r>
              <a:rPr lang="en-IN" dirty="0"/>
              <a:t>13.41529052147707</a:t>
            </a:r>
          </a:p>
          <a:p>
            <a:r>
              <a:rPr lang="en-IN" dirty="0"/>
              <a:t>13.414949935718319</a:t>
            </a:r>
          </a:p>
          <a:p>
            <a:r>
              <a:rPr lang="en-IN" dirty="0"/>
              <a:t>13.414522669900878</a:t>
            </a:r>
          </a:p>
          <a:p>
            <a:r>
              <a:rPr lang="en-IN" dirty="0"/>
              <a:t>13.414002094756224</a:t>
            </a:r>
          </a:p>
          <a:p>
            <a:r>
              <a:rPr lang="en-IN" dirty="0"/>
              <a:t>13.413378167030908</a:t>
            </a:r>
          </a:p>
          <a:p>
            <a:r>
              <a:rPr lang="en-IN" dirty="0"/>
              <a:t>13.412636670963353</a:t>
            </a:r>
          </a:p>
          <a:p>
            <a:r>
              <a:rPr lang="en-IN" dirty="0"/>
              <a:t>13.411757936449536</a:t>
            </a:r>
          </a:p>
          <a:p>
            <a:r>
              <a:rPr lang="en-IN" dirty="0"/>
              <a:t>13.410714715463968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3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62BB-1AD5-4ECD-809E-7869C9BD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when value of </a:t>
            </a:r>
            <a:r>
              <a:rPr lang="en-US" dirty="0" err="1"/>
              <a:t>w&amp;b</a:t>
            </a:r>
            <a:r>
              <a:rPr lang="en-US" dirty="0"/>
              <a:t> is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A085-8AE9-434C-85B4-06BF6FC7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2313"/>
          </a:xfrm>
        </p:spPr>
        <p:txBody>
          <a:bodyPr>
            <a:normAutofit/>
          </a:bodyPr>
          <a:lstStyle/>
          <a:p>
            <a:r>
              <a:rPr lang="en-IN" dirty="0"/>
              <a:t>6.824557683445509</a:t>
            </a:r>
          </a:p>
          <a:p>
            <a:r>
              <a:rPr lang="en-IN" dirty="0"/>
              <a:t>6.824557219499843</a:t>
            </a:r>
          </a:p>
          <a:p>
            <a:r>
              <a:rPr lang="en-IN" dirty="0"/>
              <a:t>6.824556556605057</a:t>
            </a:r>
          </a:p>
          <a:p>
            <a:r>
              <a:rPr lang="en-IN" dirty="0"/>
              <a:t>6.824555713391751</a:t>
            </a:r>
          </a:p>
          <a:p>
            <a:r>
              <a:rPr lang="en-IN" dirty="0"/>
              <a:t>6.824554706345561</a:t>
            </a:r>
          </a:p>
          <a:p>
            <a:r>
              <a:rPr lang="en-IN" dirty="0"/>
              <a:t>6.824553550069201</a:t>
            </a:r>
          </a:p>
          <a:p>
            <a:r>
              <a:rPr lang="en-IN" dirty="0"/>
              <a:t>6.824552257508528</a:t>
            </a:r>
          </a:p>
          <a:p>
            <a:r>
              <a:rPr lang="en-IN" dirty="0"/>
              <a:t>6.824550840148202</a:t>
            </a:r>
          </a:p>
          <a:p>
            <a:r>
              <a:rPr lang="en-IN" dirty="0"/>
              <a:t>6.8245493081815924</a:t>
            </a:r>
          </a:p>
          <a:p>
            <a:r>
              <a:rPr lang="en-IN" dirty="0"/>
              <a:t>6.824547670658745</a:t>
            </a:r>
          </a:p>
        </p:txBody>
      </p:sp>
    </p:spTree>
    <p:extLst>
      <p:ext uri="{BB962C8B-B14F-4D97-AF65-F5344CB8AC3E}">
        <p14:creationId xmlns:p14="http://schemas.microsoft.com/office/powerpoint/2010/main" val="139054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EEF0-9839-4752-8967-5773C8B9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for value of Initial Weight &amp; Bias is 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28A0-39A5-4E19-A71B-C56CE8FE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9963"/>
          </a:xfrm>
        </p:spPr>
        <p:txBody>
          <a:bodyPr>
            <a:normAutofit/>
          </a:bodyPr>
          <a:lstStyle/>
          <a:p>
            <a:r>
              <a:rPr lang="en-IN" dirty="0"/>
              <a:t>13.367814551671636</a:t>
            </a:r>
          </a:p>
          <a:p>
            <a:r>
              <a:rPr lang="en-IN" dirty="0"/>
              <a:t>13.338603382318215</a:t>
            </a:r>
          </a:p>
          <a:p>
            <a:r>
              <a:rPr lang="en-IN" dirty="0"/>
              <a:t>13.095448272875748</a:t>
            </a:r>
          </a:p>
          <a:p>
            <a:r>
              <a:rPr lang="en-IN" dirty="0"/>
              <a:t>6.575154591531909</a:t>
            </a:r>
          </a:p>
          <a:p>
            <a:r>
              <a:rPr lang="en-IN" dirty="0"/>
              <a:t>6.68509648291608</a:t>
            </a:r>
          </a:p>
          <a:p>
            <a:r>
              <a:rPr lang="en-IN" dirty="0"/>
              <a:t>6.75136257616049</a:t>
            </a:r>
          </a:p>
          <a:p>
            <a:r>
              <a:rPr lang="en-IN" dirty="0"/>
              <a:t>6.784249562901183</a:t>
            </a:r>
          </a:p>
          <a:p>
            <a:r>
              <a:rPr lang="en-IN" dirty="0"/>
              <a:t>6.800776227035006</a:t>
            </a:r>
          </a:p>
          <a:p>
            <a:r>
              <a:rPr lang="en-IN" dirty="0"/>
              <a:t>6.809607931264162</a:t>
            </a:r>
          </a:p>
          <a:p>
            <a:r>
              <a:rPr lang="en-IN" dirty="0"/>
              <a:t>6.814640583793361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203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56</TotalTime>
  <Words>744</Words>
  <Application>Microsoft Office PowerPoint</Application>
  <PresentationFormat>Widescreen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Georgia</vt:lpstr>
      <vt:lpstr>Wingdings 2</vt:lpstr>
      <vt:lpstr>Quotable</vt:lpstr>
      <vt:lpstr>Analysis Of Gradient_descent </vt:lpstr>
      <vt:lpstr>Momentum based Gradient Descent</vt:lpstr>
      <vt:lpstr>Error Value</vt:lpstr>
      <vt:lpstr>Error for value of Initial Weight &amp; Bias is -1</vt:lpstr>
      <vt:lpstr>Error when value of w&amp;b is 5</vt:lpstr>
      <vt:lpstr>Nesterov Accelerated Gradient Descent</vt:lpstr>
      <vt:lpstr>Error</vt:lpstr>
      <vt:lpstr>Error when value of w&amp;b is 5</vt:lpstr>
      <vt:lpstr>Error for value of Initial Weight &amp; Bias is -1</vt:lpstr>
      <vt:lpstr>Simple GD</vt:lpstr>
      <vt:lpstr>Error</vt:lpstr>
      <vt:lpstr>W,b=5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Gradient_descent </dc:title>
  <dc:creator>Vipasha Vaghela</dc:creator>
  <cp:lastModifiedBy>Vipasha Vaghela</cp:lastModifiedBy>
  <cp:revision>5</cp:revision>
  <dcterms:created xsi:type="dcterms:W3CDTF">2020-08-25T14:32:56Z</dcterms:created>
  <dcterms:modified xsi:type="dcterms:W3CDTF">2020-08-26T07:51:55Z</dcterms:modified>
</cp:coreProperties>
</file>