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comments/comment1.xml" ContentType="application/vnd.openxmlformats-officedocument.presentationml.comment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0" r:id="rId3"/>
    <p:sldId id="266" r:id="rId4"/>
    <p:sldId id="264" r:id="rId5"/>
    <p:sldId id="280" r:id="rId6"/>
    <p:sldId id="257" r:id="rId7"/>
    <p:sldId id="267" r:id="rId8"/>
    <p:sldId id="275" r:id="rId9"/>
    <p:sldId id="281" r:id="rId10"/>
    <p:sldId id="265" r:id="rId11"/>
    <p:sldId id="258" r:id="rId12"/>
    <p:sldId id="276" r:id="rId13"/>
    <p:sldId id="279" r:id="rId14"/>
    <p:sldId id="277" r:id="rId15"/>
    <p:sldId id="268" r:id="rId16"/>
    <p:sldId id="269" r:id="rId17"/>
    <p:sldId id="271" r:id="rId18"/>
    <p:sldId id="272" r:id="rId19"/>
    <p:sldId id="273" r:id="rId20"/>
    <p:sldId id="274" r:id="rId21"/>
    <p:sldId id="288" r:id="rId22"/>
    <p:sldId id="286" r:id="rId23"/>
    <p:sldId id="287" r:id="rId24"/>
    <p:sldId id="284" r:id="rId25"/>
    <p:sldId id="285" r:id="rId26"/>
    <p:sldId id="283" r:id="rId27"/>
    <p:sldId id="262" r:id="rId28"/>
    <p:sldId id="282" r:id="rId29"/>
    <p:sldId id="27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 id="2" name="Saakshi Desai" initials="SD" lastIdx="1" clrIdx="1">
    <p:extLst>
      <p:ext uri="{19B8F6BF-5375-455C-9EA6-DF929625EA0E}">
        <p15:presenceInfo xmlns:p15="http://schemas.microsoft.com/office/powerpoint/2012/main" userId="ad8f17c073c540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BA7F0"/>
    <a:srgbClr val="4783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8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3-14T13:08:10.806" idx="1">
    <p:pos x="10" y="10"/>
    <p:text>remove hubstaff as it is a employee tracking system</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17EE56-3FFD-4CB3-8C0B-4E539ABF5846}"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F3717E3E-8D33-4BB1-9D3E-7113E830CDC2}" type="pres">
      <dgm:prSet presAssocID="{2517EE56-3FFD-4CB3-8C0B-4E539ABF5846}" presName="hierChild1" presStyleCnt="0">
        <dgm:presLayoutVars>
          <dgm:orgChart val="1"/>
          <dgm:chPref val="1"/>
          <dgm:dir/>
          <dgm:animOne val="branch"/>
          <dgm:animLvl val="lvl"/>
          <dgm:resizeHandles/>
        </dgm:presLayoutVars>
      </dgm:prSet>
      <dgm:spPr/>
    </dgm:pt>
  </dgm:ptLst>
  <dgm:cxnLst>
    <dgm:cxn modelId="{4815A686-222E-4C19-B299-3C215D6642DE}" type="presOf" srcId="{2517EE56-3FFD-4CB3-8C0B-4E539ABF5846}" destId="{F3717E3E-8D33-4BB1-9D3E-7113E830CDC2}"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936EF1-623C-4438-831A-75FF7974B37B}" type="doc">
      <dgm:prSet loTypeId="urn:microsoft.com/office/officeart/2005/8/layout/hierarchy4" loCatId="hierarchy" qsTypeId="urn:microsoft.com/office/officeart/2005/8/quickstyle/simple1" qsCatId="simple" csTypeId="urn:microsoft.com/office/officeart/2005/8/colors/colorful3" csCatId="colorful" phldr="1"/>
      <dgm:spPr/>
      <dgm:t>
        <a:bodyPr/>
        <a:lstStyle/>
        <a:p>
          <a:endParaRPr lang="en-IN"/>
        </a:p>
      </dgm:t>
    </dgm:pt>
    <dgm:pt modelId="{BA5C97B7-4CA0-4C10-B9CD-35042A4408EF}">
      <dgm:prSet phldrT="[Text]"/>
      <dgm:spPr/>
      <dgm:t>
        <a:bodyPr/>
        <a:lstStyle/>
        <a:p>
          <a:r>
            <a:rPr lang="en-US" dirty="0"/>
            <a:t>Employee Management System(EMMS) is a distributed application, developed to maintain the details of employees working in any organization.</a:t>
          </a:r>
          <a:endParaRPr lang="en-IN" dirty="0"/>
        </a:p>
      </dgm:t>
    </dgm:pt>
    <dgm:pt modelId="{E54632B9-6AAC-4D8A-9814-5B71BEF65EB2}" type="parTrans" cxnId="{C476D7CB-773A-4AC8-BADB-261201DBC2A8}">
      <dgm:prSet/>
      <dgm:spPr/>
      <dgm:t>
        <a:bodyPr/>
        <a:lstStyle/>
        <a:p>
          <a:endParaRPr lang="en-IN"/>
        </a:p>
      </dgm:t>
    </dgm:pt>
    <dgm:pt modelId="{17098A19-9099-4697-8F17-654289B48AE5}" type="sibTrans" cxnId="{C476D7CB-773A-4AC8-BADB-261201DBC2A8}">
      <dgm:prSet/>
      <dgm:spPr/>
      <dgm:t>
        <a:bodyPr/>
        <a:lstStyle/>
        <a:p>
          <a:endParaRPr lang="en-IN"/>
        </a:p>
      </dgm:t>
    </dgm:pt>
    <dgm:pt modelId="{FD4C5BBB-C9EE-44CB-84DA-4D5DA405DBDB}">
      <dgm:prSet phldrT="[Text]"/>
      <dgm:spPr/>
      <dgm:t>
        <a:bodyPr/>
        <a:lstStyle/>
        <a:p>
          <a:r>
            <a:rPr lang="en-US" dirty="0"/>
            <a:t>This software is very user-friendly and eliminates the limitation of real-time access control.</a:t>
          </a:r>
          <a:endParaRPr lang="en-IN" dirty="0"/>
        </a:p>
      </dgm:t>
    </dgm:pt>
    <dgm:pt modelId="{5E73BBF1-127B-4D74-9CA6-4C6616188168}" type="parTrans" cxnId="{4657C838-D9E0-4568-9C0E-644ABB25C510}">
      <dgm:prSet/>
      <dgm:spPr/>
      <dgm:t>
        <a:bodyPr/>
        <a:lstStyle/>
        <a:p>
          <a:endParaRPr lang="en-IN"/>
        </a:p>
      </dgm:t>
    </dgm:pt>
    <dgm:pt modelId="{E79681C8-BC8F-4441-B67F-20DFCFFA96EA}" type="sibTrans" cxnId="{4657C838-D9E0-4568-9C0E-644ABB25C510}">
      <dgm:prSet/>
      <dgm:spPr/>
      <dgm:t>
        <a:bodyPr/>
        <a:lstStyle/>
        <a:p>
          <a:endParaRPr lang="en-IN"/>
        </a:p>
      </dgm:t>
    </dgm:pt>
    <dgm:pt modelId="{B47B40BF-C28D-4FEC-9D0B-C25BBAC2B1CB}" type="pres">
      <dgm:prSet presAssocID="{B7936EF1-623C-4438-831A-75FF7974B37B}" presName="Name0" presStyleCnt="0">
        <dgm:presLayoutVars>
          <dgm:chPref val="1"/>
          <dgm:dir/>
          <dgm:animOne val="branch"/>
          <dgm:animLvl val="lvl"/>
          <dgm:resizeHandles/>
        </dgm:presLayoutVars>
      </dgm:prSet>
      <dgm:spPr/>
    </dgm:pt>
    <dgm:pt modelId="{BEEEEA4E-A8C2-45C4-83C1-E907E15657AB}" type="pres">
      <dgm:prSet presAssocID="{BA5C97B7-4CA0-4C10-B9CD-35042A4408EF}" presName="vertOne" presStyleCnt="0"/>
      <dgm:spPr/>
    </dgm:pt>
    <dgm:pt modelId="{C665F462-8BF8-4CCD-B035-BCF6825E19FB}" type="pres">
      <dgm:prSet presAssocID="{BA5C97B7-4CA0-4C10-B9CD-35042A4408EF}" presName="txOne" presStyleLbl="node0" presStyleIdx="0" presStyleCnt="1" custLinFactNeighborX="382" custLinFactNeighborY="8300">
        <dgm:presLayoutVars>
          <dgm:chPref val="3"/>
        </dgm:presLayoutVars>
      </dgm:prSet>
      <dgm:spPr/>
    </dgm:pt>
    <dgm:pt modelId="{A59F5BCE-3A24-4CF3-A49F-5F52CCCD6D53}" type="pres">
      <dgm:prSet presAssocID="{BA5C97B7-4CA0-4C10-B9CD-35042A4408EF}" presName="parTransOne" presStyleCnt="0"/>
      <dgm:spPr/>
    </dgm:pt>
    <dgm:pt modelId="{B7CA24AC-658F-4688-B219-2900E80FB2E0}" type="pres">
      <dgm:prSet presAssocID="{BA5C97B7-4CA0-4C10-B9CD-35042A4408EF}" presName="horzOne" presStyleCnt="0"/>
      <dgm:spPr/>
    </dgm:pt>
    <dgm:pt modelId="{883BCB93-534E-42AD-8AE8-51FD17FE54C7}" type="pres">
      <dgm:prSet presAssocID="{FD4C5BBB-C9EE-44CB-84DA-4D5DA405DBDB}" presName="vertTwo" presStyleCnt="0"/>
      <dgm:spPr/>
    </dgm:pt>
    <dgm:pt modelId="{9ED37D32-9360-4DD4-BE96-602373373EB6}" type="pres">
      <dgm:prSet presAssocID="{FD4C5BBB-C9EE-44CB-84DA-4D5DA405DBDB}" presName="txTwo" presStyleLbl="node2" presStyleIdx="0" presStyleCnt="1">
        <dgm:presLayoutVars>
          <dgm:chPref val="3"/>
        </dgm:presLayoutVars>
      </dgm:prSet>
      <dgm:spPr/>
    </dgm:pt>
    <dgm:pt modelId="{181873BA-98F4-4E99-9C58-86D7A466D708}" type="pres">
      <dgm:prSet presAssocID="{FD4C5BBB-C9EE-44CB-84DA-4D5DA405DBDB}" presName="horzTwo" presStyleCnt="0"/>
      <dgm:spPr/>
    </dgm:pt>
  </dgm:ptLst>
  <dgm:cxnLst>
    <dgm:cxn modelId="{4657C838-D9E0-4568-9C0E-644ABB25C510}" srcId="{BA5C97B7-4CA0-4C10-B9CD-35042A4408EF}" destId="{FD4C5BBB-C9EE-44CB-84DA-4D5DA405DBDB}" srcOrd="0" destOrd="0" parTransId="{5E73BBF1-127B-4D74-9CA6-4C6616188168}" sibTransId="{E79681C8-BC8F-4441-B67F-20DFCFFA96EA}"/>
    <dgm:cxn modelId="{A3655E58-D4FF-4F80-B10F-1086B29DEFA6}" type="presOf" srcId="{BA5C97B7-4CA0-4C10-B9CD-35042A4408EF}" destId="{C665F462-8BF8-4CCD-B035-BCF6825E19FB}" srcOrd="0" destOrd="0" presId="urn:microsoft.com/office/officeart/2005/8/layout/hierarchy4"/>
    <dgm:cxn modelId="{E48D6F80-69AE-4B67-8504-76212CE78E29}" type="presOf" srcId="{B7936EF1-623C-4438-831A-75FF7974B37B}" destId="{B47B40BF-C28D-4FEC-9D0B-C25BBAC2B1CB}" srcOrd="0" destOrd="0" presId="urn:microsoft.com/office/officeart/2005/8/layout/hierarchy4"/>
    <dgm:cxn modelId="{977E42C3-D7F3-45AA-BAC9-B249301E819D}" type="presOf" srcId="{FD4C5BBB-C9EE-44CB-84DA-4D5DA405DBDB}" destId="{9ED37D32-9360-4DD4-BE96-602373373EB6}" srcOrd="0" destOrd="0" presId="urn:microsoft.com/office/officeart/2005/8/layout/hierarchy4"/>
    <dgm:cxn modelId="{C476D7CB-773A-4AC8-BADB-261201DBC2A8}" srcId="{B7936EF1-623C-4438-831A-75FF7974B37B}" destId="{BA5C97B7-4CA0-4C10-B9CD-35042A4408EF}" srcOrd="0" destOrd="0" parTransId="{E54632B9-6AAC-4D8A-9814-5B71BEF65EB2}" sibTransId="{17098A19-9099-4697-8F17-654289B48AE5}"/>
    <dgm:cxn modelId="{E9CA6DD8-AAEB-4936-B683-E94B6297B9BE}" type="presParOf" srcId="{B47B40BF-C28D-4FEC-9D0B-C25BBAC2B1CB}" destId="{BEEEEA4E-A8C2-45C4-83C1-E907E15657AB}" srcOrd="0" destOrd="0" presId="urn:microsoft.com/office/officeart/2005/8/layout/hierarchy4"/>
    <dgm:cxn modelId="{BDEEA937-6747-4E60-87D4-EBA99114F126}" type="presParOf" srcId="{BEEEEA4E-A8C2-45C4-83C1-E907E15657AB}" destId="{C665F462-8BF8-4CCD-B035-BCF6825E19FB}" srcOrd="0" destOrd="0" presId="urn:microsoft.com/office/officeart/2005/8/layout/hierarchy4"/>
    <dgm:cxn modelId="{A10CED12-E3C2-476D-9005-507399CBD20F}" type="presParOf" srcId="{BEEEEA4E-A8C2-45C4-83C1-E907E15657AB}" destId="{A59F5BCE-3A24-4CF3-A49F-5F52CCCD6D53}" srcOrd="1" destOrd="0" presId="urn:microsoft.com/office/officeart/2005/8/layout/hierarchy4"/>
    <dgm:cxn modelId="{348F04E1-DAAE-4C35-97A5-F5240F9F03B6}" type="presParOf" srcId="{BEEEEA4E-A8C2-45C4-83C1-E907E15657AB}" destId="{B7CA24AC-658F-4688-B219-2900E80FB2E0}" srcOrd="2" destOrd="0" presId="urn:microsoft.com/office/officeart/2005/8/layout/hierarchy4"/>
    <dgm:cxn modelId="{BC049F87-DDBD-46DC-9DC8-2FF8820FD3C3}" type="presParOf" srcId="{B7CA24AC-658F-4688-B219-2900E80FB2E0}" destId="{883BCB93-534E-42AD-8AE8-51FD17FE54C7}" srcOrd="0" destOrd="0" presId="urn:microsoft.com/office/officeart/2005/8/layout/hierarchy4"/>
    <dgm:cxn modelId="{8676CED1-5BD6-469A-9FE1-DF613DB239ED}" type="presParOf" srcId="{883BCB93-534E-42AD-8AE8-51FD17FE54C7}" destId="{9ED37D32-9360-4DD4-BE96-602373373EB6}" srcOrd="0" destOrd="0" presId="urn:microsoft.com/office/officeart/2005/8/layout/hierarchy4"/>
    <dgm:cxn modelId="{48DEB986-F7E6-4387-8064-1EE978C53F5E}" type="presParOf" srcId="{883BCB93-534E-42AD-8AE8-51FD17FE54C7}" destId="{181873BA-98F4-4E99-9C58-86D7A466D708}"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D6865-1AD6-4ABA-849A-27FE0C4ED9EA}" type="doc">
      <dgm:prSet loTypeId="urn:microsoft.com/office/officeart/2009/3/layout/SubStepProcess" loCatId="process" qsTypeId="urn:microsoft.com/office/officeart/2005/8/quickstyle/simple1" qsCatId="simple" csTypeId="urn:microsoft.com/office/officeart/2005/8/colors/colorful4" csCatId="colorful" phldr="1"/>
      <dgm:spPr/>
      <dgm:t>
        <a:bodyPr/>
        <a:lstStyle/>
        <a:p>
          <a:endParaRPr lang="en-IN"/>
        </a:p>
      </dgm:t>
    </dgm:pt>
    <dgm:pt modelId="{9A6E6792-5A62-4545-888E-35F8758C3B99}">
      <dgm:prSet phldrT="[Text]"/>
      <dgm:spPr/>
      <dgm:t>
        <a:bodyPr/>
        <a:lstStyle/>
        <a:p>
          <a:r>
            <a:rPr lang="en-IN" dirty="0"/>
            <a:t>User </a:t>
          </a:r>
        </a:p>
      </dgm:t>
    </dgm:pt>
    <dgm:pt modelId="{241F53BD-3794-4011-A41C-5AD8F0E12823}" type="parTrans" cxnId="{9144F3D8-250B-4E8D-A337-5011B233038F}">
      <dgm:prSet/>
      <dgm:spPr/>
      <dgm:t>
        <a:bodyPr/>
        <a:lstStyle/>
        <a:p>
          <a:endParaRPr lang="en-IN"/>
        </a:p>
      </dgm:t>
    </dgm:pt>
    <dgm:pt modelId="{1945FBEC-2F19-4C43-96CA-C0139960BCB5}" type="sibTrans" cxnId="{9144F3D8-250B-4E8D-A337-5011B233038F}">
      <dgm:prSet/>
      <dgm:spPr/>
      <dgm:t>
        <a:bodyPr/>
        <a:lstStyle/>
        <a:p>
          <a:endParaRPr lang="en-IN"/>
        </a:p>
      </dgm:t>
    </dgm:pt>
    <dgm:pt modelId="{8CE1C5DF-4B05-4BFB-A75D-A9A3389C1F31}">
      <dgm:prSet phldrT="[Text]"/>
      <dgm:spPr/>
      <dgm:t>
        <a:bodyPr/>
        <a:lstStyle/>
        <a:p>
          <a:r>
            <a:rPr lang="en-IN" dirty="0"/>
            <a:t>Retrieve </a:t>
          </a:r>
        </a:p>
      </dgm:t>
    </dgm:pt>
    <dgm:pt modelId="{E3BFBB5D-8682-45DE-82DC-F0F25F289452}" type="parTrans" cxnId="{FD393372-D6CD-4AC3-A407-7AA12EB57DFD}">
      <dgm:prSet/>
      <dgm:spPr/>
      <dgm:t>
        <a:bodyPr/>
        <a:lstStyle/>
        <a:p>
          <a:endParaRPr lang="en-IN"/>
        </a:p>
      </dgm:t>
    </dgm:pt>
    <dgm:pt modelId="{4C6C5F48-FD69-4E84-ACB7-95EF45BA12F5}" type="sibTrans" cxnId="{FD393372-D6CD-4AC3-A407-7AA12EB57DFD}">
      <dgm:prSet/>
      <dgm:spPr/>
      <dgm:t>
        <a:bodyPr/>
        <a:lstStyle/>
        <a:p>
          <a:endParaRPr lang="en-IN"/>
        </a:p>
      </dgm:t>
    </dgm:pt>
    <dgm:pt modelId="{E76DAE8D-F220-494C-8F03-E68EF258E7B5}">
      <dgm:prSet phldrT="[Text]"/>
      <dgm:spPr/>
      <dgm:t>
        <a:bodyPr/>
        <a:lstStyle/>
        <a:p>
          <a:r>
            <a:rPr lang="en-IN" dirty="0"/>
            <a:t>Insert </a:t>
          </a:r>
        </a:p>
      </dgm:t>
    </dgm:pt>
    <dgm:pt modelId="{AABDE1D5-61AA-4A9D-A4EB-BBE0CF166A22}" type="parTrans" cxnId="{8EA5A6E8-007F-4F9C-99E5-45892ED52BDD}">
      <dgm:prSet/>
      <dgm:spPr/>
      <dgm:t>
        <a:bodyPr/>
        <a:lstStyle/>
        <a:p>
          <a:endParaRPr lang="en-IN"/>
        </a:p>
      </dgm:t>
    </dgm:pt>
    <dgm:pt modelId="{702BB006-FE03-4EE9-9C5C-3234216567BF}" type="sibTrans" cxnId="{8EA5A6E8-007F-4F9C-99E5-45892ED52BDD}">
      <dgm:prSet/>
      <dgm:spPr/>
      <dgm:t>
        <a:bodyPr/>
        <a:lstStyle/>
        <a:p>
          <a:endParaRPr lang="en-IN"/>
        </a:p>
      </dgm:t>
    </dgm:pt>
    <dgm:pt modelId="{9496BA6D-535A-4DBC-95D4-32A345339B33}">
      <dgm:prSet phldrT="[Text]"/>
      <dgm:spPr/>
      <dgm:t>
        <a:bodyPr/>
        <a:lstStyle/>
        <a:p>
          <a:r>
            <a:rPr lang="en-IN" dirty="0"/>
            <a:t>Application Program Interface</a:t>
          </a:r>
        </a:p>
      </dgm:t>
    </dgm:pt>
    <dgm:pt modelId="{12094E76-9BC0-4954-B5F2-E7C8622EFD06}" type="parTrans" cxnId="{DBDBD8F2-E21D-47C0-AA59-35DBC67C1C10}">
      <dgm:prSet/>
      <dgm:spPr/>
      <dgm:t>
        <a:bodyPr/>
        <a:lstStyle/>
        <a:p>
          <a:endParaRPr lang="en-IN"/>
        </a:p>
      </dgm:t>
    </dgm:pt>
    <dgm:pt modelId="{9FA7D74B-0F2A-4878-97EA-5FEDE9C62EF9}" type="sibTrans" cxnId="{DBDBD8F2-E21D-47C0-AA59-35DBC67C1C10}">
      <dgm:prSet/>
      <dgm:spPr/>
      <dgm:t>
        <a:bodyPr/>
        <a:lstStyle/>
        <a:p>
          <a:endParaRPr lang="en-IN"/>
        </a:p>
      </dgm:t>
    </dgm:pt>
    <dgm:pt modelId="{488DF964-10CB-4226-AFEF-2651A37912B0}">
      <dgm:prSet phldrT="[Text]"/>
      <dgm:spPr/>
      <dgm:t>
        <a:bodyPr/>
        <a:lstStyle/>
        <a:p>
          <a:r>
            <a:rPr lang="en-IN" dirty="0"/>
            <a:t>Database </a:t>
          </a:r>
        </a:p>
      </dgm:t>
    </dgm:pt>
    <dgm:pt modelId="{7A283CEF-B4A6-49AE-92C1-4A29C2EC7A9F}" type="parTrans" cxnId="{E659ACDB-C7C2-4B4C-93E5-C0DE5986263E}">
      <dgm:prSet/>
      <dgm:spPr/>
      <dgm:t>
        <a:bodyPr/>
        <a:lstStyle/>
        <a:p>
          <a:endParaRPr lang="en-IN"/>
        </a:p>
      </dgm:t>
    </dgm:pt>
    <dgm:pt modelId="{783BD3E6-73D4-469B-9618-F4402D62813E}" type="sibTrans" cxnId="{E659ACDB-C7C2-4B4C-93E5-C0DE5986263E}">
      <dgm:prSet/>
      <dgm:spPr/>
      <dgm:t>
        <a:bodyPr/>
        <a:lstStyle/>
        <a:p>
          <a:endParaRPr lang="en-IN"/>
        </a:p>
      </dgm:t>
    </dgm:pt>
    <dgm:pt modelId="{F1EF9AFF-23A1-4C46-94EF-B9D33454C1B1}">
      <dgm:prSet/>
      <dgm:spPr/>
      <dgm:t>
        <a:bodyPr/>
        <a:lstStyle/>
        <a:p>
          <a:r>
            <a:rPr lang="en-IN" dirty="0"/>
            <a:t>Update</a:t>
          </a:r>
        </a:p>
      </dgm:t>
    </dgm:pt>
    <dgm:pt modelId="{8196D948-42E9-4047-83BE-C15275517842}" type="parTrans" cxnId="{6B99C39A-88B9-4A6B-A22B-E6F4E91693C4}">
      <dgm:prSet/>
      <dgm:spPr/>
      <dgm:t>
        <a:bodyPr/>
        <a:lstStyle/>
        <a:p>
          <a:endParaRPr lang="en-IN"/>
        </a:p>
      </dgm:t>
    </dgm:pt>
    <dgm:pt modelId="{238A1521-A032-4B5B-93EB-950E1C282F80}" type="sibTrans" cxnId="{6B99C39A-88B9-4A6B-A22B-E6F4E91693C4}">
      <dgm:prSet/>
      <dgm:spPr/>
      <dgm:t>
        <a:bodyPr/>
        <a:lstStyle/>
        <a:p>
          <a:endParaRPr lang="en-IN"/>
        </a:p>
      </dgm:t>
    </dgm:pt>
    <dgm:pt modelId="{08EA163C-94CC-44EE-B628-089CE140F89E}">
      <dgm:prSet/>
      <dgm:spPr/>
      <dgm:t>
        <a:bodyPr/>
        <a:lstStyle/>
        <a:p>
          <a:r>
            <a:rPr lang="en-IN" dirty="0"/>
            <a:t>Delete</a:t>
          </a:r>
        </a:p>
      </dgm:t>
    </dgm:pt>
    <dgm:pt modelId="{DFED443D-1231-4F4E-869E-6ED86C42BB30}" type="parTrans" cxnId="{69AD3CE0-6C38-4A51-8FE2-94FFCE43DDDF}">
      <dgm:prSet/>
      <dgm:spPr/>
      <dgm:t>
        <a:bodyPr/>
        <a:lstStyle/>
        <a:p>
          <a:endParaRPr lang="en-IN"/>
        </a:p>
      </dgm:t>
    </dgm:pt>
    <dgm:pt modelId="{33E59853-545A-4649-9634-248AE5E22568}" type="sibTrans" cxnId="{69AD3CE0-6C38-4A51-8FE2-94FFCE43DDDF}">
      <dgm:prSet/>
      <dgm:spPr/>
      <dgm:t>
        <a:bodyPr/>
        <a:lstStyle/>
        <a:p>
          <a:endParaRPr lang="en-IN"/>
        </a:p>
      </dgm:t>
    </dgm:pt>
    <dgm:pt modelId="{1DF86936-AF00-46A9-9D81-EC216FC04401}" type="pres">
      <dgm:prSet presAssocID="{18ED6865-1AD6-4ABA-849A-27FE0C4ED9EA}" presName="Name0" presStyleCnt="0">
        <dgm:presLayoutVars>
          <dgm:chMax val="7"/>
          <dgm:dir/>
          <dgm:animOne val="branch"/>
        </dgm:presLayoutVars>
      </dgm:prSet>
      <dgm:spPr/>
    </dgm:pt>
    <dgm:pt modelId="{E309EF7D-FFC6-433E-AF5A-5BBF53D76045}" type="pres">
      <dgm:prSet presAssocID="{9A6E6792-5A62-4545-888E-35F8758C3B99}" presName="parTx1" presStyleLbl="node1" presStyleIdx="0" presStyleCnt="3"/>
      <dgm:spPr/>
    </dgm:pt>
    <dgm:pt modelId="{9A7728CF-8D0F-4618-941F-7C465B29D6FE}" type="pres">
      <dgm:prSet presAssocID="{9A6E6792-5A62-4545-888E-35F8758C3B99}" presName="spPre1" presStyleCnt="0"/>
      <dgm:spPr/>
    </dgm:pt>
    <dgm:pt modelId="{741F686E-798B-450F-A29A-71970F31FDF8}" type="pres">
      <dgm:prSet presAssocID="{9A6E6792-5A62-4545-888E-35F8758C3B99}" presName="chLin1" presStyleCnt="0"/>
      <dgm:spPr/>
    </dgm:pt>
    <dgm:pt modelId="{18E946D8-2A07-4C75-AACF-BA999D010387}" type="pres">
      <dgm:prSet presAssocID="{E3BFBB5D-8682-45DE-82DC-F0F25F289452}" presName="Name11" presStyleLbl="parChTrans1D1" presStyleIdx="0" presStyleCnt="16"/>
      <dgm:spPr/>
    </dgm:pt>
    <dgm:pt modelId="{0AC6D090-B37B-4F5B-95D1-A57816FF716C}" type="pres">
      <dgm:prSet presAssocID="{E3BFBB5D-8682-45DE-82DC-F0F25F289452}" presName="Name31" presStyleLbl="parChTrans1D1" presStyleIdx="1" presStyleCnt="16"/>
      <dgm:spPr/>
    </dgm:pt>
    <dgm:pt modelId="{CEFD3C1E-D365-454F-89CB-BF43EA7C05B5}" type="pres">
      <dgm:prSet presAssocID="{8CE1C5DF-4B05-4BFB-A75D-A9A3389C1F31}" presName="txAndLines1" presStyleCnt="0"/>
      <dgm:spPr/>
    </dgm:pt>
    <dgm:pt modelId="{643AB316-843C-44A5-B8B6-ED1A34EB2BFC}" type="pres">
      <dgm:prSet presAssocID="{8CE1C5DF-4B05-4BFB-A75D-A9A3389C1F31}" presName="anchor1" presStyleCnt="0"/>
      <dgm:spPr/>
    </dgm:pt>
    <dgm:pt modelId="{1B66CB19-5456-4BFC-A82B-634C01DC81DC}" type="pres">
      <dgm:prSet presAssocID="{8CE1C5DF-4B05-4BFB-A75D-A9A3389C1F31}" presName="backup1" presStyleCnt="0"/>
      <dgm:spPr/>
    </dgm:pt>
    <dgm:pt modelId="{D38ACD45-4310-47C4-B6E8-C7D6BD3C0475}" type="pres">
      <dgm:prSet presAssocID="{8CE1C5DF-4B05-4BFB-A75D-A9A3389C1F31}" presName="preLine1" presStyleLbl="parChTrans1D1" presStyleIdx="2" presStyleCnt="16"/>
      <dgm:spPr/>
    </dgm:pt>
    <dgm:pt modelId="{DB885714-4066-4642-86CE-AB55255B1CA7}" type="pres">
      <dgm:prSet presAssocID="{8CE1C5DF-4B05-4BFB-A75D-A9A3389C1F31}" presName="desTx1" presStyleLbl="revTx" presStyleIdx="0" presStyleCnt="0">
        <dgm:presLayoutVars>
          <dgm:bulletEnabled val="1"/>
        </dgm:presLayoutVars>
      </dgm:prSet>
      <dgm:spPr/>
    </dgm:pt>
    <dgm:pt modelId="{DE12CF11-B648-436D-B441-B687477B7C6F}" type="pres">
      <dgm:prSet presAssocID="{8CE1C5DF-4B05-4BFB-A75D-A9A3389C1F31}" presName="postLine1" presStyleLbl="parChTrans1D1" presStyleIdx="3" presStyleCnt="16"/>
      <dgm:spPr/>
    </dgm:pt>
    <dgm:pt modelId="{F441950F-93C2-4117-B4C7-72481D7603A7}" type="pres">
      <dgm:prSet presAssocID="{8196D948-42E9-4047-83BE-C15275517842}" presName="Name11" presStyleLbl="parChTrans1D1" presStyleIdx="4" presStyleCnt="16"/>
      <dgm:spPr/>
    </dgm:pt>
    <dgm:pt modelId="{2C784654-F986-4DEF-9A5F-D56F85A0E523}" type="pres">
      <dgm:prSet presAssocID="{8196D948-42E9-4047-83BE-C15275517842}" presName="Name31" presStyleLbl="parChTrans1D1" presStyleIdx="5" presStyleCnt="16"/>
      <dgm:spPr/>
    </dgm:pt>
    <dgm:pt modelId="{139C5160-6F99-4133-ABA4-DF9900469D78}" type="pres">
      <dgm:prSet presAssocID="{F1EF9AFF-23A1-4C46-94EF-B9D33454C1B1}" presName="txAndLines1" presStyleCnt="0"/>
      <dgm:spPr/>
    </dgm:pt>
    <dgm:pt modelId="{341BB13B-E173-4F6A-980F-87433D2D1047}" type="pres">
      <dgm:prSet presAssocID="{F1EF9AFF-23A1-4C46-94EF-B9D33454C1B1}" presName="anchor1" presStyleCnt="0"/>
      <dgm:spPr/>
    </dgm:pt>
    <dgm:pt modelId="{D3161583-26C4-47C4-BF26-9EFE15707369}" type="pres">
      <dgm:prSet presAssocID="{F1EF9AFF-23A1-4C46-94EF-B9D33454C1B1}" presName="backup1" presStyleCnt="0"/>
      <dgm:spPr/>
    </dgm:pt>
    <dgm:pt modelId="{49BF3A70-B884-431B-9B56-EDB38A26BF0A}" type="pres">
      <dgm:prSet presAssocID="{F1EF9AFF-23A1-4C46-94EF-B9D33454C1B1}" presName="preLine1" presStyleLbl="parChTrans1D1" presStyleIdx="6" presStyleCnt="16"/>
      <dgm:spPr/>
    </dgm:pt>
    <dgm:pt modelId="{70D3AF68-71B4-4BF0-926C-7E22EF4633FD}" type="pres">
      <dgm:prSet presAssocID="{F1EF9AFF-23A1-4C46-94EF-B9D33454C1B1}" presName="desTx1" presStyleLbl="revTx" presStyleIdx="0" presStyleCnt="0">
        <dgm:presLayoutVars>
          <dgm:bulletEnabled val="1"/>
        </dgm:presLayoutVars>
      </dgm:prSet>
      <dgm:spPr/>
    </dgm:pt>
    <dgm:pt modelId="{5F9E1E78-A6E3-454B-9A65-B1477A99A54E}" type="pres">
      <dgm:prSet presAssocID="{F1EF9AFF-23A1-4C46-94EF-B9D33454C1B1}" presName="postLine1" presStyleLbl="parChTrans1D1" presStyleIdx="7" presStyleCnt="16"/>
      <dgm:spPr/>
    </dgm:pt>
    <dgm:pt modelId="{2DFC93FC-A70D-49AF-94D7-57F6FC58BEEB}" type="pres">
      <dgm:prSet presAssocID="{DFED443D-1231-4F4E-869E-6ED86C42BB30}" presName="Name11" presStyleLbl="parChTrans1D1" presStyleIdx="8" presStyleCnt="16"/>
      <dgm:spPr/>
    </dgm:pt>
    <dgm:pt modelId="{CEACC85D-CC4A-4505-AAD1-EB02864FC01E}" type="pres">
      <dgm:prSet presAssocID="{DFED443D-1231-4F4E-869E-6ED86C42BB30}" presName="Name31" presStyleLbl="parChTrans1D1" presStyleIdx="9" presStyleCnt="16"/>
      <dgm:spPr/>
    </dgm:pt>
    <dgm:pt modelId="{B37329AA-8651-431D-826A-5BE4A4F6D50A}" type="pres">
      <dgm:prSet presAssocID="{08EA163C-94CC-44EE-B628-089CE140F89E}" presName="txAndLines1" presStyleCnt="0"/>
      <dgm:spPr/>
    </dgm:pt>
    <dgm:pt modelId="{957DDB6F-B1B9-4B2F-BEC3-7DA3AED2AC8E}" type="pres">
      <dgm:prSet presAssocID="{08EA163C-94CC-44EE-B628-089CE140F89E}" presName="anchor1" presStyleCnt="0"/>
      <dgm:spPr/>
    </dgm:pt>
    <dgm:pt modelId="{AAA9425C-3AC9-4F4E-97EA-2A38487C5993}" type="pres">
      <dgm:prSet presAssocID="{08EA163C-94CC-44EE-B628-089CE140F89E}" presName="backup1" presStyleCnt="0"/>
      <dgm:spPr/>
    </dgm:pt>
    <dgm:pt modelId="{79C4AE4C-F164-4303-9738-971CC1624A3C}" type="pres">
      <dgm:prSet presAssocID="{08EA163C-94CC-44EE-B628-089CE140F89E}" presName="preLine1" presStyleLbl="parChTrans1D1" presStyleIdx="10" presStyleCnt="16"/>
      <dgm:spPr/>
    </dgm:pt>
    <dgm:pt modelId="{352CF6E0-3675-422B-A3F4-127B0803D522}" type="pres">
      <dgm:prSet presAssocID="{08EA163C-94CC-44EE-B628-089CE140F89E}" presName="desTx1" presStyleLbl="revTx" presStyleIdx="0" presStyleCnt="0">
        <dgm:presLayoutVars>
          <dgm:bulletEnabled val="1"/>
        </dgm:presLayoutVars>
      </dgm:prSet>
      <dgm:spPr/>
    </dgm:pt>
    <dgm:pt modelId="{5B1C56A3-1578-4B4D-BFFE-F0BF89BCC038}" type="pres">
      <dgm:prSet presAssocID="{08EA163C-94CC-44EE-B628-089CE140F89E}" presName="postLine1" presStyleLbl="parChTrans1D1" presStyleIdx="11" presStyleCnt="16"/>
      <dgm:spPr/>
    </dgm:pt>
    <dgm:pt modelId="{836CCC9B-8EDC-43C7-8766-42A00772C78F}" type="pres">
      <dgm:prSet presAssocID="{AABDE1D5-61AA-4A9D-A4EB-BBE0CF166A22}" presName="Name11" presStyleLbl="parChTrans1D1" presStyleIdx="12" presStyleCnt="16"/>
      <dgm:spPr/>
    </dgm:pt>
    <dgm:pt modelId="{C17FEE1A-787C-48B1-8EEB-59D02F109E80}" type="pres">
      <dgm:prSet presAssocID="{AABDE1D5-61AA-4A9D-A4EB-BBE0CF166A22}" presName="Name31" presStyleLbl="parChTrans1D1" presStyleIdx="13" presStyleCnt="16"/>
      <dgm:spPr/>
    </dgm:pt>
    <dgm:pt modelId="{F10644E0-D7D1-4F99-8812-D4376BF71ACA}" type="pres">
      <dgm:prSet presAssocID="{E76DAE8D-F220-494C-8F03-E68EF258E7B5}" presName="txAndLines1" presStyleCnt="0"/>
      <dgm:spPr/>
    </dgm:pt>
    <dgm:pt modelId="{E8B96DEC-D10F-40FC-9ECA-740C65CC158C}" type="pres">
      <dgm:prSet presAssocID="{E76DAE8D-F220-494C-8F03-E68EF258E7B5}" presName="anchor1" presStyleCnt="0"/>
      <dgm:spPr/>
    </dgm:pt>
    <dgm:pt modelId="{AEDED81D-50ED-4B67-A323-9BE5AB1A21FA}" type="pres">
      <dgm:prSet presAssocID="{E76DAE8D-F220-494C-8F03-E68EF258E7B5}" presName="backup1" presStyleCnt="0"/>
      <dgm:spPr/>
    </dgm:pt>
    <dgm:pt modelId="{DC63A6B9-21B4-4DDC-9DF3-BFCC43121FA2}" type="pres">
      <dgm:prSet presAssocID="{E76DAE8D-F220-494C-8F03-E68EF258E7B5}" presName="preLine1" presStyleLbl="parChTrans1D1" presStyleIdx="14" presStyleCnt="16"/>
      <dgm:spPr/>
    </dgm:pt>
    <dgm:pt modelId="{1FE47CD3-A316-468E-96A0-10FCD159EAFB}" type="pres">
      <dgm:prSet presAssocID="{E76DAE8D-F220-494C-8F03-E68EF258E7B5}" presName="desTx1" presStyleLbl="revTx" presStyleIdx="0" presStyleCnt="0">
        <dgm:presLayoutVars>
          <dgm:bulletEnabled val="1"/>
        </dgm:presLayoutVars>
      </dgm:prSet>
      <dgm:spPr/>
    </dgm:pt>
    <dgm:pt modelId="{BA356193-F45B-4749-8CD0-003408375975}" type="pres">
      <dgm:prSet presAssocID="{E76DAE8D-F220-494C-8F03-E68EF258E7B5}" presName="postLine1" presStyleLbl="parChTrans1D1" presStyleIdx="15" presStyleCnt="16"/>
      <dgm:spPr/>
    </dgm:pt>
    <dgm:pt modelId="{F2C528FE-138E-44F2-A732-605C4656474F}" type="pres">
      <dgm:prSet presAssocID="{9A6E6792-5A62-4545-888E-35F8758C3B99}" presName="spPost1" presStyleCnt="0"/>
      <dgm:spPr/>
    </dgm:pt>
    <dgm:pt modelId="{9F3F5D29-209A-4AC7-BB32-F25701F94644}" type="pres">
      <dgm:prSet presAssocID="{9496BA6D-535A-4DBC-95D4-32A345339B33}" presName="parTx2" presStyleLbl="node1" presStyleIdx="1" presStyleCnt="3" custScaleX="83684" custScaleY="86517"/>
      <dgm:spPr/>
    </dgm:pt>
    <dgm:pt modelId="{18FEEF0C-D141-493E-A054-D3E83F79C9A4}" type="pres">
      <dgm:prSet presAssocID="{488DF964-10CB-4226-AFEF-2651A37912B0}" presName="parTx3" presStyleLbl="node1" presStyleIdx="2" presStyleCnt="3" custScaleX="87498" custScaleY="84223"/>
      <dgm:spPr/>
    </dgm:pt>
  </dgm:ptLst>
  <dgm:cxnLst>
    <dgm:cxn modelId="{83D7DA33-8896-4567-9859-4D016DE35E4A}" type="presOf" srcId="{F1EF9AFF-23A1-4C46-94EF-B9D33454C1B1}" destId="{70D3AF68-71B4-4BF0-926C-7E22EF4633FD}" srcOrd="0" destOrd="0" presId="urn:microsoft.com/office/officeart/2009/3/layout/SubStepProcess"/>
    <dgm:cxn modelId="{72F9F338-1911-402C-A2FD-2B7100A0C5C8}" type="presOf" srcId="{9A6E6792-5A62-4545-888E-35F8758C3B99}" destId="{E309EF7D-FFC6-433E-AF5A-5BBF53D76045}" srcOrd="0" destOrd="0" presId="urn:microsoft.com/office/officeart/2009/3/layout/SubStepProcess"/>
    <dgm:cxn modelId="{FD393372-D6CD-4AC3-A407-7AA12EB57DFD}" srcId="{9A6E6792-5A62-4545-888E-35F8758C3B99}" destId="{8CE1C5DF-4B05-4BFB-A75D-A9A3389C1F31}" srcOrd="0" destOrd="0" parTransId="{E3BFBB5D-8682-45DE-82DC-F0F25F289452}" sibTransId="{4C6C5F48-FD69-4E84-ACB7-95EF45BA12F5}"/>
    <dgm:cxn modelId="{37894E84-BB91-4BD1-B914-EBC289E7DB9E}" type="presOf" srcId="{9496BA6D-535A-4DBC-95D4-32A345339B33}" destId="{9F3F5D29-209A-4AC7-BB32-F25701F94644}" srcOrd="0" destOrd="0" presId="urn:microsoft.com/office/officeart/2009/3/layout/SubStepProcess"/>
    <dgm:cxn modelId="{88235491-F62B-4EE3-A070-56C42C13DF80}" type="presOf" srcId="{08EA163C-94CC-44EE-B628-089CE140F89E}" destId="{352CF6E0-3675-422B-A3F4-127B0803D522}" srcOrd="0" destOrd="0" presId="urn:microsoft.com/office/officeart/2009/3/layout/SubStepProcess"/>
    <dgm:cxn modelId="{6B99C39A-88B9-4A6B-A22B-E6F4E91693C4}" srcId="{9A6E6792-5A62-4545-888E-35F8758C3B99}" destId="{F1EF9AFF-23A1-4C46-94EF-B9D33454C1B1}" srcOrd="1" destOrd="0" parTransId="{8196D948-42E9-4047-83BE-C15275517842}" sibTransId="{238A1521-A032-4B5B-93EB-950E1C282F80}"/>
    <dgm:cxn modelId="{F9D5EA9B-3D1D-468A-8373-AA2365FC84C9}" type="presOf" srcId="{488DF964-10CB-4226-AFEF-2651A37912B0}" destId="{18FEEF0C-D141-493E-A054-D3E83F79C9A4}" srcOrd="0" destOrd="0" presId="urn:microsoft.com/office/officeart/2009/3/layout/SubStepProcess"/>
    <dgm:cxn modelId="{B70B3AA0-9550-4BDF-BB21-F1E0581B36E5}" type="presOf" srcId="{8CE1C5DF-4B05-4BFB-A75D-A9A3389C1F31}" destId="{DB885714-4066-4642-86CE-AB55255B1CA7}" srcOrd="0" destOrd="0" presId="urn:microsoft.com/office/officeart/2009/3/layout/SubStepProcess"/>
    <dgm:cxn modelId="{A60CC9B5-6AB2-4AF4-9C77-EBAE78529F9C}" type="presOf" srcId="{E76DAE8D-F220-494C-8F03-E68EF258E7B5}" destId="{1FE47CD3-A316-468E-96A0-10FCD159EAFB}" srcOrd="0" destOrd="0" presId="urn:microsoft.com/office/officeart/2009/3/layout/SubStepProcess"/>
    <dgm:cxn modelId="{9144F3D8-250B-4E8D-A337-5011B233038F}" srcId="{18ED6865-1AD6-4ABA-849A-27FE0C4ED9EA}" destId="{9A6E6792-5A62-4545-888E-35F8758C3B99}" srcOrd="0" destOrd="0" parTransId="{241F53BD-3794-4011-A41C-5AD8F0E12823}" sibTransId="{1945FBEC-2F19-4C43-96CA-C0139960BCB5}"/>
    <dgm:cxn modelId="{E659ACDB-C7C2-4B4C-93E5-C0DE5986263E}" srcId="{18ED6865-1AD6-4ABA-849A-27FE0C4ED9EA}" destId="{488DF964-10CB-4226-AFEF-2651A37912B0}" srcOrd="2" destOrd="0" parTransId="{7A283CEF-B4A6-49AE-92C1-4A29C2EC7A9F}" sibTransId="{783BD3E6-73D4-469B-9618-F4402D62813E}"/>
    <dgm:cxn modelId="{69AD3CE0-6C38-4A51-8FE2-94FFCE43DDDF}" srcId="{9A6E6792-5A62-4545-888E-35F8758C3B99}" destId="{08EA163C-94CC-44EE-B628-089CE140F89E}" srcOrd="2" destOrd="0" parTransId="{DFED443D-1231-4F4E-869E-6ED86C42BB30}" sibTransId="{33E59853-545A-4649-9634-248AE5E22568}"/>
    <dgm:cxn modelId="{8EA5A6E8-007F-4F9C-99E5-45892ED52BDD}" srcId="{9A6E6792-5A62-4545-888E-35F8758C3B99}" destId="{E76DAE8D-F220-494C-8F03-E68EF258E7B5}" srcOrd="3" destOrd="0" parTransId="{AABDE1D5-61AA-4A9D-A4EB-BBE0CF166A22}" sibTransId="{702BB006-FE03-4EE9-9C5C-3234216567BF}"/>
    <dgm:cxn modelId="{84A8E4EE-4318-4223-B24A-F1C14F50F97D}" type="presOf" srcId="{18ED6865-1AD6-4ABA-849A-27FE0C4ED9EA}" destId="{1DF86936-AF00-46A9-9D81-EC216FC04401}" srcOrd="0" destOrd="0" presId="urn:microsoft.com/office/officeart/2009/3/layout/SubStepProcess"/>
    <dgm:cxn modelId="{DBDBD8F2-E21D-47C0-AA59-35DBC67C1C10}" srcId="{18ED6865-1AD6-4ABA-849A-27FE0C4ED9EA}" destId="{9496BA6D-535A-4DBC-95D4-32A345339B33}" srcOrd="1" destOrd="0" parTransId="{12094E76-9BC0-4954-B5F2-E7C8622EFD06}" sibTransId="{9FA7D74B-0F2A-4878-97EA-5FEDE9C62EF9}"/>
    <dgm:cxn modelId="{5224905D-AE18-4364-9D34-5D0E0A858E4B}" type="presParOf" srcId="{1DF86936-AF00-46A9-9D81-EC216FC04401}" destId="{E309EF7D-FFC6-433E-AF5A-5BBF53D76045}" srcOrd="0" destOrd="0" presId="urn:microsoft.com/office/officeart/2009/3/layout/SubStepProcess"/>
    <dgm:cxn modelId="{79424882-C21A-45FB-8E36-8A18E49D063D}" type="presParOf" srcId="{1DF86936-AF00-46A9-9D81-EC216FC04401}" destId="{9A7728CF-8D0F-4618-941F-7C465B29D6FE}" srcOrd="1" destOrd="0" presId="urn:microsoft.com/office/officeart/2009/3/layout/SubStepProcess"/>
    <dgm:cxn modelId="{DA31B9EE-1C88-41F2-94C6-238A8342D0A8}" type="presParOf" srcId="{1DF86936-AF00-46A9-9D81-EC216FC04401}" destId="{741F686E-798B-450F-A29A-71970F31FDF8}" srcOrd="2" destOrd="0" presId="urn:microsoft.com/office/officeart/2009/3/layout/SubStepProcess"/>
    <dgm:cxn modelId="{B103D5A1-40F3-4DB0-8D69-75F82AD0EC53}" type="presParOf" srcId="{741F686E-798B-450F-A29A-71970F31FDF8}" destId="{18E946D8-2A07-4C75-AACF-BA999D010387}" srcOrd="0" destOrd="0" presId="urn:microsoft.com/office/officeart/2009/3/layout/SubStepProcess"/>
    <dgm:cxn modelId="{87B8E2C5-DFE0-4BD7-AB3C-DC971067258E}" type="presParOf" srcId="{741F686E-798B-450F-A29A-71970F31FDF8}" destId="{0AC6D090-B37B-4F5B-95D1-A57816FF716C}" srcOrd="1" destOrd="0" presId="urn:microsoft.com/office/officeart/2009/3/layout/SubStepProcess"/>
    <dgm:cxn modelId="{F2A93CC1-C937-47EE-8B66-415BAC7DCAD2}" type="presParOf" srcId="{741F686E-798B-450F-A29A-71970F31FDF8}" destId="{CEFD3C1E-D365-454F-89CB-BF43EA7C05B5}" srcOrd="2" destOrd="0" presId="urn:microsoft.com/office/officeart/2009/3/layout/SubStepProcess"/>
    <dgm:cxn modelId="{522513CB-9A8E-43DC-BAB8-F5964F45F8BA}" type="presParOf" srcId="{CEFD3C1E-D365-454F-89CB-BF43EA7C05B5}" destId="{643AB316-843C-44A5-B8B6-ED1A34EB2BFC}" srcOrd="0" destOrd="0" presId="urn:microsoft.com/office/officeart/2009/3/layout/SubStepProcess"/>
    <dgm:cxn modelId="{7B155CB5-EDBD-45BE-A441-2E5A54A8696E}" type="presParOf" srcId="{CEFD3C1E-D365-454F-89CB-BF43EA7C05B5}" destId="{1B66CB19-5456-4BFC-A82B-634C01DC81DC}" srcOrd="1" destOrd="0" presId="urn:microsoft.com/office/officeart/2009/3/layout/SubStepProcess"/>
    <dgm:cxn modelId="{05E7CEFF-FCE0-46F9-AB26-E06383C7A007}" type="presParOf" srcId="{CEFD3C1E-D365-454F-89CB-BF43EA7C05B5}" destId="{D38ACD45-4310-47C4-B6E8-C7D6BD3C0475}" srcOrd="2" destOrd="0" presId="urn:microsoft.com/office/officeart/2009/3/layout/SubStepProcess"/>
    <dgm:cxn modelId="{B5B475FD-44FC-479C-8341-1CC073981AEC}" type="presParOf" srcId="{CEFD3C1E-D365-454F-89CB-BF43EA7C05B5}" destId="{DB885714-4066-4642-86CE-AB55255B1CA7}" srcOrd="3" destOrd="0" presId="urn:microsoft.com/office/officeart/2009/3/layout/SubStepProcess"/>
    <dgm:cxn modelId="{C0986D96-8975-4781-9524-62E03BF5CA55}" type="presParOf" srcId="{CEFD3C1E-D365-454F-89CB-BF43EA7C05B5}" destId="{DE12CF11-B648-436D-B441-B687477B7C6F}" srcOrd="4" destOrd="0" presId="urn:microsoft.com/office/officeart/2009/3/layout/SubStepProcess"/>
    <dgm:cxn modelId="{9065B494-E155-421C-BA1F-2E4C9D4A9B7B}" type="presParOf" srcId="{741F686E-798B-450F-A29A-71970F31FDF8}" destId="{F441950F-93C2-4117-B4C7-72481D7603A7}" srcOrd="3" destOrd="0" presId="urn:microsoft.com/office/officeart/2009/3/layout/SubStepProcess"/>
    <dgm:cxn modelId="{209C0B2D-338E-4AB4-AEA6-2CD10A4E0F00}" type="presParOf" srcId="{741F686E-798B-450F-A29A-71970F31FDF8}" destId="{2C784654-F986-4DEF-9A5F-D56F85A0E523}" srcOrd="4" destOrd="0" presId="urn:microsoft.com/office/officeart/2009/3/layout/SubStepProcess"/>
    <dgm:cxn modelId="{E4D165D4-42E3-4960-9AE3-E6C42F70F87A}" type="presParOf" srcId="{741F686E-798B-450F-A29A-71970F31FDF8}" destId="{139C5160-6F99-4133-ABA4-DF9900469D78}" srcOrd="5" destOrd="0" presId="urn:microsoft.com/office/officeart/2009/3/layout/SubStepProcess"/>
    <dgm:cxn modelId="{E0532D75-2C82-42A8-AE6E-5BF6FAEBE752}" type="presParOf" srcId="{139C5160-6F99-4133-ABA4-DF9900469D78}" destId="{341BB13B-E173-4F6A-980F-87433D2D1047}" srcOrd="0" destOrd="0" presId="urn:microsoft.com/office/officeart/2009/3/layout/SubStepProcess"/>
    <dgm:cxn modelId="{59834B06-5946-4B9F-8A15-302464C58EA0}" type="presParOf" srcId="{139C5160-6F99-4133-ABA4-DF9900469D78}" destId="{D3161583-26C4-47C4-BF26-9EFE15707369}" srcOrd="1" destOrd="0" presId="urn:microsoft.com/office/officeart/2009/3/layout/SubStepProcess"/>
    <dgm:cxn modelId="{B178966A-465D-4659-A706-093FF8377BC8}" type="presParOf" srcId="{139C5160-6F99-4133-ABA4-DF9900469D78}" destId="{49BF3A70-B884-431B-9B56-EDB38A26BF0A}" srcOrd="2" destOrd="0" presId="urn:microsoft.com/office/officeart/2009/3/layout/SubStepProcess"/>
    <dgm:cxn modelId="{61C77131-D020-4815-8B32-563D80BCDABD}" type="presParOf" srcId="{139C5160-6F99-4133-ABA4-DF9900469D78}" destId="{70D3AF68-71B4-4BF0-926C-7E22EF4633FD}" srcOrd="3" destOrd="0" presId="urn:microsoft.com/office/officeart/2009/3/layout/SubStepProcess"/>
    <dgm:cxn modelId="{9DB0D7C0-CD99-4EA7-BB76-9038973E2894}" type="presParOf" srcId="{139C5160-6F99-4133-ABA4-DF9900469D78}" destId="{5F9E1E78-A6E3-454B-9A65-B1477A99A54E}" srcOrd="4" destOrd="0" presId="urn:microsoft.com/office/officeart/2009/3/layout/SubStepProcess"/>
    <dgm:cxn modelId="{96051B6C-2062-438E-AEA1-E2D64865B358}" type="presParOf" srcId="{741F686E-798B-450F-A29A-71970F31FDF8}" destId="{2DFC93FC-A70D-49AF-94D7-57F6FC58BEEB}" srcOrd="6" destOrd="0" presId="urn:microsoft.com/office/officeart/2009/3/layout/SubStepProcess"/>
    <dgm:cxn modelId="{924C0319-1331-49B0-9FEE-1CF3D6B2B3B0}" type="presParOf" srcId="{741F686E-798B-450F-A29A-71970F31FDF8}" destId="{CEACC85D-CC4A-4505-AAD1-EB02864FC01E}" srcOrd="7" destOrd="0" presId="urn:microsoft.com/office/officeart/2009/3/layout/SubStepProcess"/>
    <dgm:cxn modelId="{59F9B6DA-8362-4589-94F2-5DC572570E09}" type="presParOf" srcId="{741F686E-798B-450F-A29A-71970F31FDF8}" destId="{B37329AA-8651-431D-826A-5BE4A4F6D50A}" srcOrd="8" destOrd="0" presId="urn:microsoft.com/office/officeart/2009/3/layout/SubStepProcess"/>
    <dgm:cxn modelId="{A3105E5A-31CB-422B-A263-27D03A7218A9}" type="presParOf" srcId="{B37329AA-8651-431D-826A-5BE4A4F6D50A}" destId="{957DDB6F-B1B9-4B2F-BEC3-7DA3AED2AC8E}" srcOrd="0" destOrd="0" presId="urn:microsoft.com/office/officeart/2009/3/layout/SubStepProcess"/>
    <dgm:cxn modelId="{F5B43C16-2B60-4106-B518-FC67961AE0C6}" type="presParOf" srcId="{B37329AA-8651-431D-826A-5BE4A4F6D50A}" destId="{AAA9425C-3AC9-4F4E-97EA-2A38487C5993}" srcOrd="1" destOrd="0" presId="urn:microsoft.com/office/officeart/2009/3/layout/SubStepProcess"/>
    <dgm:cxn modelId="{298A8EFE-3577-4BA8-88A3-2943790E019A}" type="presParOf" srcId="{B37329AA-8651-431D-826A-5BE4A4F6D50A}" destId="{79C4AE4C-F164-4303-9738-971CC1624A3C}" srcOrd="2" destOrd="0" presId="urn:microsoft.com/office/officeart/2009/3/layout/SubStepProcess"/>
    <dgm:cxn modelId="{7E209A82-8377-4041-8BF1-F8FC097C33EE}" type="presParOf" srcId="{B37329AA-8651-431D-826A-5BE4A4F6D50A}" destId="{352CF6E0-3675-422B-A3F4-127B0803D522}" srcOrd="3" destOrd="0" presId="urn:microsoft.com/office/officeart/2009/3/layout/SubStepProcess"/>
    <dgm:cxn modelId="{B40436A0-A821-41CF-874D-CD8959D76E94}" type="presParOf" srcId="{B37329AA-8651-431D-826A-5BE4A4F6D50A}" destId="{5B1C56A3-1578-4B4D-BFFE-F0BF89BCC038}" srcOrd="4" destOrd="0" presId="urn:microsoft.com/office/officeart/2009/3/layout/SubStepProcess"/>
    <dgm:cxn modelId="{812FFAED-2F2E-432D-A024-BA915BA3F81F}" type="presParOf" srcId="{741F686E-798B-450F-A29A-71970F31FDF8}" destId="{836CCC9B-8EDC-43C7-8766-42A00772C78F}" srcOrd="9" destOrd="0" presId="urn:microsoft.com/office/officeart/2009/3/layout/SubStepProcess"/>
    <dgm:cxn modelId="{994517FE-4694-43A4-BD76-F36887A5419E}" type="presParOf" srcId="{741F686E-798B-450F-A29A-71970F31FDF8}" destId="{C17FEE1A-787C-48B1-8EEB-59D02F109E80}" srcOrd="10" destOrd="0" presId="urn:microsoft.com/office/officeart/2009/3/layout/SubStepProcess"/>
    <dgm:cxn modelId="{1F11D2E2-A5C5-42E6-A13B-94A3FDC70338}" type="presParOf" srcId="{741F686E-798B-450F-A29A-71970F31FDF8}" destId="{F10644E0-D7D1-4F99-8812-D4376BF71ACA}" srcOrd="11" destOrd="0" presId="urn:microsoft.com/office/officeart/2009/3/layout/SubStepProcess"/>
    <dgm:cxn modelId="{AE3DAA22-F4A5-49A4-9CD0-1578B1086221}" type="presParOf" srcId="{F10644E0-D7D1-4F99-8812-D4376BF71ACA}" destId="{E8B96DEC-D10F-40FC-9ECA-740C65CC158C}" srcOrd="0" destOrd="0" presId="urn:microsoft.com/office/officeart/2009/3/layout/SubStepProcess"/>
    <dgm:cxn modelId="{FC559A8E-303A-4529-A10B-28951A6C9D23}" type="presParOf" srcId="{F10644E0-D7D1-4F99-8812-D4376BF71ACA}" destId="{AEDED81D-50ED-4B67-A323-9BE5AB1A21FA}" srcOrd="1" destOrd="0" presId="urn:microsoft.com/office/officeart/2009/3/layout/SubStepProcess"/>
    <dgm:cxn modelId="{F0FDBB29-3E1C-4057-9941-9BA3CC333CDE}" type="presParOf" srcId="{F10644E0-D7D1-4F99-8812-D4376BF71ACA}" destId="{DC63A6B9-21B4-4DDC-9DF3-BFCC43121FA2}" srcOrd="2" destOrd="0" presId="urn:microsoft.com/office/officeart/2009/3/layout/SubStepProcess"/>
    <dgm:cxn modelId="{8C29CBBA-C926-4F42-B015-3EDC08460DDC}" type="presParOf" srcId="{F10644E0-D7D1-4F99-8812-D4376BF71ACA}" destId="{1FE47CD3-A316-468E-96A0-10FCD159EAFB}" srcOrd="3" destOrd="0" presId="urn:microsoft.com/office/officeart/2009/3/layout/SubStepProcess"/>
    <dgm:cxn modelId="{E714E295-DDDF-469F-AC1E-DB2C693E6F5F}" type="presParOf" srcId="{F10644E0-D7D1-4F99-8812-D4376BF71ACA}" destId="{BA356193-F45B-4749-8CD0-003408375975}" srcOrd="4" destOrd="0" presId="urn:microsoft.com/office/officeart/2009/3/layout/SubStepProcess"/>
    <dgm:cxn modelId="{16D04BDA-E491-4DB0-9CDB-FBA7F2C9CE08}" type="presParOf" srcId="{1DF86936-AF00-46A9-9D81-EC216FC04401}" destId="{F2C528FE-138E-44F2-A732-605C4656474F}" srcOrd="3" destOrd="0" presId="urn:microsoft.com/office/officeart/2009/3/layout/SubStepProcess"/>
    <dgm:cxn modelId="{BC2D4793-9A0A-47F0-8A35-FCBF692AF164}" type="presParOf" srcId="{1DF86936-AF00-46A9-9D81-EC216FC04401}" destId="{9F3F5D29-209A-4AC7-BB32-F25701F94644}" srcOrd="4" destOrd="0" presId="urn:microsoft.com/office/officeart/2009/3/layout/SubStepProcess"/>
    <dgm:cxn modelId="{1C86A795-FC10-45A3-9AD6-525E1FB6DAE1}" type="presParOf" srcId="{1DF86936-AF00-46A9-9D81-EC216FC04401}" destId="{18FEEF0C-D141-493E-A054-D3E83F79C9A4}" srcOrd="5"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17EE56-3FFD-4CB3-8C0B-4E539ABF5846}"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8C38EC90-2233-45C1-ABD8-71C3E981DC4C}">
      <dgm:prSet phldrT="[Text]" custT="1"/>
      <dgm:spPr/>
      <dgm:t>
        <a:bodyPr/>
        <a:lstStyle/>
        <a:p>
          <a:r>
            <a:rPr lang="en-IN" sz="1600" b="1" dirty="0">
              <a:solidFill>
                <a:schemeClr val="tx1"/>
              </a:solidFill>
            </a:rPr>
            <a:t>Display</a:t>
          </a:r>
          <a:r>
            <a:rPr lang="en-IN" sz="1400" b="1" dirty="0">
              <a:solidFill>
                <a:schemeClr val="tx1"/>
              </a:solidFill>
            </a:rPr>
            <a:t> Menu</a:t>
          </a:r>
        </a:p>
      </dgm:t>
    </dgm:pt>
    <dgm:pt modelId="{047B47D2-E7C3-4198-BCCD-821A46199A97}" type="parTrans" cxnId="{363846EA-081C-41FE-A614-86C82AB42E25}">
      <dgm:prSet/>
      <dgm:spPr/>
      <dgm:t>
        <a:bodyPr/>
        <a:lstStyle/>
        <a:p>
          <a:endParaRPr lang="en-IN" sz="1000">
            <a:solidFill>
              <a:schemeClr val="tx1"/>
            </a:solidFill>
          </a:endParaRPr>
        </a:p>
      </dgm:t>
    </dgm:pt>
    <dgm:pt modelId="{E093D821-7B4E-4C43-B3B6-4C9E7BEA5E4F}" type="sibTrans" cxnId="{363846EA-081C-41FE-A614-86C82AB42E25}">
      <dgm:prSet/>
      <dgm:spPr/>
      <dgm:t>
        <a:bodyPr/>
        <a:lstStyle/>
        <a:p>
          <a:endParaRPr lang="en-IN"/>
        </a:p>
      </dgm:t>
    </dgm:pt>
    <dgm:pt modelId="{EA6EB874-CA4C-4D57-AF75-2DA65440972F}">
      <dgm:prSet custT="1"/>
      <dgm:spPr/>
      <dgm:t>
        <a:bodyPr/>
        <a:lstStyle/>
        <a:p>
          <a:r>
            <a:rPr lang="en-IN" sz="2000" dirty="0">
              <a:solidFill>
                <a:schemeClr val="tx1"/>
              </a:solidFill>
            </a:rPr>
            <a:t>Login</a:t>
          </a:r>
        </a:p>
      </dgm:t>
    </dgm:pt>
    <dgm:pt modelId="{5B6543A0-0EF2-4001-8C8D-4BAFC0F103B9}" type="parTrans" cxnId="{45149008-8BFE-4C0D-9D51-B1BA174D0126}">
      <dgm:prSet/>
      <dgm:spPr/>
      <dgm:t>
        <a:bodyPr/>
        <a:lstStyle/>
        <a:p>
          <a:endParaRPr lang="en-IN"/>
        </a:p>
      </dgm:t>
    </dgm:pt>
    <dgm:pt modelId="{DF2711E5-467F-488D-B468-86F3AC4A54F4}" type="sibTrans" cxnId="{45149008-8BFE-4C0D-9D51-B1BA174D0126}">
      <dgm:prSet/>
      <dgm:spPr/>
      <dgm:t>
        <a:bodyPr/>
        <a:lstStyle/>
        <a:p>
          <a:endParaRPr lang="en-IN"/>
        </a:p>
      </dgm:t>
    </dgm:pt>
    <dgm:pt modelId="{0E76C813-3EAF-4746-BAA4-96616229819C}">
      <dgm:prSet custT="1">
        <dgm:style>
          <a:lnRef idx="1">
            <a:schemeClr val="accent5"/>
          </a:lnRef>
          <a:fillRef idx="2">
            <a:schemeClr val="accent5"/>
          </a:fillRef>
          <a:effectRef idx="1">
            <a:schemeClr val="accent5"/>
          </a:effectRef>
          <a:fontRef idx="minor">
            <a:schemeClr val="dk1"/>
          </a:fontRef>
        </dgm:style>
      </dgm:prSet>
      <dgm:spPr/>
      <dgm:t>
        <a:bodyPr/>
        <a:lstStyle/>
        <a:p>
          <a:r>
            <a:rPr lang="en-IN" sz="1400" b="1" dirty="0">
              <a:solidFill>
                <a:schemeClr val="tx1"/>
              </a:solidFill>
            </a:rPr>
            <a:t>Help</a:t>
          </a:r>
        </a:p>
      </dgm:t>
    </dgm:pt>
    <dgm:pt modelId="{705176E3-A8F4-4660-A649-DCC2507C8657}" type="parTrans" cxnId="{DA538907-1CC9-4930-A315-68026F624281}">
      <dgm:prSet>
        <dgm:style>
          <a:lnRef idx="1">
            <a:schemeClr val="accent5"/>
          </a:lnRef>
          <a:fillRef idx="2">
            <a:schemeClr val="accent5"/>
          </a:fillRef>
          <a:effectRef idx="1">
            <a:schemeClr val="accent5"/>
          </a:effectRef>
          <a:fontRef idx="minor">
            <a:schemeClr val="dk1"/>
          </a:fontRef>
        </dgm:style>
      </dgm:prSet>
      <dgm:spPr/>
      <dgm:t>
        <a:bodyPr/>
        <a:lstStyle/>
        <a:p>
          <a:endParaRPr lang="en-IN" sz="1400" b="1">
            <a:solidFill>
              <a:schemeClr val="tx1"/>
            </a:solidFill>
          </a:endParaRPr>
        </a:p>
      </dgm:t>
    </dgm:pt>
    <dgm:pt modelId="{7D8F2A35-5BC3-49EC-8529-7EA059E32587}" type="sibTrans" cxnId="{DA538907-1CC9-4930-A315-68026F624281}">
      <dgm:prSet/>
      <dgm:spPr/>
      <dgm:t>
        <a:bodyPr/>
        <a:lstStyle/>
        <a:p>
          <a:endParaRPr lang="en-IN"/>
        </a:p>
      </dgm:t>
    </dgm:pt>
    <dgm:pt modelId="{0C227280-29DE-4C7A-86F7-D8A6741F659B}">
      <dgm:prSet custT="1">
        <dgm:style>
          <a:lnRef idx="1">
            <a:schemeClr val="accent5"/>
          </a:lnRef>
          <a:fillRef idx="2">
            <a:schemeClr val="accent5"/>
          </a:fillRef>
          <a:effectRef idx="1">
            <a:schemeClr val="accent5"/>
          </a:effectRef>
          <a:fontRef idx="minor">
            <a:schemeClr val="dk1"/>
          </a:fontRef>
        </dgm:style>
      </dgm:prSet>
      <dgm:spPr/>
      <dgm:t>
        <a:bodyPr/>
        <a:lstStyle/>
        <a:p>
          <a:r>
            <a:rPr lang="en-IN" sz="1400" b="1" dirty="0">
              <a:solidFill>
                <a:schemeClr val="tx1"/>
              </a:solidFill>
            </a:rPr>
            <a:t>Exit </a:t>
          </a:r>
        </a:p>
      </dgm:t>
    </dgm:pt>
    <dgm:pt modelId="{75FAEE1C-B21D-4DA7-9AAF-6A400F1A8644}" type="parTrans" cxnId="{FBA44FE2-0B29-41C2-8EA8-E7E78EF948C0}">
      <dgm:prSet>
        <dgm:style>
          <a:lnRef idx="1">
            <a:schemeClr val="accent5"/>
          </a:lnRef>
          <a:fillRef idx="2">
            <a:schemeClr val="accent5"/>
          </a:fillRef>
          <a:effectRef idx="1">
            <a:schemeClr val="accent5"/>
          </a:effectRef>
          <a:fontRef idx="minor">
            <a:schemeClr val="dk1"/>
          </a:fontRef>
        </dgm:style>
      </dgm:prSet>
      <dgm:spPr/>
      <dgm:t>
        <a:bodyPr/>
        <a:lstStyle/>
        <a:p>
          <a:endParaRPr lang="en-IN" sz="1400" b="1">
            <a:solidFill>
              <a:schemeClr val="tx1"/>
            </a:solidFill>
          </a:endParaRPr>
        </a:p>
      </dgm:t>
    </dgm:pt>
    <dgm:pt modelId="{9E2DE2B1-9EF3-4FF2-BD42-E039823F7E3C}" type="sibTrans" cxnId="{FBA44FE2-0B29-41C2-8EA8-E7E78EF948C0}">
      <dgm:prSet/>
      <dgm:spPr/>
      <dgm:t>
        <a:bodyPr/>
        <a:lstStyle/>
        <a:p>
          <a:endParaRPr lang="en-IN"/>
        </a:p>
      </dgm:t>
    </dgm:pt>
    <dgm:pt modelId="{89E5CF7B-8A97-44F3-9B3A-A46F4AC75C7D}" type="asst">
      <dgm:prSet custT="1"/>
      <dgm:spPr/>
      <dgm:t>
        <a:bodyPr/>
        <a:lstStyle/>
        <a:p>
          <a:r>
            <a:rPr lang="en-IN" sz="1600" b="1" dirty="0">
              <a:solidFill>
                <a:schemeClr val="tx1"/>
              </a:solidFill>
            </a:rPr>
            <a:t>EMPLOYEE</a:t>
          </a:r>
        </a:p>
      </dgm:t>
    </dgm:pt>
    <dgm:pt modelId="{7D5D7DD4-6A9C-4864-B4A1-0FECF67C4282}" type="parTrans" cxnId="{04F6F2E8-7BAE-40ED-A262-83C968E41EC9}">
      <dgm:prSet/>
      <dgm:spPr/>
      <dgm:t>
        <a:bodyPr/>
        <a:lstStyle/>
        <a:p>
          <a:endParaRPr lang="en-IN"/>
        </a:p>
      </dgm:t>
    </dgm:pt>
    <dgm:pt modelId="{F136C45C-DA9B-4F93-B334-1E5079DDBC0F}" type="sibTrans" cxnId="{04F6F2E8-7BAE-40ED-A262-83C968E41EC9}">
      <dgm:prSet/>
      <dgm:spPr/>
      <dgm:t>
        <a:bodyPr/>
        <a:lstStyle/>
        <a:p>
          <a:endParaRPr lang="en-IN"/>
        </a:p>
      </dgm:t>
    </dgm:pt>
    <dgm:pt modelId="{FF4AF4D8-9F84-4592-AB55-9D7960576D3C}" type="asst">
      <dgm:prSet custT="1"/>
      <dgm:spPr/>
      <dgm:t>
        <a:bodyPr/>
        <a:lstStyle/>
        <a:p>
          <a:r>
            <a:rPr lang="en-IN" sz="2000" b="1" dirty="0">
              <a:solidFill>
                <a:schemeClr val="tx1"/>
              </a:solidFill>
            </a:rPr>
            <a:t>ADMIN</a:t>
          </a:r>
        </a:p>
      </dgm:t>
    </dgm:pt>
    <dgm:pt modelId="{B8D4E88A-47D8-4FAB-8354-94FBAEA37459}" type="parTrans" cxnId="{5CB955E6-15B7-4B39-9D8F-922164728397}">
      <dgm:prSet/>
      <dgm:spPr/>
      <dgm:t>
        <a:bodyPr/>
        <a:lstStyle/>
        <a:p>
          <a:endParaRPr lang="en-IN"/>
        </a:p>
      </dgm:t>
    </dgm:pt>
    <dgm:pt modelId="{2C17DDB1-6F5A-486E-8286-B84C86C0478D}" type="sibTrans" cxnId="{5CB955E6-15B7-4B39-9D8F-922164728397}">
      <dgm:prSet/>
      <dgm:spPr/>
      <dgm:t>
        <a:bodyPr/>
        <a:lstStyle/>
        <a:p>
          <a:endParaRPr lang="en-IN"/>
        </a:p>
      </dgm:t>
    </dgm:pt>
    <dgm:pt modelId="{0FB8ED2A-0163-4B07-AB1D-6AA029470379}">
      <dgm:prSet custT="1"/>
      <dgm:spPr/>
      <dgm:t>
        <a:bodyPr/>
        <a:lstStyle/>
        <a:p>
          <a:r>
            <a:rPr lang="en-IN" sz="1050" b="1" dirty="0">
              <a:solidFill>
                <a:schemeClr val="tx1"/>
              </a:solidFill>
            </a:rPr>
            <a:t>Display employee details</a:t>
          </a:r>
        </a:p>
      </dgm:t>
    </dgm:pt>
    <dgm:pt modelId="{4BF730C4-AB08-4AEC-8E22-64FB7CBCF3A1}" type="parTrans" cxnId="{CED7E31A-19BD-42B4-87DC-3F0C1F0B2B83}">
      <dgm:prSet/>
      <dgm:spPr/>
      <dgm:t>
        <a:bodyPr/>
        <a:lstStyle/>
        <a:p>
          <a:endParaRPr lang="en-IN"/>
        </a:p>
      </dgm:t>
    </dgm:pt>
    <dgm:pt modelId="{A5573819-2611-4B4A-A7EC-A77FA065BEC4}" type="sibTrans" cxnId="{CED7E31A-19BD-42B4-87DC-3F0C1F0B2B83}">
      <dgm:prSet/>
      <dgm:spPr/>
      <dgm:t>
        <a:bodyPr/>
        <a:lstStyle/>
        <a:p>
          <a:endParaRPr lang="en-IN"/>
        </a:p>
      </dgm:t>
    </dgm:pt>
    <dgm:pt modelId="{856CFE3F-2C12-4E0A-8923-C08549337908}">
      <dgm:prSet custT="1"/>
      <dgm:spPr/>
      <dgm:t>
        <a:bodyPr/>
        <a:lstStyle/>
        <a:p>
          <a:r>
            <a:rPr lang="en-IN" sz="1050" b="1" dirty="0">
              <a:solidFill>
                <a:schemeClr val="tx1"/>
              </a:solidFill>
              <a:latin typeface="Calibri" panose="020F0502020204030204" pitchFamily="34" charset="0"/>
              <a:cs typeface="Calibri" panose="020F0502020204030204" pitchFamily="34" charset="0"/>
            </a:rPr>
            <a:t>Project management and task tracking</a:t>
          </a:r>
        </a:p>
      </dgm:t>
    </dgm:pt>
    <dgm:pt modelId="{42967EC5-11A1-41A6-9A25-7EC4E2D51DFF}" type="parTrans" cxnId="{F37B2CF9-12F7-485E-A141-45E88B9B2C38}">
      <dgm:prSet/>
      <dgm:spPr/>
      <dgm:t>
        <a:bodyPr/>
        <a:lstStyle/>
        <a:p>
          <a:endParaRPr lang="en-IN"/>
        </a:p>
      </dgm:t>
    </dgm:pt>
    <dgm:pt modelId="{1B1637DD-C613-4A45-ADC6-5053EACD231E}" type="sibTrans" cxnId="{F37B2CF9-12F7-485E-A141-45E88B9B2C38}">
      <dgm:prSet/>
      <dgm:spPr/>
      <dgm:t>
        <a:bodyPr/>
        <a:lstStyle/>
        <a:p>
          <a:endParaRPr lang="en-IN"/>
        </a:p>
      </dgm:t>
    </dgm:pt>
    <dgm:pt modelId="{381206C9-A0AA-4F9D-B747-0F51AF5673DD}">
      <dgm:prSet custT="1"/>
      <dgm:spPr/>
      <dgm:t>
        <a:bodyPr/>
        <a:lstStyle/>
        <a:p>
          <a:r>
            <a:rPr lang="en-IN" sz="1200" dirty="0">
              <a:solidFill>
                <a:schemeClr val="tx1"/>
              </a:solidFill>
            </a:rPr>
            <a:t>Employee data</a:t>
          </a:r>
          <a:endParaRPr lang="en-IN" sz="1200" dirty="0"/>
        </a:p>
      </dgm:t>
    </dgm:pt>
    <dgm:pt modelId="{B5F314DE-6151-4237-84F3-867D48EFF65D}" type="parTrans" cxnId="{1FCB515E-2804-4E1D-9727-FD12FE732A80}">
      <dgm:prSet/>
      <dgm:spPr/>
      <dgm:t>
        <a:bodyPr/>
        <a:lstStyle/>
        <a:p>
          <a:endParaRPr lang="en-IN"/>
        </a:p>
      </dgm:t>
    </dgm:pt>
    <dgm:pt modelId="{29F9C47D-1926-41ED-95BA-1E2E69DEBAC2}" type="sibTrans" cxnId="{1FCB515E-2804-4E1D-9727-FD12FE732A80}">
      <dgm:prSet/>
      <dgm:spPr/>
      <dgm:t>
        <a:bodyPr/>
        <a:lstStyle/>
        <a:p>
          <a:endParaRPr lang="en-IN"/>
        </a:p>
      </dgm:t>
    </dgm:pt>
    <dgm:pt modelId="{ABDE6E26-3669-47A3-8479-E5963A5BD606}">
      <dgm:prSet custT="1"/>
      <dgm:spPr/>
      <dgm:t>
        <a:bodyPr/>
        <a:lstStyle/>
        <a:p>
          <a:r>
            <a:rPr lang="en-IN" sz="1100" b="1" dirty="0">
              <a:solidFill>
                <a:schemeClr val="tx1"/>
              </a:solidFill>
            </a:rPr>
            <a:t>Leave management</a:t>
          </a:r>
        </a:p>
      </dgm:t>
    </dgm:pt>
    <dgm:pt modelId="{F4A41D8D-183F-4ED6-87F4-B64D674E3851}" type="parTrans" cxnId="{60993513-9B98-4D47-8437-3D119278E7AA}">
      <dgm:prSet/>
      <dgm:spPr/>
      <dgm:t>
        <a:bodyPr/>
        <a:lstStyle/>
        <a:p>
          <a:endParaRPr lang="en-IN"/>
        </a:p>
      </dgm:t>
    </dgm:pt>
    <dgm:pt modelId="{0A379EFC-457E-4198-821B-3E7A4C5B8FFC}" type="sibTrans" cxnId="{60993513-9B98-4D47-8437-3D119278E7AA}">
      <dgm:prSet/>
      <dgm:spPr/>
      <dgm:t>
        <a:bodyPr/>
        <a:lstStyle/>
        <a:p>
          <a:endParaRPr lang="en-IN"/>
        </a:p>
      </dgm:t>
    </dgm:pt>
    <dgm:pt modelId="{7716886D-04A9-4E35-9CCD-D10FA6A5FD58}">
      <dgm:prSet custT="1"/>
      <dgm:spPr/>
      <dgm:t>
        <a:bodyPr/>
        <a:lstStyle/>
        <a:p>
          <a:r>
            <a:rPr lang="en-IN" sz="1100" b="1" dirty="0">
              <a:solidFill>
                <a:schemeClr val="tx1"/>
              </a:solidFill>
            </a:rPr>
            <a:t>Employee rating and all over work progress</a:t>
          </a:r>
        </a:p>
      </dgm:t>
    </dgm:pt>
    <dgm:pt modelId="{8846FE65-1103-4CBC-9E29-5A4B4EB0874A}" type="parTrans" cxnId="{EA31FC18-8269-4B22-92D1-0497077041B9}">
      <dgm:prSet/>
      <dgm:spPr/>
      <dgm:t>
        <a:bodyPr/>
        <a:lstStyle/>
        <a:p>
          <a:endParaRPr lang="en-IN"/>
        </a:p>
      </dgm:t>
    </dgm:pt>
    <dgm:pt modelId="{590D3A7D-B2EF-420A-830D-A063671C0D05}" type="sibTrans" cxnId="{EA31FC18-8269-4B22-92D1-0497077041B9}">
      <dgm:prSet/>
      <dgm:spPr/>
      <dgm:t>
        <a:bodyPr/>
        <a:lstStyle/>
        <a:p>
          <a:endParaRPr lang="en-IN"/>
        </a:p>
      </dgm:t>
    </dgm:pt>
    <dgm:pt modelId="{CCF33321-2457-40DD-B909-FE4BE2C0F377}">
      <dgm:prSet/>
      <dgm:spPr/>
      <dgm:t>
        <a:bodyPr/>
        <a:lstStyle/>
        <a:p>
          <a:r>
            <a:rPr lang="en-IN" b="1" dirty="0">
              <a:solidFill>
                <a:schemeClr val="tx1"/>
              </a:solidFill>
            </a:rPr>
            <a:t>Employee of the month</a:t>
          </a:r>
          <a:endParaRPr lang="en-IN" dirty="0"/>
        </a:p>
      </dgm:t>
    </dgm:pt>
    <dgm:pt modelId="{86399B64-AC67-400B-9B2B-F98911A16931}" type="parTrans" cxnId="{EC12CF6F-7421-4C39-A9B5-3689C2C3AF10}">
      <dgm:prSet/>
      <dgm:spPr/>
      <dgm:t>
        <a:bodyPr/>
        <a:lstStyle/>
        <a:p>
          <a:endParaRPr lang="en-IN"/>
        </a:p>
      </dgm:t>
    </dgm:pt>
    <dgm:pt modelId="{3ABB9CC1-3AC2-4479-A082-1F8421AFFD16}" type="sibTrans" cxnId="{EC12CF6F-7421-4C39-A9B5-3689C2C3AF10}">
      <dgm:prSet/>
      <dgm:spPr/>
      <dgm:t>
        <a:bodyPr/>
        <a:lstStyle/>
        <a:p>
          <a:endParaRPr lang="en-IN"/>
        </a:p>
      </dgm:t>
    </dgm:pt>
    <dgm:pt modelId="{4204CC30-E3A6-4C59-8374-FECD0AFFC9F9}">
      <dgm:prSet/>
      <dgm:spPr/>
      <dgm:t>
        <a:bodyPr/>
        <a:lstStyle/>
        <a:p>
          <a:r>
            <a:rPr lang="en-IN" b="1" dirty="0">
              <a:solidFill>
                <a:schemeClr val="tx1"/>
              </a:solidFill>
            </a:rPr>
            <a:t>Bonus and stars</a:t>
          </a:r>
        </a:p>
      </dgm:t>
    </dgm:pt>
    <dgm:pt modelId="{0A9BC2AB-8EF7-4181-A0EA-D78F98278285}" type="parTrans" cxnId="{828B10BF-49D7-4688-8B24-86204DD3E2B3}">
      <dgm:prSet/>
      <dgm:spPr/>
      <dgm:t>
        <a:bodyPr/>
        <a:lstStyle/>
        <a:p>
          <a:endParaRPr lang="en-IN"/>
        </a:p>
      </dgm:t>
    </dgm:pt>
    <dgm:pt modelId="{473D5B27-7FA6-468C-A4B9-CEECEDBD006C}" type="sibTrans" cxnId="{828B10BF-49D7-4688-8B24-86204DD3E2B3}">
      <dgm:prSet/>
      <dgm:spPr/>
      <dgm:t>
        <a:bodyPr/>
        <a:lstStyle/>
        <a:p>
          <a:endParaRPr lang="en-IN"/>
        </a:p>
      </dgm:t>
    </dgm:pt>
    <dgm:pt modelId="{8E4E3F1D-C86F-4581-B980-995BFDE01163}">
      <dgm:prSet/>
      <dgm:spPr/>
      <dgm:t>
        <a:bodyPr/>
        <a:lstStyle/>
        <a:p>
          <a:r>
            <a:rPr lang="en-IN" b="1" dirty="0">
              <a:solidFill>
                <a:schemeClr val="tx1"/>
              </a:solidFill>
            </a:rPr>
            <a:t>Number of projects incurred</a:t>
          </a:r>
        </a:p>
      </dgm:t>
    </dgm:pt>
    <dgm:pt modelId="{D3508A46-365F-49BB-A245-64EBA35743AD}" type="parTrans" cxnId="{EA35FFDA-E18D-429D-8B88-F5693F3DE902}">
      <dgm:prSet/>
      <dgm:spPr/>
      <dgm:t>
        <a:bodyPr/>
        <a:lstStyle/>
        <a:p>
          <a:endParaRPr lang="en-IN"/>
        </a:p>
      </dgm:t>
    </dgm:pt>
    <dgm:pt modelId="{09EC83E9-5B6C-44CF-9F3D-52A6B763E2E2}" type="sibTrans" cxnId="{EA35FFDA-E18D-429D-8B88-F5693F3DE902}">
      <dgm:prSet/>
      <dgm:spPr/>
      <dgm:t>
        <a:bodyPr/>
        <a:lstStyle/>
        <a:p>
          <a:endParaRPr lang="en-IN"/>
        </a:p>
      </dgm:t>
    </dgm:pt>
    <dgm:pt modelId="{93185790-69EC-40B4-A114-148E560B3C3B}">
      <dgm:prSet custT="1"/>
      <dgm:spPr/>
      <dgm:t>
        <a:bodyPr/>
        <a:lstStyle/>
        <a:p>
          <a:r>
            <a:rPr lang="en-IN" sz="1600" dirty="0">
              <a:solidFill>
                <a:schemeClr val="tx1"/>
              </a:solidFill>
            </a:rPr>
            <a:t>Retrieve</a:t>
          </a:r>
        </a:p>
      </dgm:t>
    </dgm:pt>
    <dgm:pt modelId="{6C7FF2E2-E7A0-4337-9A32-C5DD600C040E}" type="parTrans" cxnId="{392E1F51-E799-403E-883B-66FB159A928F}">
      <dgm:prSet/>
      <dgm:spPr/>
      <dgm:t>
        <a:bodyPr/>
        <a:lstStyle/>
        <a:p>
          <a:endParaRPr lang="en-IN"/>
        </a:p>
      </dgm:t>
    </dgm:pt>
    <dgm:pt modelId="{D68DD1AF-8944-4C3E-8D9E-62C9384A9D4B}" type="sibTrans" cxnId="{392E1F51-E799-403E-883B-66FB159A928F}">
      <dgm:prSet/>
      <dgm:spPr/>
      <dgm:t>
        <a:bodyPr/>
        <a:lstStyle/>
        <a:p>
          <a:endParaRPr lang="en-IN"/>
        </a:p>
      </dgm:t>
    </dgm:pt>
    <dgm:pt modelId="{EC92B6AD-CED7-4808-B11A-4BDEF7E43C5F}">
      <dgm:prSet custT="1"/>
      <dgm:spPr/>
      <dgm:t>
        <a:bodyPr/>
        <a:lstStyle/>
        <a:p>
          <a:r>
            <a:rPr lang="en-IN" sz="1600" b="1" dirty="0">
              <a:solidFill>
                <a:schemeClr val="tx1"/>
              </a:solidFill>
            </a:rPr>
            <a:t>Insert</a:t>
          </a:r>
          <a:endParaRPr lang="en-IN" sz="1600" dirty="0"/>
        </a:p>
      </dgm:t>
    </dgm:pt>
    <dgm:pt modelId="{62A3A606-A548-459D-9830-7114F7DB1D33}" type="parTrans" cxnId="{9894EAD5-E1FC-4090-920D-C804A6AFD43A}">
      <dgm:prSet/>
      <dgm:spPr/>
      <dgm:t>
        <a:bodyPr/>
        <a:lstStyle/>
        <a:p>
          <a:endParaRPr lang="en-IN"/>
        </a:p>
      </dgm:t>
    </dgm:pt>
    <dgm:pt modelId="{E2F0DE54-2D5D-4345-A5A0-9A8945E6C3E5}" type="sibTrans" cxnId="{9894EAD5-E1FC-4090-920D-C804A6AFD43A}">
      <dgm:prSet/>
      <dgm:spPr/>
      <dgm:t>
        <a:bodyPr/>
        <a:lstStyle/>
        <a:p>
          <a:endParaRPr lang="en-IN"/>
        </a:p>
      </dgm:t>
    </dgm:pt>
    <dgm:pt modelId="{45926170-0D74-42C4-8C71-6681AD245B78}">
      <dgm:prSet custT="1"/>
      <dgm:spPr/>
      <dgm:t>
        <a:bodyPr/>
        <a:lstStyle/>
        <a:p>
          <a:r>
            <a:rPr lang="en-IN" sz="1600" b="1" dirty="0">
              <a:solidFill>
                <a:schemeClr val="tx1"/>
              </a:solidFill>
            </a:rPr>
            <a:t>Update </a:t>
          </a:r>
        </a:p>
      </dgm:t>
    </dgm:pt>
    <dgm:pt modelId="{DACEC2C2-0435-4134-B413-634774A5E747}" type="parTrans" cxnId="{0C49033D-5FA8-47BA-B29E-7A3A2F458A82}">
      <dgm:prSet/>
      <dgm:spPr/>
      <dgm:t>
        <a:bodyPr/>
        <a:lstStyle/>
        <a:p>
          <a:endParaRPr lang="en-IN"/>
        </a:p>
      </dgm:t>
    </dgm:pt>
    <dgm:pt modelId="{554E4B2C-A669-4F2E-A17B-8B849DE22A4B}" type="sibTrans" cxnId="{0C49033D-5FA8-47BA-B29E-7A3A2F458A82}">
      <dgm:prSet/>
      <dgm:spPr/>
      <dgm:t>
        <a:bodyPr/>
        <a:lstStyle/>
        <a:p>
          <a:endParaRPr lang="en-IN"/>
        </a:p>
      </dgm:t>
    </dgm:pt>
    <dgm:pt modelId="{AFB56856-A40D-4AB4-B4FD-A641EE772BA9}">
      <dgm:prSet custT="1"/>
      <dgm:spPr/>
      <dgm:t>
        <a:bodyPr/>
        <a:lstStyle/>
        <a:p>
          <a:r>
            <a:rPr lang="en-IN" sz="1600" b="1" dirty="0">
              <a:solidFill>
                <a:schemeClr val="tx1"/>
              </a:solidFill>
            </a:rPr>
            <a:t>Delete</a:t>
          </a:r>
        </a:p>
      </dgm:t>
    </dgm:pt>
    <dgm:pt modelId="{5B40078B-9484-4C14-BC85-E846DA29A184}" type="parTrans" cxnId="{11EF6411-2759-4FFB-8F5F-3536942A166F}">
      <dgm:prSet/>
      <dgm:spPr/>
      <dgm:t>
        <a:bodyPr/>
        <a:lstStyle/>
        <a:p>
          <a:endParaRPr lang="en-IN"/>
        </a:p>
      </dgm:t>
    </dgm:pt>
    <dgm:pt modelId="{AE4F1536-D8A5-4A6F-AAAC-36CC7C1F3DE6}" type="sibTrans" cxnId="{11EF6411-2759-4FFB-8F5F-3536942A166F}">
      <dgm:prSet/>
      <dgm:spPr/>
      <dgm:t>
        <a:bodyPr/>
        <a:lstStyle/>
        <a:p>
          <a:endParaRPr lang="en-IN"/>
        </a:p>
      </dgm:t>
    </dgm:pt>
    <dgm:pt modelId="{52F40387-1B11-4800-A4EA-44011AF01ACE}">
      <dgm:prSet custT="1"/>
      <dgm:spPr/>
      <dgm:t>
        <a:bodyPr/>
        <a:lstStyle/>
        <a:p>
          <a:r>
            <a:rPr lang="en-IN" sz="1000" b="1" dirty="0">
              <a:solidFill>
                <a:schemeClr val="tx1"/>
              </a:solidFill>
            </a:rPr>
            <a:t>Attendance management system</a:t>
          </a:r>
          <a:endParaRPr lang="en-IN" sz="1000" dirty="0"/>
        </a:p>
      </dgm:t>
    </dgm:pt>
    <dgm:pt modelId="{7B00B36D-F656-4A39-98B8-9D90246BD800}" type="parTrans" cxnId="{D489D9B5-45BC-4330-A9EA-6903ACC7C1F8}">
      <dgm:prSet/>
      <dgm:spPr/>
      <dgm:t>
        <a:bodyPr/>
        <a:lstStyle/>
        <a:p>
          <a:endParaRPr lang="en-IN"/>
        </a:p>
      </dgm:t>
    </dgm:pt>
    <dgm:pt modelId="{0CA3B7B5-D903-44C3-90B1-0363A6F5E0AB}" type="sibTrans" cxnId="{D489D9B5-45BC-4330-A9EA-6903ACC7C1F8}">
      <dgm:prSet/>
      <dgm:spPr/>
      <dgm:t>
        <a:bodyPr/>
        <a:lstStyle/>
        <a:p>
          <a:endParaRPr lang="en-IN"/>
        </a:p>
      </dgm:t>
    </dgm:pt>
    <dgm:pt modelId="{C97A5D51-E0D4-438E-B721-51BBCA962047}">
      <dgm:prSet/>
      <dgm:spPr/>
      <dgm:t>
        <a:bodyPr/>
        <a:lstStyle/>
        <a:p>
          <a:r>
            <a:rPr lang="en-IN" b="1" dirty="0">
              <a:solidFill>
                <a:schemeClr val="tx1"/>
              </a:solidFill>
            </a:rPr>
            <a:t>Overtime hours</a:t>
          </a:r>
          <a:endParaRPr lang="en-IN" dirty="0"/>
        </a:p>
      </dgm:t>
    </dgm:pt>
    <dgm:pt modelId="{2F87FAB0-6FE5-44A1-8B79-D4A7197A4E45}" type="parTrans" cxnId="{378E107D-35E1-451E-AB9F-2E4F05A68B8C}">
      <dgm:prSet/>
      <dgm:spPr/>
      <dgm:t>
        <a:bodyPr/>
        <a:lstStyle/>
        <a:p>
          <a:endParaRPr lang="en-IN"/>
        </a:p>
      </dgm:t>
    </dgm:pt>
    <dgm:pt modelId="{B8BF9ADA-3265-44B7-9263-B16709F09562}" type="sibTrans" cxnId="{378E107D-35E1-451E-AB9F-2E4F05A68B8C}">
      <dgm:prSet/>
      <dgm:spPr/>
      <dgm:t>
        <a:bodyPr/>
        <a:lstStyle/>
        <a:p>
          <a:endParaRPr lang="en-IN"/>
        </a:p>
      </dgm:t>
    </dgm:pt>
    <dgm:pt modelId="{22B2EEA9-D3CE-4514-827C-5741D6923F61}">
      <dgm:prSet/>
      <dgm:spPr/>
      <dgm:t>
        <a:bodyPr/>
        <a:lstStyle/>
        <a:p>
          <a:r>
            <a:rPr lang="en-IN" b="1" dirty="0">
              <a:solidFill>
                <a:schemeClr val="tx1"/>
              </a:solidFill>
            </a:rPr>
            <a:t>Total </a:t>
          </a:r>
          <a:r>
            <a:rPr lang="en-IN" b="1" dirty="0" err="1">
              <a:solidFill>
                <a:schemeClr val="tx1"/>
              </a:solidFill>
            </a:rPr>
            <a:t>precentage</a:t>
          </a:r>
          <a:endParaRPr lang="en-IN" b="1" dirty="0">
            <a:solidFill>
              <a:schemeClr val="tx1"/>
            </a:solidFill>
          </a:endParaRPr>
        </a:p>
      </dgm:t>
    </dgm:pt>
    <dgm:pt modelId="{503CAFEC-69D3-4678-8073-53C5D6D767AA}" type="parTrans" cxnId="{895A2CEC-4853-4612-BC32-3377B13E8DEA}">
      <dgm:prSet/>
      <dgm:spPr/>
      <dgm:t>
        <a:bodyPr/>
        <a:lstStyle/>
        <a:p>
          <a:endParaRPr lang="en-IN"/>
        </a:p>
      </dgm:t>
    </dgm:pt>
    <dgm:pt modelId="{A0E228EF-E44E-4703-8C11-069A006E864D}" type="sibTrans" cxnId="{895A2CEC-4853-4612-BC32-3377B13E8DEA}">
      <dgm:prSet/>
      <dgm:spPr/>
      <dgm:t>
        <a:bodyPr/>
        <a:lstStyle/>
        <a:p>
          <a:endParaRPr lang="en-IN"/>
        </a:p>
      </dgm:t>
    </dgm:pt>
    <dgm:pt modelId="{3A7E3CF0-AE27-4328-8B15-D04297A65FA7}">
      <dgm:prSet/>
      <dgm:spPr/>
      <dgm:t>
        <a:bodyPr/>
        <a:lstStyle/>
        <a:p>
          <a:r>
            <a:rPr lang="en-IN" b="1" dirty="0">
              <a:solidFill>
                <a:schemeClr val="tx1"/>
              </a:solidFill>
            </a:rPr>
            <a:t>Number of hours</a:t>
          </a:r>
        </a:p>
      </dgm:t>
    </dgm:pt>
    <dgm:pt modelId="{AAE56B3C-A776-44F3-9B69-6ECE6E2F9F21}" type="parTrans" cxnId="{248EE2CF-FEEC-4648-B4EB-9CBDB90848AC}">
      <dgm:prSet/>
      <dgm:spPr/>
      <dgm:t>
        <a:bodyPr/>
        <a:lstStyle/>
        <a:p>
          <a:endParaRPr lang="en-IN"/>
        </a:p>
      </dgm:t>
    </dgm:pt>
    <dgm:pt modelId="{4C60DE6F-631B-45FE-B03B-AC78CAB1DB6A}" type="sibTrans" cxnId="{248EE2CF-FEEC-4648-B4EB-9CBDB90848AC}">
      <dgm:prSet/>
      <dgm:spPr/>
      <dgm:t>
        <a:bodyPr/>
        <a:lstStyle/>
        <a:p>
          <a:endParaRPr lang="en-IN"/>
        </a:p>
      </dgm:t>
    </dgm:pt>
    <dgm:pt modelId="{B07F86DE-8C3B-4149-BA2B-9692FB02D1C4}">
      <dgm:prSet/>
      <dgm:spPr/>
      <dgm:t>
        <a:bodyPr/>
        <a:lstStyle/>
        <a:p>
          <a:r>
            <a:rPr lang="en-IN" b="1">
              <a:solidFill>
                <a:schemeClr val="tx1"/>
              </a:solidFill>
            </a:rPr>
            <a:t>Number of meetings attended</a:t>
          </a:r>
          <a:endParaRPr lang="en-IN" b="1" dirty="0">
            <a:solidFill>
              <a:schemeClr val="tx1"/>
            </a:solidFill>
          </a:endParaRPr>
        </a:p>
      </dgm:t>
    </dgm:pt>
    <dgm:pt modelId="{6769EE7B-18D8-4C92-BF6C-BA4766DDFD50}" type="parTrans" cxnId="{8C135C5C-7058-4FCE-8B0A-63C0923F1AB7}">
      <dgm:prSet/>
      <dgm:spPr/>
      <dgm:t>
        <a:bodyPr/>
        <a:lstStyle/>
        <a:p>
          <a:endParaRPr lang="en-IN"/>
        </a:p>
      </dgm:t>
    </dgm:pt>
    <dgm:pt modelId="{BFCCAFAB-5D10-4C43-954B-B5E5876C116E}" type="sibTrans" cxnId="{8C135C5C-7058-4FCE-8B0A-63C0923F1AB7}">
      <dgm:prSet/>
      <dgm:spPr/>
      <dgm:t>
        <a:bodyPr/>
        <a:lstStyle/>
        <a:p>
          <a:endParaRPr lang="en-IN"/>
        </a:p>
      </dgm:t>
    </dgm:pt>
    <dgm:pt modelId="{D7A87D00-A84C-4983-838E-09D121F5C893}">
      <dgm:prSet custT="1"/>
      <dgm:spPr/>
      <dgm:t>
        <a:bodyPr/>
        <a:lstStyle/>
        <a:p>
          <a:r>
            <a:rPr lang="en-IN" sz="1000" b="1" dirty="0">
              <a:solidFill>
                <a:schemeClr val="tx1"/>
              </a:solidFill>
            </a:rPr>
            <a:t>Read only the data from database</a:t>
          </a:r>
          <a:endParaRPr lang="en-IN" sz="1000" dirty="0"/>
        </a:p>
      </dgm:t>
    </dgm:pt>
    <dgm:pt modelId="{90FA778E-A46F-4468-826F-B770F2E8ED39}" type="parTrans" cxnId="{ECA9D35F-F81F-497F-9581-2F75B7612366}">
      <dgm:prSet/>
      <dgm:spPr/>
      <dgm:t>
        <a:bodyPr/>
        <a:lstStyle/>
        <a:p>
          <a:endParaRPr lang="en-IN"/>
        </a:p>
      </dgm:t>
    </dgm:pt>
    <dgm:pt modelId="{F733AC56-8B04-4A5A-9558-5E380BF4407D}" type="sibTrans" cxnId="{ECA9D35F-F81F-497F-9581-2F75B7612366}">
      <dgm:prSet/>
      <dgm:spPr/>
      <dgm:t>
        <a:bodyPr/>
        <a:lstStyle/>
        <a:p>
          <a:endParaRPr lang="en-IN"/>
        </a:p>
      </dgm:t>
    </dgm:pt>
    <dgm:pt modelId="{28B065C6-E3ED-4704-AF57-93242C4C425C}">
      <dgm:prSet/>
      <dgm:spPr/>
      <dgm:t>
        <a:bodyPr/>
        <a:lstStyle/>
        <a:p>
          <a:r>
            <a:rPr lang="en-IN" b="1" dirty="0">
              <a:solidFill>
                <a:schemeClr val="tx1"/>
              </a:solidFill>
            </a:rPr>
            <a:t>Salary according to leaves</a:t>
          </a:r>
          <a:endParaRPr lang="en-IN" dirty="0"/>
        </a:p>
      </dgm:t>
    </dgm:pt>
    <dgm:pt modelId="{AA6DF3C0-9D23-402D-B243-5C9267D4B18A}" type="parTrans" cxnId="{5330BA15-A59B-4C61-8244-F01A68CAC584}">
      <dgm:prSet/>
      <dgm:spPr/>
      <dgm:t>
        <a:bodyPr/>
        <a:lstStyle/>
        <a:p>
          <a:endParaRPr lang="en-IN"/>
        </a:p>
      </dgm:t>
    </dgm:pt>
    <dgm:pt modelId="{AF9638BD-801B-4EF7-8702-811E9E59F4D5}" type="sibTrans" cxnId="{5330BA15-A59B-4C61-8244-F01A68CAC584}">
      <dgm:prSet/>
      <dgm:spPr/>
      <dgm:t>
        <a:bodyPr/>
        <a:lstStyle/>
        <a:p>
          <a:endParaRPr lang="en-IN"/>
        </a:p>
      </dgm:t>
    </dgm:pt>
    <dgm:pt modelId="{FF628D65-87D3-48C6-9961-4057928A1CF5}">
      <dgm:prSet/>
      <dgm:spPr/>
      <dgm:t>
        <a:bodyPr/>
        <a:lstStyle/>
        <a:p>
          <a:r>
            <a:rPr lang="en-IN" b="1" dirty="0">
              <a:solidFill>
                <a:schemeClr val="tx1"/>
              </a:solidFill>
            </a:rPr>
            <a:t>Numbers of leaves taken</a:t>
          </a:r>
        </a:p>
      </dgm:t>
    </dgm:pt>
    <dgm:pt modelId="{BD8490FF-2B4A-4A7D-A6B5-BA209C3E6AF0}" type="parTrans" cxnId="{745F045D-15ED-46F2-8090-A73034A17EEE}">
      <dgm:prSet/>
      <dgm:spPr/>
      <dgm:t>
        <a:bodyPr/>
        <a:lstStyle/>
        <a:p>
          <a:endParaRPr lang="en-IN"/>
        </a:p>
      </dgm:t>
    </dgm:pt>
    <dgm:pt modelId="{4693460A-2618-4448-BD6A-0FB6DC28ED93}" type="sibTrans" cxnId="{745F045D-15ED-46F2-8090-A73034A17EEE}">
      <dgm:prSet/>
      <dgm:spPr/>
      <dgm:t>
        <a:bodyPr/>
        <a:lstStyle/>
        <a:p>
          <a:endParaRPr lang="en-IN"/>
        </a:p>
      </dgm:t>
    </dgm:pt>
    <dgm:pt modelId="{F2F927B8-C19C-4FBE-B0AA-20C2D2D91A71}">
      <dgm:prSet custT="1"/>
      <dgm:spPr/>
      <dgm:t>
        <a:bodyPr/>
        <a:lstStyle/>
        <a:p>
          <a:r>
            <a:rPr lang="en-IN" sz="1000" b="1" dirty="0">
              <a:solidFill>
                <a:schemeClr val="tx1"/>
              </a:solidFill>
            </a:rPr>
            <a:t>Deadline reminder</a:t>
          </a:r>
          <a:endParaRPr lang="en-IN" sz="1000" dirty="0"/>
        </a:p>
      </dgm:t>
    </dgm:pt>
    <dgm:pt modelId="{FD6F4A36-0EA8-49D2-B33A-C2AAB184B7E2}" type="parTrans" cxnId="{7EA3FE5A-FAFC-448E-8CFD-CA7E8CC37EB4}">
      <dgm:prSet/>
      <dgm:spPr/>
      <dgm:t>
        <a:bodyPr/>
        <a:lstStyle/>
        <a:p>
          <a:endParaRPr lang="en-IN"/>
        </a:p>
      </dgm:t>
    </dgm:pt>
    <dgm:pt modelId="{42B41C5C-7313-4AD2-B2A7-10CFF5DCCFD4}" type="sibTrans" cxnId="{7EA3FE5A-FAFC-448E-8CFD-CA7E8CC37EB4}">
      <dgm:prSet/>
      <dgm:spPr/>
      <dgm:t>
        <a:bodyPr/>
        <a:lstStyle/>
        <a:p>
          <a:endParaRPr lang="en-IN"/>
        </a:p>
      </dgm:t>
    </dgm:pt>
    <dgm:pt modelId="{E9F98FC6-B68D-4AD0-B331-237826B9CD32}">
      <dgm:prSet custT="1"/>
      <dgm:spPr/>
      <dgm:t>
        <a:bodyPr/>
        <a:lstStyle/>
        <a:p>
          <a:r>
            <a:rPr lang="en-IN" sz="1050" b="1" dirty="0">
              <a:solidFill>
                <a:schemeClr val="tx1"/>
              </a:solidFill>
            </a:rPr>
            <a:t>Current project</a:t>
          </a:r>
        </a:p>
      </dgm:t>
    </dgm:pt>
    <dgm:pt modelId="{7D35217F-08F6-4778-8568-F0D4A82A5F0A}" type="parTrans" cxnId="{89D6B256-2BC4-4214-B459-3E260A2937D9}">
      <dgm:prSet/>
      <dgm:spPr/>
      <dgm:t>
        <a:bodyPr/>
        <a:lstStyle/>
        <a:p>
          <a:endParaRPr lang="en-IN"/>
        </a:p>
      </dgm:t>
    </dgm:pt>
    <dgm:pt modelId="{F24D466B-487C-48B1-9600-4EAB783CDC2A}" type="sibTrans" cxnId="{89D6B256-2BC4-4214-B459-3E260A2937D9}">
      <dgm:prSet/>
      <dgm:spPr/>
      <dgm:t>
        <a:bodyPr/>
        <a:lstStyle/>
        <a:p>
          <a:endParaRPr lang="en-IN"/>
        </a:p>
      </dgm:t>
    </dgm:pt>
    <dgm:pt modelId="{A1C708EC-6161-4806-B6BD-4AFEE959AD58}">
      <dgm:prSet custT="1"/>
      <dgm:spPr/>
      <dgm:t>
        <a:bodyPr/>
        <a:lstStyle/>
        <a:p>
          <a:r>
            <a:rPr lang="en-IN" sz="1100" b="1" dirty="0">
              <a:solidFill>
                <a:schemeClr val="tx1"/>
              </a:solidFill>
            </a:rPr>
            <a:t>Start date</a:t>
          </a:r>
        </a:p>
      </dgm:t>
    </dgm:pt>
    <dgm:pt modelId="{D98E1F7E-8D83-4677-B464-990868C054A2}" type="parTrans" cxnId="{D53C6027-AA91-4750-9F34-760D169EC528}">
      <dgm:prSet/>
      <dgm:spPr/>
      <dgm:t>
        <a:bodyPr/>
        <a:lstStyle/>
        <a:p>
          <a:endParaRPr lang="en-IN"/>
        </a:p>
      </dgm:t>
    </dgm:pt>
    <dgm:pt modelId="{0C6039E8-0EBA-461A-B66E-26CFF85BD3AB}" type="sibTrans" cxnId="{D53C6027-AA91-4750-9F34-760D169EC528}">
      <dgm:prSet/>
      <dgm:spPr/>
      <dgm:t>
        <a:bodyPr/>
        <a:lstStyle/>
        <a:p>
          <a:endParaRPr lang="en-IN"/>
        </a:p>
      </dgm:t>
    </dgm:pt>
    <dgm:pt modelId="{2A98C57E-065E-4798-A4F2-FD1D8C1CEFAE}">
      <dgm:prSet custT="1"/>
      <dgm:spPr/>
      <dgm:t>
        <a:bodyPr/>
        <a:lstStyle/>
        <a:p>
          <a:r>
            <a:rPr lang="en-IN" sz="1000" b="1" dirty="0">
              <a:solidFill>
                <a:schemeClr val="tx1"/>
              </a:solidFill>
            </a:rPr>
            <a:t>Submission date</a:t>
          </a:r>
        </a:p>
      </dgm:t>
    </dgm:pt>
    <dgm:pt modelId="{93055F99-BB15-4EC8-B75F-CF322AEE859C}" type="parTrans" cxnId="{8F5345C9-7125-41CE-8DF4-4F6F27E215BB}">
      <dgm:prSet/>
      <dgm:spPr/>
      <dgm:t>
        <a:bodyPr/>
        <a:lstStyle/>
        <a:p>
          <a:endParaRPr lang="en-IN"/>
        </a:p>
      </dgm:t>
    </dgm:pt>
    <dgm:pt modelId="{37356673-6AFB-44BE-A4B9-8698E96D8D74}" type="sibTrans" cxnId="{8F5345C9-7125-41CE-8DF4-4F6F27E215BB}">
      <dgm:prSet/>
      <dgm:spPr/>
      <dgm:t>
        <a:bodyPr/>
        <a:lstStyle/>
        <a:p>
          <a:endParaRPr lang="en-IN"/>
        </a:p>
      </dgm:t>
    </dgm:pt>
    <dgm:pt modelId="{C530E1FD-B47D-44BE-8A08-0A14D2B77DB9}">
      <dgm:prSet custT="1"/>
      <dgm:spPr/>
      <dgm:t>
        <a:bodyPr/>
        <a:lstStyle/>
        <a:p>
          <a:r>
            <a:rPr lang="en-IN" sz="1050" b="1" dirty="0">
              <a:solidFill>
                <a:schemeClr val="tx1"/>
              </a:solidFill>
            </a:rPr>
            <a:t>Project conference</a:t>
          </a:r>
        </a:p>
      </dgm:t>
    </dgm:pt>
    <dgm:pt modelId="{46C066BE-A6A9-4357-A7BA-022B88C94996}" type="parTrans" cxnId="{EE5BD671-3A0F-46C1-AF3F-85F7892E28D7}">
      <dgm:prSet/>
      <dgm:spPr/>
      <dgm:t>
        <a:bodyPr/>
        <a:lstStyle/>
        <a:p>
          <a:endParaRPr lang="en-IN"/>
        </a:p>
      </dgm:t>
    </dgm:pt>
    <dgm:pt modelId="{DD7E266D-2E03-41A6-9AFF-5430950AC3C8}" type="sibTrans" cxnId="{EE5BD671-3A0F-46C1-AF3F-85F7892E28D7}">
      <dgm:prSet/>
      <dgm:spPr/>
      <dgm:t>
        <a:bodyPr/>
        <a:lstStyle/>
        <a:p>
          <a:endParaRPr lang="en-IN"/>
        </a:p>
      </dgm:t>
    </dgm:pt>
    <dgm:pt modelId="{8F563EC7-1351-4A4F-82F9-F7530E777522}">
      <dgm:prSet custT="1"/>
      <dgm:spPr/>
      <dgm:t>
        <a:bodyPr/>
        <a:lstStyle/>
        <a:p>
          <a:r>
            <a:rPr lang="en-IN" sz="1000" b="1" dirty="0">
              <a:solidFill>
                <a:schemeClr val="tx1"/>
              </a:solidFill>
            </a:rPr>
            <a:t>Number of projects</a:t>
          </a:r>
        </a:p>
      </dgm:t>
    </dgm:pt>
    <dgm:pt modelId="{797BCF6A-1D56-4C3F-A40C-30BED4AB5140}" type="parTrans" cxnId="{5A278255-D777-4955-BBFB-3B534E4A0189}">
      <dgm:prSet/>
      <dgm:spPr/>
      <dgm:t>
        <a:bodyPr/>
        <a:lstStyle/>
        <a:p>
          <a:endParaRPr lang="en-IN"/>
        </a:p>
      </dgm:t>
    </dgm:pt>
    <dgm:pt modelId="{AEE37A76-67A3-4921-85E5-051848FC2D83}" type="sibTrans" cxnId="{5A278255-D777-4955-BBFB-3B534E4A0189}">
      <dgm:prSet/>
      <dgm:spPr/>
      <dgm:t>
        <a:bodyPr/>
        <a:lstStyle/>
        <a:p>
          <a:endParaRPr lang="en-IN"/>
        </a:p>
      </dgm:t>
    </dgm:pt>
    <dgm:pt modelId="{A072BEAD-858B-46B5-A74D-925136CE7067}">
      <dgm:prSet custT="1"/>
      <dgm:spPr/>
      <dgm:t>
        <a:bodyPr/>
        <a:lstStyle/>
        <a:p>
          <a:r>
            <a:rPr lang="en-IN" sz="900" b="1" dirty="0">
              <a:solidFill>
                <a:schemeClr val="tx1"/>
              </a:solidFill>
            </a:rPr>
            <a:t>TERMS OF SERVICE</a:t>
          </a:r>
        </a:p>
      </dgm:t>
    </dgm:pt>
    <dgm:pt modelId="{09538338-234A-4779-AD17-0032AF1888E6}" type="parTrans" cxnId="{90997642-40D1-490B-AB35-983A53553DD6}">
      <dgm:prSet/>
      <dgm:spPr/>
      <dgm:t>
        <a:bodyPr/>
        <a:lstStyle/>
        <a:p>
          <a:endParaRPr lang="en-IN"/>
        </a:p>
      </dgm:t>
    </dgm:pt>
    <dgm:pt modelId="{862874FF-CFFE-4EE5-BEED-C6633051B6BF}" type="sibTrans" cxnId="{90997642-40D1-490B-AB35-983A53553DD6}">
      <dgm:prSet/>
      <dgm:spPr/>
      <dgm:t>
        <a:bodyPr/>
        <a:lstStyle/>
        <a:p>
          <a:endParaRPr lang="en-IN"/>
        </a:p>
      </dgm:t>
    </dgm:pt>
    <dgm:pt modelId="{9D194555-7EC8-49FC-B038-477ABEE09BAF}">
      <dgm:prSet custT="1"/>
      <dgm:spPr/>
      <dgm:t>
        <a:bodyPr/>
        <a:lstStyle/>
        <a:p>
          <a:r>
            <a:rPr lang="en-IN" sz="1050" b="1" dirty="0">
              <a:solidFill>
                <a:schemeClr val="tx1"/>
              </a:solidFill>
            </a:rPr>
            <a:t>Accept or reject leaves</a:t>
          </a:r>
        </a:p>
      </dgm:t>
    </dgm:pt>
    <dgm:pt modelId="{7B5EFF92-959C-47C7-80A3-65110566954A}" type="parTrans" cxnId="{AA9A22EB-F058-4822-B403-54B348B3E15D}">
      <dgm:prSet/>
      <dgm:spPr/>
      <dgm:t>
        <a:bodyPr/>
        <a:lstStyle/>
        <a:p>
          <a:endParaRPr lang="en-IN"/>
        </a:p>
      </dgm:t>
    </dgm:pt>
    <dgm:pt modelId="{1E9ECE85-7157-43D6-8727-468F19550329}" type="sibTrans" cxnId="{AA9A22EB-F058-4822-B403-54B348B3E15D}">
      <dgm:prSet/>
      <dgm:spPr/>
      <dgm:t>
        <a:bodyPr/>
        <a:lstStyle/>
        <a:p>
          <a:endParaRPr lang="en-IN"/>
        </a:p>
      </dgm:t>
    </dgm:pt>
    <dgm:pt modelId="{4D10C3CE-F8A7-4E3C-9FEC-1F2A36E7C0EE}">
      <dgm:prSet custT="1"/>
      <dgm:spPr/>
      <dgm:t>
        <a:bodyPr/>
        <a:lstStyle/>
        <a:p>
          <a:r>
            <a:rPr lang="en-IN" sz="1400" b="1" dirty="0">
              <a:solidFill>
                <a:schemeClr val="tx1"/>
              </a:solidFill>
            </a:rPr>
            <a:t>Leave</a:t>
          </a:r>
        </a:p>
      </dgm:t>
    </dgm:pt>
    <dgm:pt modelId="{3AE3E8B1-5D1A-4105-B854-E266498739F7}" type="parTrans" cxnId="{275620C1-1234-4B61-AE85-D917CF820B12}">
      <dgm:prSet/>
      <dgm:spPr/>
      <dgm:t>
        <a:bodyPr/>
        <a:lstStyle/>
        <a:p>
          <a:endParaRPr lang="en-IN"/>
        </a:p>
      </dgm:t>
    </dgm:pt>
    <dgm:pt modelId="{C00431F3-78AE-471C-90BE-8D85546987A3}" type="sibTrans" cxnId="{275620C1-1234-4B61-AE85-D917CF820B12}">
      <dgm:prSet/>
      <dgm:spPr/>
      <dgm:t>
        <a:bodyPr/>
        <a:lstStyle/>
        <a:p>
          <a:endParaRPr lang="en-IN"/>
        </a:p>
      </dgm:t>
    </dgm:pt>
    <dgm:pt modelId="{9D6FE87A-DAF0-403D-8012-D12DBCE6A407}">
      <dgm:prSet custT="1"/>
      <dgm:spPr/>
      <dgm:t>
        <a:bodyPr/>
        <a:lstStyle/>
        <a:p>
          <a:r>
            <a:rPr lang="en-IN" sz="1000" b="1" dirty="0">
              <a:solidFill>
                <a:schemeClr val="tx1"/>
              </a:solidFill>
            </a:rPr>
            <a:t>Apply for leave</a:t>
          </a:r>
        </a:p>
      </dgm:t>
    </dgm:pt>
    <dgm:pt modelId="{807340BC-BA0D-4094-981F-05DFDB9DBC88}" type="parTrans" cxnId="{0C33B74C-94E1-4366-8580-E2C09817B2D1}">
      <dgm:prSet/>
      <dgm:spPr/>
      <dgm:t>
        <a:bodyPr/>
        <a:lstStyle/>
        <a:p>
          <a:endParaRPr lang="en-IN"/>
        </a:p>
      </dgm:t>
    </dgm:pt>
    <dgm:pt modelId="{90E9CE12-5377-45D4-89B9-5F7A219999C0}" type="sibTrans" cxnId="{0C33B74C-94E1-4366-8580-E2C09817B2D1}">
      <dgm:prSet/>
      <dgm:spPr/>
      <dgm:t>
        <a:bodyPr/>
        <a:lstStyle/>
        <a:p>
          <a:endParaRPr lang="en-IN"/>
        </a:p>
      </dgm:t>
    </dgm:pt>
    <dgm:pt modelId="{F3717E3E-8D33-4BB1-9D3E-7113E830CDC2}" type="pres">
      <dgm:prSet presAssocID="{2517EE56-3FFD-4CB3-8C0B-4E539ABF5846}" presName="hierChild1" presStyleCnt="0">
        <dgm:presLayoutVars>
          <dgm:orgChart val="1"/>
          <dgm:chPref val="1"/>
          <dgm:dir val="rev"/>
          <dgm:animOne val="branch"/>
          <dgm:animLvl val="lvl"/>
          <dgm:resizeHandles/>
        </dgm:presLayoutVars>
      </dgm:prSet>
      <dgm:spPr/>
    </dgm:pt>
    <dgm:pt modelId="{5ABF7307-6E96-484A-9CD2-1E5F2B5FFACA}" type="pres">
      <dgm:prSet presAssocID="{EA6EB874-CA4C-4D57-AF75-2DA65440972F}" presName="hierRoot1" presStyleCnt="0">
        <dgm:presLayoutVars>
          <dgm:hierBranch val="init"/>
        </dgm:presLayoutVars>
      </dgm:prSet>
      <dgm:spPr/>
    </dgm:pt>
    <dgm:pt modelId="{6C4CB0E7-A920-4EF2-ADA4-880213C6598D}" type="pres">
      <dgm:prSet presAssocID="{EA6EB874-CA4C-4D57-AF75-2DA65440972F}" presName="rootComposite1" presStyleCnt="0"/>
      <dgm:spPr/>
    </dgm:pt>
    <dgm:pt modelId="{46DBBB09-9FC0-4F8E-BF95-C62581C7B899}" type="pres">
      <dgm:prSet presAssocID="{EA6EB874-CA4C-4D57-AF75-2DA65440972F}" presName="rootText1" presStyleLbl="node0" presStyleIdx="0" presStyleCnt="1" custScaleX="220675" custScaleY="130833">
        <dgm:presLayoutVars>
          <dgm:chPref val="3"/>
        </dgm:presLayoutVars>
      </dgm:prSet>
      <dgm:spPr/>
    </dgm:pt>
    <dgm:pt modelId="{D9F412E8-0789-4174-8BC2-C3F2D05374F2}" type="pres">
      <dgm:prSet presAssocID="{EA6EB874-CA4C-4D57-AF75-2DA65440972F}" presName="rootConnector1" presStyleLbl="node1" presStyleIdx="0" presStyleCnt="0"/>
      <dgm:spPr/>
    </dgm:pt>
    <dgm:pt modelId="{5E710569-5BF0-40D8-9166-9DAA511E2583}" type="pres">
      <dgm:prSet presAssocID="{EA6EB874-CA4C-4D57-AF75-2DA65440972F}" presName="hierChild2" presStyleCnt="0"/>
      <dgm:spPr/>
    </dgm:pt>
    <dgm:pt modelId="{85A1F6B7-F961-42C5-B49B-22D0A220F917}" type="pres">
      <dgm:prSet presAssocID="{047B47D2-E7C3-4198-BCCD-821A46199A97}" presName="Name37" presStyleLbl="parChTrans1D2" presStyleIdx="0" presStyleCnt="1"/>
      <dgm:spPr/>
    </dgm:pt>
    <dgm:pt modelId="{A7881F99-256A-4F8A-859B-2458D08A750A}" type="pres">
      <dgm:prSet presAssocID="{8C38EC90-2233-45C1-ABD8-71C3E981DC4C}" presName="hierRoot2" presStyleCnt="0">
        <dgm:presLayoutVars>
          <dgm:hierBranch val="init"/>
        </dgm:presLayoutVars>
      </dgm:prSet>
      <dgm:spPr/>
    </dgm:pt>
    <dgm:pt modelId="{81CC685B-0DB0-4125-963A-BC641898AB4E}" type="pres">
      <dgm:prSet presAssocID="{8C38EC90-2233-45C1-ABD8-71C3E981DC4C}" presName="rootComposite" presStyleCnt="0"/>
      <dgm:spPr/>
    </dgm:pt>
    <dgm:pt modelId="{FB546F6E-4A26-40B4-8ABF-406C1E2174D9}" type="pres">
      <dgm:prSet presAssocID="{8C38EC90-2233-45C1-ABD8-71C3E981DC4C}" presName="rootText" presStyleLbl="node2" presStyleIdx="0" presStyleCnt="1" custScaleX="241481" custScaleY="158967">
        <dgm:presLayoutVars>
          <dgm:chPref val="3"/>
        </dgm:presLayoutVars>
      </dgm:prSet>
      <dgm:spPr/>
    </dgm:pt>
    <dgm:pt modelId="{E8A2AB7E-A22C-4DE0-9684-7D2D3EFCDE7B}" type="pres">
      <dgm:prSet presAssocID="{8C38EC90-2233-45C1-ABD8-71C3E981DC4C}" presName="rootConnector" presStyleLbl="node2" presStyleIdx="0" presStyleCnt="1"/>
      <dgm:spPr/>
    </dgm:pt>
    <dgm:pt modelId="{EBF7E37B-1ADF-447A-871C-B091C9C25D11}" type="pres">
      <dgm:prSet presAssocID="{8C38EC90-2233-45C1-ABD8-71C3E981DC4C}" presName="hierChild4" presStyleCnt="0"/>
      <dgm:spPr/>
    </dgm:pt>
    <dgm:pt modelId="{87617B99-DB4B-4516-B03D-636FB31A2F11}" type="pres">
      <dgm:prSet presAssocID="{705176E3-A8F4-4660-A649-DCC2507C8657}" presName="Name37" presStyleLbl="parChTrans1D3" presStyleIdx="0" presStyleCnt="5"/>
      <dgm:spPr/>
    </dgm:pt>
    <dgm:pt modelId="{498DD08B-51FD-4582-9DD9-21C75AAC51BA}" type="pres">
      <dgm:prSet presAssocID="{0E76C813-3EAF-4746-BAA4-96616229819C}" presName="hierRoot2" presStyleCnt="0">
        <dgm:presLayoutVars>
          <dgm:hierBranch val="init"/>
        </dgm:presLayoutVars>
      </dgm:prSet>
      <dgm:spPr/>
    </dgm:pt>
    <dgm:pt modelId="{6962DB65-6F8A-4B49-B40E-26654A87D605}" type="pres">
      <dgm:prSet presAssocID="{0E76C813-3EAF-4746-BAA4-96616229819C}" presName="rootComposite" presStyleCnt="0"/>
      <dgm:spPr/>
    </dgm:pt>
    <dgm:pt modelId="{27BA527F-A32A-4EF6-A6E1-7F02DFB284A0}" type="pres">
      <dgm:prSet presAssocID="{0E76C813-3EAF-4746-BAA4-96616229819C}" presName="rootText" presStyleLbl="node3" presStyleIdx="0" presStyleCnt="3" custScaleX="212269" custScaleY="90850" custLinFactNeighborY="-9176">
        <dgm:presLayoutVars>
          <dgm:chPref val="3"/>
        </dgm:presLayoutVars>
      </dgm:prSet>
      <dgm:spPr/>
    </dgm:pt>
    <dgm:pt modelId="{39A90BE6-48F7-4557-AC1C-2C5F33970DBC}" type="pres">
      <dgm:prSet presAssocID="{0E76C813-3EAF-4746-BAA4-96616229819C}" presName="rootConnector" presStyleLbl="node3" presStyleIdx="0" presStyleCnt="3"/>
      <dgm:spPr/>
    </dgm:pt>
    <dgm:pt modelId="{98C52523-C851-43FE-951A-CC123025B2D4}" type="pres">
      <dgm:prSet presAssocID="{0E76C813-3EAF-4746-BAA4-96616229819C}" presName="hierChild4" presStyleCnt="0"/>
      <dgm:spPr/>
    </dgm:pt>
    <dgm:pt modelId="{8DB0D81A-1CAD-44CD-96B4-F531BAFAB255}" type="pres">
      <dgm:prSet presAssocID="{0E76C813-3EAF-4746-BAA4-96616229819C}" presName="hierChild5" presStyleCnt="0"/>
      <dgm:spPr/>
    </dgm:pt>
    <dgm:pt modelId="{C78958AB-10F8-4009-A990-C705515E348D}" type="pres">
      <dgm:prSet presAssocID="{09538338-234A-4779-AD17-0032AF1888E6}" presName="Name37" presStyleLbl="parChTrans1D3" presStyleIdx="1" presStyleCnt="5"/>
      <dgm:spPr/>
    </dgm:pt>
    <dgm:pt modelId="{0D4C3F15-9AF4-4EB8-939F-9CD02F57D1BD}" type="pres">
      <dgm:prSet presAssocID="{A072BEAD-858B-46B5-A74D-925136CE7067}" presName="hierRoot2" presStyleCnt="0">
        <dgm:presLayoutVars>
          <dgm:hierBranch val="init"/>
        </dgm:presLayoutVars>
      </dgm:prSet>
      <dgm:spPr/>
    </dgm:pt>
    <dgm:pt modelId="{A8C93E1F-1149-4D8E-93EE-13089B45E586}" type="pres">
      <dgm:prSet presAssocID="{A072BEAD-858B-46B5-A74D-925136CE7067}" presName="rootComposite" presStyleCnt="0"/>
      <dgm:spPr/>
    </dgm:pt>
    <dgm:pt modelId="{89BF2F28-9A03-4591-82BE-777E58767A19}" type="pres">
      <dgm:prSet presAssocID="{A072BEAD-858B-46B5-A74D-925136CE7067}" presName="rootText" presStyleLbl="node3" presStyleIdx="1" presStyleCnt="3" custScaleX="216055" custScaleY="118351" custLinFactNeighborX="-2181">
        <dgm:presLayoutVars>
          <dgm:chPref val="3"/>
        </dgm:presLayoutVars>
      </dgm:prSet>
      <dgm:spPr/>
    </dgm:pt>
    <dgm:pt modelId="{3E3BF185-EB2E-4140-B1EE-A09078474F42}" type="pres">
      <dgm:prSet presAssocID="{A072BEAD-858B-46B5-A74D-925136CE7067}" presName="rootConnector" presStyleLbl="node3" presStyleIdx="1" presStyleCnt="3"/>
      <dgm:spPr/>
    </dgm:pt>
    <dgm:pt modelId="{98AB3E5C-158B-4A4D-A082-C139E402AA69}" type="pres">
      <dgm:prSet presAssocID="{A072BEAD-858B-46B5-A74D-925136CE7067}" presName="hierChild4" presStyleCnt="0"/>
      <dgm:spPr/>
    </dgm:pt>
    <dgm:pt modelId="{261E648A-3281-4736-8604-489E63C0D424}" type="pres">
      <dgm:prSet presAssocID="{A072BEAD-858B-46B5-A74D-925136CE7067}" presName="hierChild5" presStyleCnt="0"/>
      <dgm:spPr/>
    </dgm:pt>
    <dgm:pt modelId="{4ADD891F-04EA-4FC4-9E93-014D7B49DB4C}" type="pres">
      <dgm:prSet presAssocID="{75FAEE1C-B21D-4DA7-9AAF-6A400F1A8644}" presName="Name37" presStyleLbl="parChTrans1D3" presStyleIdx="2" presStyleCnt="5"/>
      <dgm:spPr/>
    </dgm:pt>
    <dgm:pt modelId="{F8FDC6FE-6075-4588-97A2-D9BAAE148F05}" type="pres">
      <dgm:prSet presAssocID="{0C227280-29DE-4C7A-86F7-D8A6741F659B}" presName="hierRoot2" presStyleCnt="0">
        <dgm:presLayoutVars>
          <dgm:hierBranch val="init"/>
        </dgm:presLayoutVars>
      </dgm:prSet>
      <dgm:spPr/>
    </dgm:pt>
    <dgm:pt modelId="{637FE363-8D81-418A-938D-A5FACE260549}" type="pres">
      <dgm:prSet presAssocID="{0C227280-29DE-4C7A-86F7-D8A6741F659B}" presName="rootComposite" presStyleCnt="0"/>
      <dgm:spPr/>
    </dgm:pt>
    <dgm:pt modelId="{7C06E99C-0600-41BD-A3D8-40FA5A2311BB}" type="pres">
      <dgm:prSet presAssocID="{0C227280-29DE-4C7A-86F7-D8A6741F659B}" presName="rootText" presStyleLbl="node3" presStyleIdx="2" presStyleCnt="3" custScaleX="203873" custScaleY="118351">
        <dgm:presLayoutVars>
          <dgm:chPref val="3"/>
        </dgm:presLayoutVars>
      </dgm:prSet>
      <dgm:spPr/>
    </dgm:pt>
    <dgm:pt modelId="{EF8F3091-7C89-49CC-8C7E-A57131D495EC}" type="pres">
      <dgm:prSet presAssocID="{0C227280-29DE-4C7A-86F7-D8A6741F659B}" presName="rootConnector" presStyleLbl="node3" presStyleIdx="2" presStyleCnt="3"/>
      <dgm:spPr/>
    </dgm:pt>
    <dgm:pt modelId="{AC26116F-86FB-4E38-A50D-83CF9C115BF7}" type="pres">
      <dgm:prSet presAssocID="{0C227280-29DE-4C7A-86F7-D8A6741F659B}" presName="hierChild4" presStyleCnt="0"/>
      <dgm:spPr/>
    </dgm:pt>
    <dgm:pt modelId="{523C2C4E-93E0-4352-A8F0-498B85E52092}" type="pres">
      <dgm:prSet presAssocID="{0C227280-29DE-4C7A-86F7-D8A6741F659B}" presName="hierChild5" presStyleCnt="0"/>
      <dgm:spPr/>
    </dgm:pt>
    <dgm:pt modelId="{51361512-CE54-4F0A-A2F9-A1CDB26F7A01}" type="pres">
      <dgm:prSet presAssocID="{8C38EC90-2233-45C1-ABD8-71C3E981DC4C}" presName="hierChild5" presStyleCnt="0"/>
      <dgm:spPr/>
    </dgm:pt>
    <dgm:pt modelId="{EF50DBF7-BA10-442E-AA5A-CCEF368186D8}" type="pres">
      <dgm:prSet presAssocID="{7D5D7DD4-6A9C-4864-B4A1-0FECF67C4282}" presName="Name111" presStyleLbl="parChTrans1D3" presStyleIdx="3" presStyleCnt="5"/>
      <dgm:spPr/>
    </dgm:pt>
    <dgm:pt modelId="{86CF5807-40D6-4410-AAE8-49A9D8B37819}" type="pres">
      <dgm:prSet presAssocID="{89E5CF7B-8A97-44F3-9B3A-A46F4AC75C7D}" presName="hierRoot3" presStyleCnt="0">
        <dgm:presLayoutVars>
          <dgm:hierBranch val="init"/>
        </dgm:presLayoutVars>
      </dgm:prSet>
      <dgm:spPr/>
    </dgm:pt>
    <dgm:pt modelId="{12AB89CD-103F-46D9-AB18-5B415DEAFF60}" type="pres">
      <dgm:prSet presAssocID="{89E5CF7B-8A97-44F3-9B3A-A46F4AC75C7D}" presName="rootComposite3" presStyleCnt="0"/>
      <dgm:spPr/>
    </dgm:pt>
    <dgm:pt modelId="{11708F45-8DFF-40C5-9C14-6098E70C3DC2}" type="pres">
      <dgm:prSet presAssocID="{89E5CF7B-8A97-44F3-9B3A-A46F4AC75C7D}" presName="rootText3" presStyleLbl="asst2" presStyleIdx="0" presStyleCnt="2" custScaleX="210971" custScaleY="198882" custLinFactNeighborX="-5012" custLinFactNeighborY="2275">
        <dgm:presLayoutVars>
          <dgm:chPref val="3"/>
        </dgm:presLayoutVars>
      </dgm:prSet>
      <dgm:spPr/>
    </dgm:pt>
    <dgm:pt modelId="{C531470F-7D7A-4485-8482-AEE7D039C191}" type="pres">
      <dgm:prSet presAssocID="{89E5CF7B-8A97-44F3-9B3A-A46F4AC75C7D}" presName="rootConnector3" presStyleLbl="asst2" presStyleIdx="0" presStyleCnt="2"/>
      <dgm:spPr/>
    </dgm:pt>
    <dgm:pt modelId="{62FBF834-F0CD-4831-A414-308388961F92}" type="pres">
      <dgm:prSet presAssocID="{89E5CF7B-8A97-44F3-9B3A-A46F4AC75C7D}" presName="hierChild6" presStyleCnt="0"/>
      <dgm:spPr/>
    </dgm:pt>
    <dgm:pt modelId="{12D21D62-1712-4A77-B921-86C76A9C3534}" type="pres">
      <dgm:prSet presAssocID="{3AE3E8B1-5D1A-4105-B854-E266498739F7}" presName="Name37" presStyleLbl="parChTrans1D4" presStyleIdx="0" presStyleCnt="29"/>
      <dgm:spPr/>
    </dgm:pt>
    <dgm:pt modelId="{927748A2-57BE-4003-B502-E5555A755517}" type="pres">
      <dgm:prSet presAssocID="{4D10C3CE-F8A7-4E3C-9FEC-1F2A36E7C0EE}" presName="hierRoot2" presStyleCnt="0">
        <dgm:presLayoutVars>
          <dgm:hierBranch val="init"/>
        </dgm:presLayoutVars>
      </dgm:prSet>
      <dgm:spPr/>
    </dgm:pt>
    <dgm:pt modelId="{F8613791-6A18-4B6D-89B1-F01FCE03C420}" type="pres">
      <dgm:prSet presAssocID="{4D10C3CE-F8A7-4E3C-9FEC-1F2A36E7C0EE}" presName="rootComposite" presStyleCnt="0"/>
      <dgm:spPr/>
    </dgm:pt>
    <dgm:pt modelId="{C8611DBF-209C-47E7-B097-95AEF10FDEE3}" type="pres">
      <dgm:prSet presAssocID="{4D10C3CE-F8A7-4E3C-9FEC-1F2A36E7C0EE}" presName="rootText" presStyleLbl="node4" presStyleIdx="0" presStyleCnt="29" custScaleX="175323" custScaleY="203476">
        <dgm:presLayoutVars>
          <dgm:chPref val="3"/>
        </dgm:presLayoutVars>
      </dgm:prSet>
      <dgm:spPr/>
    </dgm:pt>
    <dgm:pt modelId="{0172819C-B834-456C-A008-106733DA25EF}" type="pres">
      <dgm:prSet presAssocID="{4D10C3CE-F8A7-4E3C-9FEC-1F2A36E7C0EE}" presName="rootConnector" presStyleLbl="node4" presStyleIdx="0" presStyleCnt="29"/>
      <dgm:spPr/>
    </dgm:pt>
    <dgm:pt modelId="{F1F6BC5E-3C5B-48D2-8125-09B6CD2D23A5}" type="pres">
      <dgm:prSet presAssocID="{4D10C3CE-F8A7-4E3C-9FEC-1F2A36E7C0EE}" presName="hierChild4" presStyleCnt="0"/>
      <dgm:spPr/>
    </dgm:pt>
    <dgm:pt modelId="{E1DA1C67-2F7F-4C91-9BE9-BF6F3CB4F571}" type="pres">
      <dgm:prSet presAssocID="{807340BC-BA0D-4094-981F-05DFDB9DBC88}" presName="Name37" presStyleLbl="parChTrans1D4" presStyleIdx="1" presStyleCnt="29"/>
      <dgm:spPr/>
    </dgm:pt>
    <dgm:pt modelId="{1DA88622-D981-49EB-9FD8-46F066F234F6}" type="pres">
      <dgm:prSet presAssocID="{9D6FE87A-DAF0-403D-8012-D12DBCE6A407}" presName="hierRoot2" presStyleCnt="0">
        <dgm:presLayoutVars>
          <dgm:hierBranch val="init"/>
        </dgm:presLayoutVars>
      </dgm:prSet>
      <dgm:spPr/>
    </dgm:pt>
    <dgm:pt modelId="{6E5BB5C2-49D1-40A2-8A3F-19D845D9A7DA}" type="pres">
      <dgm:prSet presAssocID="{9D6FE87A-DAF0-403D-8012-D12DBCE6A407}" presName="rootComposite" presStyleCnt="0"/>
      <dgm:spPr/>
    </dgm:pt>
    <dgm:pt modelId="{FF3981C2-8D84-432B-8DF5-FA359999283D}" type="pres">
      <dgm:prSet presAssocID="{9D6FE87A-DAF0-403D-8012-D12DBCE6A407}" presName="rootText" presStyleLbl="node4" presStyleIdx="1" presStyleCnt="29" custScaleX="162984" custScaleY="163848">
        <dgm:presLayoutVars>
          <dgm:chPref val="3"/>
        </dgm:presLayoutVars>
      </dgm:prSet>
      <dgm:spPr/>
    </dgm:pt>
    <dgm:pt modelId="{29F70C40-F8A7-4FBD-A3D8-95D75F008840}" type="pres">
      <dgm:prSet presAssocID="{9D6FE87A-DAF0-403D-8012-D12DBCE6A407}" presName="rootConnector" presStyleLbl="node4" presStyleIdx="1" presStyleCnt="29"/>
      <dgm:spPr/>
    </dgm:pt>
    <dgm:pt modelId="{CCD62ED9-DDD0-4331-8547-E76FFAFCDFDA}" type="pres">
      <dgm:prSet presAssocID="{9D6FE87A-DAF0-403D-8012-D12DBCE6A407}" presName="hierChild4" presStyleCnt="0"/>
      <dgm:spPr/>
    </dgm:pt>
    <dgm:pt modelId="{8B1FF494-1998-4900-B0EB-0C3C929AD269}" type="pres">
      <dgm:prSet presAssocID="{9D6FE87A-DAF0-403D-8012-D12DBCE6A407}" presName="hierChild5" presStyleCnt="0"/>
      <dgm:spPr/>
    </dgm:pt>
    <dgm:pt modelId="{A446607A-81FE-4196-83DB-779A117FBA23}" type="pres">
      <dgm:prSet presAssocID="{4D10C3CE-F8A7-4E3C-9FEC-1F2A36E7C0EE}" presName="hierChild5" presStyleCnt="0"/>
      <dgm:spPr/>
    </dgm:pt>
    <dgm:pt modelId="{2115613F-50F6-4792-9FBE-F805F2506E7B}" type="pres">
      <dgm:prSet presAssocID="{42967EC5-11A1-41A6-9A25-7EC4E2D51DFF}" presName="Name37" presStyleLbl="parChTrans1D4" presStyleIdx="2" presStyleCnt="29"/>
      <dgm:spPr/>
    </dgm:pt>
    <dgm:pt modelId="{EC0DA33B-1D9F-44DA-B59E-26997803B6CD}" type="pres">
      <dgm:prSet presAssocID="{856CFE3F-2C12-4E0A-8923-C08549337908}" presName="hierRoot2" presStyleCnt="0">
        <dgm:presLayoutVars>
          <dgm:hierBranch val="init"/>
        </dgm:presLayoutVars>
      </dgm:prSet>
      <dgm:spPr/>
    </dgm:pt>
    <dgm:pt modelId="{D5B51FF7-EAAA-4500-960D-735C02CB02FF}" type="pres">
      <dgm:prSet presAssocID="{856CFE3F-2C12-4E0A-8923-C08549337908}" presName="rootComposite" presStyleCnt="0"/>
      <dgm:spPr/>
    </dgm:pt>
    <dgm:pt modelId="{B6B4FB20-A560-428C-9C5E-7D0A11A1B40C}" type="pres">
      <dgm:prSet presAssocID="{856CFE3F-2C12-4E0A-8923-C08549337908}" presName="rootText" presStyleLbl="node4" presStyleIdx="2" presStyleCnt="29" custScaleX="213739" custScaleY="220222">
        <dgm:presLayoutVars>
          <dgm:chPref val="3"/>
        </dgm:presLayoutVars>
      </dgm:prSet>
      <dgm:spPr/>
    </dgm:pt>
    <dgm:pt modelId="{D1C41F64-4273-48A2-B4BA-251EE205C256}" type="pres">
      <dgm:prSet presAssocID="{856CFE3F-2C12-4E0A-8923-C08549337908}" presName="rootConnector" presStyleLbl="node4" presStyleIdx="2" presStyleCnt="29"/>
      <dgm:spPr/>
    </dgm:pt>
    <dgm:pt modelId="{B7282596-2439-4C06-B917-0121ED9ACEA5}" type="pres">
      <dgm:prSet presAssocID="{856CFE3F-2C12-4E0A-8923-C08549337908}" presName="hierChild4" presStyleCnt="0"/>
      <dgm:spPr/>
    </dgm:pt>
    <dgm:pt modelId="{57628EF9-7C84-4263-AE05-654F6F428061}" type="pres">
      <dgm:prSet presAssocID="{FD6F4A36-0EA8-49D2-B33A-C2AAB184B7E2}" presName="Name37" presStyleLbl="parChTrans1D4" presStyleIdx="3" presStyleCnt="29"/>
      <dgm:spPr/>
    </dgm:pt>
    <dgm:pt modelId="{F0F2ECA4-99DA-4A69-BD21-96085C8B4C66}" type="pres">
      <dgm:prSet presAssocID="{F2F927B8-C19C-4FBE-B0AA-20C2D2D91A71}" presName="hierRoot2" presStyleCnt="0">
        <dgm:presLayoutVars>
          <dgm:hierBranch val="init"/>
        </dgm:presLayoutVars>
      </dgm:prSet>
      <dgm:spPr/>
    </dgm:pt>
    <dgm:pt modelId="{D2567D51-B360-4FB6-B907-4DA0CF816BC5}" type="pres">
      <dgm:prSet presAssocID="{F2F927B8-C19C-4FBE-B0AA-20C2D2D91A71}" presName="rootComposite" presStyleCnt="0"/>
      <dgm:spPr/>
    </dgm:pt>
    <dgm:pt modelId="{1320DC7A-1A6E-4ECE-ADBC-560A9CB2D559}" type="pres">
      <dgm:prSet presAssocID="{F2F927B8-C19C-4FBE-B0AA-20C2D2D91A71}" presName="rootText" presStyleLbl="node4" presStyleIdx="3" presStyleCnt="29" custScaleX="148162" custScaleY="165353" custLinFactNeighborY="-2522">
        <dgm:presLayoutVars>
          <dgm:chPref val="3"/>
        </dgm:presLayoutVars>
      </dgm:prSet>
      <dgm:spPr/>
    </dgm:pt>
    <dgm:pt modelId="{E70CF104-56B0-4DAC-B2FA-CC7528584EB3}" type="pres">
      <dgm:prSet presAssocID="{F2F927B8-C19C-4FBE-B0AA-20C2D2D91A71}" presName="rootConnector" presStyleLbl="node4" presStyleIdx="3" presStyleCnt="29"/>
      <dgm:spPr/>
    </dgm:pt>
    <dgm:pt modelId="{35D618C4-00C0-4B32-AC9C-98951B85B4CA}" type="pres">
      <dgm:prSet presAssocID="{F2F927B8-C19C-4FBE-B0AA-20C2D2D91A71}" presName="hierChild4" presStyleCnt="0"/>
      <dgm:spPr/>
    </dgm:pt>
    <dgm:pt modelId="{59A2DB90-CFCA-4C59-997D-1CE6807790DA}" type="pres">
      <dgm:prSet presAssocID="{F2F927B8-C19C-4FBE-B0AA-20C2D2D91A71}" presName="hierChild5" presStyleCnt="0"/>
      <dgm:spPr/>
    </dgm:pt>
    <dgm:pt modelId="{3135BD4E-D9BA-4027-8045-FE57AAA073FA}" type="pres">
      <dgm:prSet presAssocID="{797BCF6A-1D56-4C3F-A40C-30BED4AB5140}" presName="Name37" presStyleLbl="parChTrans1D4" presStyleIdx="4" presStyleCnt="29"/>
      <dgm:spPr/>
    </dgm:pt>
    <dgm:pt modelId="{95242584-7AAD-471E-AECA-F0CF791931C4}" type="pres">
      <dgm:prSet presAssocID="{8F563EC7-1351-4A4F-82F9-F7530E777522}" presName="hierRoot2" presStyleCnt="0">
        <dgm:presLayoutVars>
          <dgm:hierBranch val="init"/>
        </dgm:presLayoutVars>
      </dgm:prSet>
      <dgm:spPr/>
    </dgm:pt>
    <dgm:pt modelId="{0321D6F9-F702-4279-B434-4C0BBBF7C6D0}" type="pres">
      <dgm:prSet presAssocID="{8F563EC7-1351-4A4F-82F9-F7530E777522}" presName="rootComposite" presStyleCnt="0"/>
      <dgm:spPr/>
    </dgm:pt>
    <dgm:pt modelId="{F1AF3177-4669-42BA-BC85-77CDF762CA51}" type="pres">
      <dgm:prSet presAssocID="{8F563EC7-1351-4A4F-82F9-F7530E777522}" presName="rootText" presStyleLbl="node4" presStyleIdx="4" presStyleCnt="29" custScaleX="154468" custScaleY="188781">
        <dgm:presLayoutVars>
          <dgm:chPref val="3"/>
        </dgm:presLayoutVars>
      </dgm:prSet>
      <dgm:spPr/>
    </dgm:pt>
    <dgm:pt modelId="{B7FA9DEE-668A-4802-A667-DEF16728B119}" type="pres">
      <dgm:prSet presAssocID="{8F563EC7-1351-4A4F-82F9-F7530E777522}" presName="rootConnector" presStyleLbl="node4" presStyleIdx="4" presStyleCnt="29"/>
      <dgm:spPr/>
    </dgm:pt>
    <dgm:pt modelId="{F60B893A-FC7E-4C4D-AA16-DAEBDF780457}" type="pres">
      <dgm:prSet presAssocID="{8F563EC7-1351-4A4F-82F9-F7530E777522}" presName="hierChild4" presStyleCnt="0"/>
      <dgm:spPr/>
    </dgm:pt>
    <dgm:pt modelId="{67E037F7-E95C-47AA-9FDB-3060328A69DF}" type="pres">
      <dgm:prSet presAssocID="{8F563EC7-1351-4A4F-82F9-F7530E777522}" presName="hierChild5" presStyleCnt="0"/>
      <dgm:spPr/>
    </dgm:pt>
    <dgm:pt modelId="{4AB6890D-8914-4DDC-9355-B1452B44AFF1}" type="pres">
      <dgm:prSet presAssocID="{46C066BE-A6A9-4357-A7BA-022B88C94996}" presName="Name37" presStyleLbl="parChTrans1D4" presStyleIdx="5" presStyleCnt="29"/>
      <dgm:spPr/>
    </dgm:pt>
    <dgm:pt modelId="{E518ACBF-7E23-460B-AF80-F60E757CD2BB}" type="pres">
      <dgm:prSet presAssocID="{C530E1FD-B47D-44BE-8A08-0A14D2B77DB9}" presName="hierRoot2" presStyleCnt="0">
        <dgm:presLayoutVars>
          <dgm:hierBranch val="init"/>
        </dgm:presLayoutVars>
      </dgm:prSet>
      <dgm:spPr/>
    </dgm:pt>
    <dgm:pt modelId="{44EC3AF3-0FCC-4055-9494-FBD68AE493FC}" type="pres">
      <dgm:prSet presAssocID="{C530E1FD-B47D-44BE-8A08-0A14D2B77DB9}" presName="rootComposite" presStyleCnt="0"/>
      <dgm:spPr/>
    </dgm:pt>
    <dgm:pt modelId="{5684FC6F-8F2B-4267-A79C-F7BD85E3A0D2}" type="pres">
      <dgm:prSet presAssocID="{C530E1FD-B47D-44BE-8A08-0A14D2B77DB9}" presName="rootText" presStyleLbl="node4" presStyleIdx="5" presStyleCnt="29" custScaleX="146410" custScaleY="168054">
        <dgm:presLayoutVars>
          <dgm:chPref val="3"/>
        </dgm:presLayoutVars>
      </dgm:prSet>
      <dgm:spPr/>
    </dgm:pt>
    <dgm:pt modelId="{AE1FACD4-E3B6-4B19-BECD-8F5FA8786BB5}" type="pres">
      <dgm:prSet presAssocID="{C530E1FD-B47D-44BE-8A08-0A14D2B77DB9}" presName="rootConnector" presStyleLbl="node4" presStyleIdx="5" presStyleCnt="29"/>
      <dgm:spPr/>
    </dgm:pt>
    <dgm:pt modelId="{73220F5D-FA5E-49EB-AFBF-0D47C01483D4}" type="pres">
      <dgm:prSet presAssocID="{C530E1FD-B47D-44BE-8A08-0A14D2B77DB9}" presName="hierChild4" presStyleCnt="0"/>
      <dgm:spPr/>
    </dgm:pt>
    <dgm:pt modelId="{7D079F7F-C209-4FC9-B03E-856D1BF2B8C2}" type="pres">
      <dgm:prSet presAssocID="{C530E1FD-B47D-44BE-8A08-0A14D2B77DB9}" presName="hierChild5" presStyleCnt="0"/>
      <dgm:spPr/>
    </dgm:pt>
    <dgm:pt modelId="{BE308723-B71C-491C-88EB-30A36DAA7432}" type="pres">
      <dgm:prSet presAssocID="{93055F99-BB15-4EC8-B75F-CF322AEE859C}" presName="Name37" presStyleLbl="parChTrans1D4" presStyleIdx="6" presStyleCnt="29"/>
      <dgm:spPr/>
    </dgm:pt>
    <dgm:pt modelId="{D2F23157-FB46-49FE-8C71-B78299E3E5B5}" type="pres">
      <dgm:prSet presAssocID="{2A98C57E-065E-4798-A4F2-FD1D8C1CEFAE}" presName="hierRoot2" presStyleCnt="0">
        <dgm:presLayoutVars>
          <dgm:hierBranch val="init"/>
        </dgm:presLayoutVars>
      </dgm:prSet>
      <dgm:spPr/>
    </dgm:pt>
    <dgm:pt modelId="{36820A91-EEDF-4039-B995-2979BC752A96}" type="pres">
      <dgm:prSet presAssocID="{2A98C57E-065E-4798-A4F2-FD1D8C1CEFAE}" presName="rootComposite" presStyleCnt="0"/>
      <dgm:spPr/>
    </dgm:pt>
    <dgm:pt modelId="{32C07AEC-0E8E-4332-9C88-4CCA5711F036}" type="pres">
      <dgm:prSet presAssocID="{2A98C57E-065E-4798-A4F2-FD1D8C1CEFAE}" presName="rootText" presStyleLbl="node4" presStyleIdx="6" presStyleCnt="29" custScaleX="147962" custScaleY="181044">
        <dgm:presLayoutVars>
          <dgm:chPref val="3"/>
        </dgm:presLayoutVars>
      </dgm:prSet>
      <dgm:spPr/>
    </dgm:pt>
    <dgm:pt modelId="{07B5C2E2-6D81-466A-80A8-ADE2DA58017F}" type="pres">
      <dgm:prSet presAssocID="{2A98C57E-065E-4798-A4F2-FD1D8C1CEFAE}" presName="rootConnector" presStyleLbl="node4" presStyleIdx="6" presStyleCnt="29"/>
      <dgm:spPr/>
    </dgm:pt>
    <dgm:pt modelId="{AFE93B54-E766-42B3-8CCF-7764F19756C7}" type="pres">
      <dgm:prSet presAssocID="{2A98C57E-065E-4798-A4F2-FD1D8C1CEFAE}" presName="hierChild4" presStyleCnt="0"/>
      <dgm:spPr/>
    </dgm:pt>
    <dgm:pt modelId="{480FEF0D-2B0C-4002-B5D7-BC22796D8D11}" type="pres">
      <dgm:prSet presAssocID="{2A98C57E-065E-4798-A4F2-FD1D8C1CEFAE}" presName="hierChild5" presStyleCnt="0"/>
      <dgm:spPr/>
    </dgm:pt>
    <dgm:pt modelId="{B369F760-2EAC-4807-86A1-8F5B695E7D61}" type="pres">
      <dgm:prSet presAssocID="{D98E1F7E-8D83-4677-B464-990868C054A2}" presName="Name37" presStyleLbl="parChTrans1D4" presStyleIdx="7" presStyleCnt="29"/>
      <dgm:spPr/>
    </dgm:pt>
    <dgm:pt modelId="{45D40487-5956-4B2B-8C5F-4E66D75F70D7}" type="pres">
      <dgm:prSet presAssocID="{A1C708EC-6161-4806-B6BD-4AFEE959AD58}" presName="hierRoot2" presStyleCnt="0">
        <dgm:presLayoutVars>
          <dgm:hierBranch val="init"/>
        </dgm:presLayoutVars>
      </dgm:prSet>
      <dgm:spPr/>
    </dgm:pt>
    <dgm:pt modelId="{B2CCBD75-C076-4729-8540-DE8073BEC92A}" type="pres">
      <dgm:prSet presAssocID="{A1C708EC-6161-4806-B6BD-4AFEE959AD58}" presName="rootComposite" presStyleCnt="0"/>
      <dgm:spPr/>
    </dgm:pt>
    <dgm:pt modelId="{500809CC-D19A-4F06-B0A5-497D8E22623A}" type="pres">
      <dgm:prSet presAssocID="{A1C708EC-6161-4806-B6BD-4AFEE959AD58}" presName="rootText" presStyleLbl="node4" presStyleIdx="7" presStyleCnt="29" custScaleX="141155" custScaleY="183367">
        <dgm:presLayoutVars>
          <dgm:chPref val="3"/>
        </dgm:presLayoutVars>
      </dgm:prSet>
      <dgm:spPr/>
    </dgm:pt>
    <dgm:pt modelId="{24767BFC-4995-42AD-BBCD-4B624FC38795}" type="pres">
      <dgm:prSet presAssocID="{A1C708EC-6161-4806-B6BD-4AFEE959AD58}" presName="rootConnector" presStyleLbl="node4" presStyleIdx="7" presStyleCnt="29"/>
      <dgm:spPr/>
    </dgm:pt>
    <dgm:pt modelId="{DB5339FB-0E00-462F-B9DF-12644636E7F1}" type="pres">
      <dgm:prSet presAssocID="{A1C708EC-6161-4806-B6BD-4AFEE959AD58}" presName="hierChild4" presStyleCnt="0"/>
      <dgm:spPr/>
    </dgm:pt>
    <dgm:pt modelId="{93652CC9-A947-4364-AB0E-C9049EBF7ECF}" type="pres">
      <dgm:prSet presAssocID="{A1C708EC-6161-4806-B6BD-4AFEE959AD58}" presName="hierChild5" presStyleCnt="0"/>
      <dgm:spPr/>
    </dgm:pt>
    <dgm:pt modelId="{C2640BD3-7B14-45B6-92C6-8691895CFE2E}" type="pres">
      <dgm:prSet presAssocID="{7D35217F-08F6-4778-8568-F0D4A82A5F0A}" presName="Name37" presStyleLbl="parChTrans1D4" presStyleIdx="8" presStyleCnt="29"/>
      <dgm:spPr/>
    </dgm:pt>
    <dgm:pt modelId="{CB0DD2DF-2804-4C42-914B-066399C6B393}" type="pres">
      <dgm:prSet presAssocID="{E9F98FC6-B68D-4AD0-B331-237826B9CD32}" presName="hierRoot2" presStyleCnt="0">
        <dgm:presLayoutVars>
          <dgm:hierBranch val="init"/>
        </dgm:presLayoutVars>
      </dgm:prSet>
      <dgm:spPr/>
    </dgm:pt>
    <dgm:pt modelId="{ECDF1260-5DEC-435B-AAB5-1C731E392B63}" type="pres">
      <dgm:prSet presAssocID="{E9F98FC6-B68D-4AD0-B331-237826B9CD32}" presName="rootComposite" presStyleCnt="0"/>
      <dgm:spPr/>
    </dgm:pt>
    <dgm:pt modelId="{7CF660D5-FACD-49BB-B4A1-2D79C79DF784}" type="pres">
      <dgm:prSet presAssocID="{E9F98FC6-B68D-4AD0-B331-237826B9CD32}" presName="rootText" presStyleLbl="node4" presStyleIdx="8" presStyleCnt="29" custScaleX="147329" custScaleY="174772" custLinFactNeighborY="-11757">
        <dgm:presLayoutVars>
          <dgm:chPref val="3"/>
        </dgm:presLayoutVars>
      </dgm:prSet>
      <dgm:spPr/>
    </dgm:pt>
    <dgm:pt modelId="{37DA8FDB-F7AE-4028-A2CF-6FF594631CF0}" type="pres">
      <dgm:prSet presAssocID="{E9F98FC6-B68D-4AD0-B331-237826B9CD32}" presName="rootConnector" presStyleLbl="node4" presStyleIdx="8" presStyleCnt="29"/>
      <dgm:spPr/>
    </dgm:pt>
    <dgm:pt modelId="{9CD248BB-0ABC-46CA-B5D1-C942E7110FED}" type="pres">
      <dgm:prSet presAssocID="{E9F98FC6-B68D-4AD0-B331-237826B9CD32}" presName="hierChild4" presStyleCnt="0"/>
      <dgm:spPr/>
    </dgm:pt>
    <dgm:pt modelId="{D8904F34-AA4F-4FC9-BAC3-8AC05D96E0B9}" type="pres">
      <dgm:prSet presAssocID="{E9F98FC6-B68D-4AD0-B331-237826B9CD32}" presName="hierChild5" presStyleCnt="0"/>
      <dgm:spPr/>
    </dgm:pt>
    <dgm:pt modelId="{D66D26EF-DA9E-4106-969B-6797979CE839}" type="pres">
      <dgm:prSet presAssocID="{856CFE3F-2C12-4E0A-8923-C08549337908}" presName="hierChild5" presStyleCnt="0"/>
      <dgm:spPr/>
    </dgm:pt>
    <dgm:pt modelId="{96A296B5-AD88-496C-A208-805F18E1F68C}" type="pres">
      <dgm:prSet presAssocID="{4BF730C4-AB08-4AEC-8E22-64FB7CBCF3A1}" presName="Name37" presStyleLbl="parChTrans1D4" presStyleIdx="9" presStyleCnt="29"/>
      <dgm:spPr/>
    </dgm:pt>
    <dgm:pt modelId="{A8794F12-0908-43C4-956A-09523EFAA0A0}" type="pres">
      <dgm:prSet presAssocID="{0FB8ED2A-0163-4B07-AB1D-6AA029470379}" presName="hierRoot2" presStyleCnt="0">
        <dgm:presLayoutVars>
          <dgm:hierBranch val="init"/>
        </dgm:presLayoutVars>
      </dgm:prSet>
      <dgm:spPr/>
    </dgm:pt>
    <dgm:pt modelId="{274270CB-EC0D-4340-B289-1ED301454879}" type="pres">
      <dgm:prSet presAssocID="{0FB8ED2A-0163-4B07-AB1D-6AA029470379}" presName="rootComposite" presStyleCnt="0"/>
      <dgm:spPr/>
    </dgm:pt>
    <dgm:pt modelId="{F9D0554E-0B98-4A70-BB62-403197FE3AC1}" type="pres">
      <dgm:prSet presAssocID="{0FB8ED2A-0163-4B07-AB1D-6AA029470379}" presName="rootText" presStyleLbl="node4" presStyleIdx="9" presStyleCnt="29" custScaleX="211068" custScaleY="221722">
        <dgm:presLayoutVars>
          <dgm:chPref val="3"/>
        </dgm:presLayoutVars>
      </dgm:prSet>
      <dgm:spPr/>
    </dgm:pt>
    <dgm:pt modelId="{58A35DAA-7E1F-4E27-8655-058F934BF13C}" type="pres">
      <dgm:prSet presAssocID="{0FB8ED2A-0163-4B07-AB1D-6AA029470379}" presName="rootConnector" presStyleLbl="node4" presStyleIdx="9" presStyleCnt="29"/>
      <dgm:spPr/>
    </dgm:pt>
    <dgm:pt modelId="{AC928A71-DB32-441E-94EE-A29E97D30707}" type="pres">
      <dgm:prSet presAssocID="{0FB8ED2A-0163-4B07-AB1D-6AA029470379}" presName="hierChild4" presStyleCnt="0"/>
      <dgm:spPr/>
    </dgm:pt>
    <dgm:pt modelId="{2EA7C63D-4CCC-4C9F-B9EC-111B5C9CFA64}" type="pres">
      <dgm:prSet presAssocID="{90FA778E-A46F-4468-826F-B770F2E8ED39}" presName="Name37" presStyleLbl="parChTrans1D4" presStyleIdx="10" presStyleCnt="29"/>
      <dgm:spPr/>
    </dgm:pt>
    <dgm:pt modelId="{872F0829-E0AE-45A5-AC51-049215AB3513}" type="pres">
      <dgm:prSet presAssocID="{D7A87D00-A84C-4983-838E-09D121F5C893}" presName="hierRoot2" presStyleCnt="0">
        <dgm:presLayoutVars>
          <dgm:hierBranch val="init"/>
        </dgm:presLayoutVars>
      </dgm:prSet>
      <dgm:spPr/>
    </dgm:pt>
    <dgm:pt modelId="{595AED85-9DA6-4705-BDC7-56935642D2C7}" type="pres">
      <dgm:prSet presAssocID="{D7A87D00-A84C-4983-838E-09D121F5C893}" presName="rootComposite" presStyleCnt="0"/>
      <dgm:spPr/>
    </dgm:pt>
    <dgm:pt modelId="{36BAC9ED-3FC5-4A29-88A1-4B681B35E494}" type="pres">
      <dgm:prSet presAssocID="{D7A87D00-A84C-4983-838E-09D121F5C893}" presName="rootText" presStyleLbl="node4" presStyleIdx="10" presStyleCnt="29" custScaleX="192872" custScaleY="227723">
        <dgm:presLayoutVars>
          <dgm:chPref val="3"/>
        </dgm:presLayoutVars>
      </dgm:prSet>
      <dgm:spPr/>
    </dgm:pt>
    <dgm:pt modelId="{BFED55EC-8F32-4E1A-AF98-9C073A9C7508}" type="pres">
      <dgm:prSet presAssocID="{D7A87D00-A84C-4983-838E-09D121F5C893}" presName="rootConnector" presStyleLbl="node4" presStyleIdx="10" presStyleCnt="29"/>
      <dgm:spPr/>
    </dgm:pt>
    <dgm:pt modelId="{38BE968C-8CE5-424C-A164-DD93C1C56020}" type="pres">
      <dgm:prSet presAssocID="{D7A87D00-A84C-4983-838E-09D121F5C893}" presName="hierChild4" presStyleCnt="0"/>
      <dgm:spPr/>
    </dgm:pt>
    <dgm:pt modelId="{A2B585FC-803E-420D-8D66-2760101BC7B2}" type="pres">
      <dgm:prSet presAssocID="{D7A87D00-A84C-4983-838E-09D121F5C893}" presName="hierChild5" presStyleCnt="0"/>
      <dgm:spPr/>
    </dgm:pt>
    <dgm:pt modelId="{29B1A71A-3BA4-4FE1-AD2D-9C3E67310DDE}" type="pres">
      <dgm:prSet presAssocID="{0FB8ED2A-0163-4B07-AB1D-6AA029470379}" presName="hierChild5" presStyleCnt="0"/>
      <dgm:spPr/>
    </dgm:pt>
    <dgm:pt modelId="{FEB53543-1BA9-41EF-A76C-F0F9B185F4AB}" type="pres">
      <dgm:prSet presAssocID="{89E5CF7B-8A97-44F3-9B3A-A46F4AC75C7D}" presName="hierChild7" presStyleCnt="0"/>
      <dgm:spPr/>
    </dgm:pt>
    <dgm:pt modelId="{1FCA52CA-102B-497C-995D-F2C7134F0428}" type="pres">
      <dgm:prSet presAssocID="{B8D4E88A-47D8-4FAB-8354-94FBAEA37459}" presName="Name111" presStyleLbl="parChTrans1D3" presStyleIdx="4" presStyleCnt="5"/>
      <dgm:spPr/>
    </dgm:pt>
    <dgm:pt modelId="{28F33BEC-2933-4577-88C2-C2332CC1BE4C}" type="pres">
      <dgm:prSet presAssocID="{FF4AF4D8-9F84-4592-AB55-9D7960576D3C}" presName="hierRoot3" presStyleCnt="0">
        <dgm:presLayoutVars>
          <dgm:hierBranch val="init"/>
        </dgm:presLayoutVars>
      </dgm:prSet>
      <dgm:spPr/>
    </dgm:pt>
    <dgm:pt modelId="{C46196A1-2320-4268-B772-BE8D22FF0231}" type="pres">
      <dgm:prSet presAssocID="{FF4AF4D8-9F84-4592-AB55-9D7960576D3C}" presName="rootComposite3" presStyleCnt="0"/>
      <dgm:spPr/>
    </dgm:pt>
    <dgm:pt modelId="{B4715084-323E-4145-A760-12F62C90ACCF}" type="pres">
      <dgm:prSet presAssocID="{FF4AF4D8-9F84-4592-AB55-9D7960576D3C}" presName="rootText3" presStyleLbl="asst2" presStyleIdx="1" presStyleCnt="2" custScaleX="226403" custScaleY="216893" custLinFactNeighborY="14839">
        <dgm:presLayoutVars>
          <dgm:chPref val="3"/>
        </dgm:presLayoutVars>
      </dgm:prSet>
      <dgm:spPr/>
    </dgm:pt>
    <dgm:pt modelId="{50BA5192-E353-4322-9CBB-3AF9BC9839A2}" type="pres">
      <dgm:prSet presAssocID="{FF4AF4D8-9F84-4592-AB55-9D7960576D3C}" presName="rootConnector3" presStyleLbl="asst2" presStyleIdx="1" presStyleCnt="2"/>
      <dgm:spPr/>
    </dgm:pt>
    <dgm:pt modelId="{FE549DF3-EF6C-48ED-A9CE-CC4EA484BDE7}" type="pres">
      <dgm:prSet presAssocID="{FF4AF4D8-9F84-4592-AB55-9D7960576D3C}" presName="hierChild6" presStyleCnt="0"/>
      <dgm:spPr/>
    </dgm:pt>
    <dgm:pt modelId="{C42499E4-AFA7-4178-9F23-0A6AF7432E55}" type="pres">
      <dgm:prSet presAssocID="{B5F314DE-6151-4237-84F3-867D48EFF65D}" presName="Name37" presStyleLbl="parChTrans1D4" presStyleIdx="11" presStyleCnt="29"/>
      <dgm:spPr/>
    </dgm:pt>
    <dgm:pt modelId="{26636103-8475-4F8F-8E3B-A34BC4FA5612}" type="pres">
      <dgm:prSet presAssocID="{381206C9-A0AA-4F9D-B747-0F51AF5673DD}" presName="hierRoot2" presStyleCnt="0">
        <dgm:presLayoutVars>
          <dgm:hierBranch val="init"/>
        </dgm:presLayoutVars>
      </dgm:prSet>
      <dgm:spPr/>
    </dgm:pt>
    <dgm:pt modelId="{A28F8F90-F625-4E38-8335-F644A593F5A5}" type="pres">
      <dgm:prSet presAssocID="{381206C9-A0AA-4F9D-B747-0F51AF5673DD}" presName="rootComposite" presStyleCnt="0"/>
      <dgm:spPr/>
    </dgm:pt>
    <dgm:pt modelId="{CDE6180B-4050-4A1A-ADCB-42F81AE1F370}" type="pres">
      <dgm:prSet presAssocID="{381206C9-A0AA-4F9D-B747-0F51AF5673DD}" presName="rootText" presStyleLbl="node4" presStyleIdx="11" presStyleCnt="29" custScaleX="176337" custScaleY="169733">
        <dgm:presLayoutVars>
          <dgm:chPref val="3"/>
        </dgm:presLayoutVars>
      </dgm:prSet>
      <dgm:spPr/>
    </dgm:pt>
    <dgm:pt modelId="{687D9BE7-2388-48DF-B3FB-FF82B67E5E45}" type="pres">
      <dgm:prSet presAssocID="{381206C9-A0AA-4F9D-B747-0F51AF5673DD}" presName="rootConnector" presStyleLbl="node4" presStyleIdx="11" presStyleCnt="29"/>
      <dgm:spPr/>
    </dgm:pt>
    <dgm:pt modelId="{54C5C36B-4758-4684-8038-7767DD54F25A}" type="pres">
      <dgm:prSet presAssocID="{381206C9-A0AA-4F9D-B747-0F51AF5673DD}" presName="hierChild4" presStyleCnt="0"/>
      <dgm:spPr/>
    </dgm:pt>
    <dgm:pt modelId="{16814344-CE48-4B2B-AE91-E504DD40D1EA}" type="pres">
      <dgm:prSet presAssocID="{6C7FF2E2-E7A0-4337-9A32-C5DD600C040E}" presName="Name37" presStyleLbl="parChTrans1D4" presStyleIdx="12" presStyleCnt="29"/>
      <dgm:spPr/>
    </dgm:pt>
    <dgm:pt modelId="{46C57727-AFF1-486C-94AE-566E276A5E13}" type="pres">
      <dgm:prSet presAssocID="{93185790-69EC-40B4-A114-148E560B3C3B}" presName="hierRoot2" presStyleCnt="0">
        <dgm:presLayoutVars>
          <dgm:hierBranch val="init"/>
        </dgm:presLayoutVars>
      </dgm:prSet>
      <dgm:spPr/>
    </dgm:pt>
    <dgm:pt modelId="{E7EB6686-DC70-48A4-A419-0AFAB2D813EE}" type="pres">
      <dgm:prSet presAssocID="{93185790-69EC-40B4-A114-148E560B3C3B}" presName="rootComposite" presStyleCnt="0"/>
      <dgm:spPr/>
    </dgm:pt>
    <dgm:pt modelId="{88352827-DBCB-432E-B4D8-6EBC01723BBD}" type="pres">
      <dgm:prSet presAssocID="{93185790-69EC-40B4-A114-148E560B3C3B}" presName="rootText" presStyleLbl="node4" presStyleIdx="12" presStyleCnt="29" custScaleX="155424" custScaleY="170054">
        <dgm:presLayoutVars>
          <dgm:chPref val="3"/>
        </dgm:presLayoutVars>
      </dgm:prSet>
      <dgm:spPr/>
    </dgm:pt>
    <dgm:pt modelId="{C794017D-8BD8-43BB-AA9C-E5F2566CBB9E}" type="pres">
      <dgm:prSet presAssocID="{93185790-69EC-40B4-A114-148E560B3C3B}" presName="rootConnector" presStyleLbl="node4" presStyleIdx="12" presStyleCnt="29"/>
      <dgm:spPr/>
    </dgm:pt>
    <dgm:pt modelId="{CB3061CA-6E0A-4A66-8D21-9BA9533764AC}" type="pres">
      <dgm:prSet presAssocID="{93185790-69EC-40B4-A114-148E560B3C3B}" presName="hierChild4" presStyleCnt="0"/>
      <dgm:spPr/>
    </dgm:pt>
    <dgm:pt modelId="{4B0B87D9-398B-4BFD-9EDD-91CF53607D6C}" type="pres">
      <dgm:prSet presAssocID="{93185790-69EC-40B4-A114-148E560B3C3B}" presName="hierChild5" presStyleCnt="0"/>
      <dgm:spPr/>
    </dgm:pt>
    <dgm:pt modelId="{3CE74507-FA85-41FD-8612-4E3CA1AB8561}" type="pres">
      <dgm:prSet presAssocID="{5B40078B-9484-4C14-BC85-E846DA29A184}" presName="Name37" presStyleLbl="parChTrans1D4" presStyleIdx="13" presStyleCnt="29"/>
      <dgm:spPr/>
    </dgm:pt>
    <dgm:pt modelId="{FC0A2E5D-BB77-43AC-B865-2E2B38D18AD1}" type="pres">
      <dgm:prSet presAssocID="{AFB56856-A40D-4AB4-B4FD-A641EE772BA9}" presName="hierRoot2" presStyleCnt="0">
        <dgm:presLayoutVars>
          <dgm:hierBranch val="init"/>
        </dgm:presLayoutVars>
      </dgm:prSet>
      <dgm:spPr/>
    </dgm:pt>
    <dgm:pt modelId="{3D7270CB-FD9D-461B-99B8-DBBD5F37A9BE}" type="pres">
      <dgm:prSet presAssocID="{AFB56856-A40D-4AB4-B4FD-A641EE772BA9}" presName="rootComposite" presStyleCnt="0"/>
      <dgm:spPr/>
    </dgm:pt>
    <dgm:pt modelId="{FA453AAA-F0AF-4F19-B21D-6964619030E0}" type="pres">
      <dgm:prSet presAssocID="{AFB56856-A40D-4AB4-B4FD-A641EE772BA9}" presName="rootText" presStyleLbl="node4" presStyleIdx="13" presStyleCnt="29" custScaleX="152153" custScaleY="161061" custLinFactNeighborY="-19783">
        <dgm:presLayoutVars>
          <dgm:chPref val="3"/>
        </dgm:presLayoutVars>
      </dgm:prSet>
      <dgm:spPr/>
    </dgm:pt>
    <dgm:pt modelId="{4961FFC4-5801-4C35-BAF7-14696267C73E}" type="pres">
      <dgm:prSet presAssocID="{AFB56856-A40D-4AB4-B4FD-A641EE772BA9}" presName="rootConnector" presStyleLbl="node4" presStyleIdx="13" presStyleCnt="29"/>
      <dgm:spPr/>
    </dgm:pt>
    <dgm:pt modelId="{FB59F768-9408-4209-9568-8391D4BBED5E}" type="pres">
      <dgm:prSet presAssocID="{AFB56856-A40D-4AB4-B4FD-A641EE772BA9}" presName="hierChild4" presStyleCnt="0"/>
      <dgm:spPr/>
    </dgm:pt>
    <dgm:pt modelId="{0CF8C48A-DDD4-4449-BD61-0939A1B9D713}" type="pres">
      <dgm:prSet presAssocID="{AFB56856-A40D-4AB4-B4FD-A641EE772BA9}" presName="hierChild5" presStyleCnt="0"/>
      <dgm:spPr/>
    </dgm:pt>
    <dgm:pt modelId="{76B89CFD-B171-459E-B206-585E1BB01690}" type="pres">
      <dgm:prSet presAssocID="{DACEC2C2-0435-4134-B413-634774A5E747}" presName="Name37" presStyleLbl="parChTrans1D4" presStyleIdx="14" presStyleCnt="29"/>
      <dgm:spPr/>
    </dgm:pt>
    <dgm:pt modelId="{7EC3D114-2167-469B-80CE-3D864E15B4DC}" type="pres">
      <dgm:prSet presAssocID="{45926170-0D74-42C4-8C71-6681AD245B78}" presName="hierRoot2" presStyleCnt="0">
        <dgm:presLayoutVars>
          <dgm:hierBranch val="init"/>
        </dgm:presLayoutVars>
      </dgm:prSet>
      <dgm:spPr/>
    </dgm:pt>
    <dgm:pt modelId="{E6606053-53FF-4629-A395-72BA4B631D89}" type="pres">
      <dgm:prSet presAssocID="{45926170-0D74-42C4-8C71-6681AD245B78}" presName="rootComposite" presStyleCnt="0"/>
      <dgm:spPr/>
    </dgm:pt>
    <dgm:pt modelId="{5BB61689-1202-4C50-B494-96879D6201FF}" type="pres">
      <dgm:prSet presAssocID="{45926170-0D74-42C4-8C71-6681AD245B78}" presName="rootText" presStyleLbl="node4" presStyleIdx="14" presStyleCnt="29" custScaleX="153428" custScaleY="176326">
        <dgm:presLayoutVars>
          <dgm:chPref val="3"/>
        </dgm:presLayoutVars>
      </dgm:prSet>
      <dgm:spPr/>
    </dgm:pt>
    <dgm:pt modelId="{691E55B2-3D16-4F52-A18A-18B110F72331}" type="pres">
      <dgm:prSet presAssocID="{45926170-0D74-42C4-8C71-6681AD245B78}" presName="rootConnector" presStyleLbl="node4" presStyleIdx="14" presStyleCnt="29"/>
      <dgm:spPr/>
    </dgm:pt>
    <dgm:pt modelId="{A3742BE7-0763-4925-8584-F0B753CED06E}" type="pres">
      <dgm:prSet presAssocID="{45926170-0D74-42C4-8C71-6681AD245B78}" presName="hierChild4" presStyleCnt="0"/>
      <dgm:spPr/>
    </dgm:pt>
    <dgm:pt modelId="{2379F5D3-B83C-4004-B6EE-D40D3E4507C0}" type="pres">
      <dgm:prSet presAssocID="{45926170-0D74-42C4-8C71-6681AD245B78}" presName="hierChild5" presStyleCnt="0"/>
      <dgm:spPr/>
    </dgm:pt>
    <dgm:pt modelId="{68141FAA-308F-429E-93C0-27EBE26D9E0E}" type="pres">
      <dgm:prSet presAssocID="{62A3A606-A548-459D-9830-7114F7DB1D33}" presName="Name37" presStyleLbl="parChTrans1D4" presStyleIdx="15" presStyleCnt="29"/>
      <dgm:spPr/>
    </dgm:pt>
    <dgm:pt modelId="{49516FC0-A091-48FC-B4AF-1008D1A6F38A}" type="pres">
      <dgm:prSet presAssocID="{EC92B6AD-CED7-4808-B11A-4BDEF7E43C5F}" presName="hierRoot2" presStyleCnt="0">
        <dgm:presLayoutVars>
          <dgm:hierBranch val="init"/>
        </dgm:presLayoutVars>
      </dgm:prSet>
      <dgm:spPr/>
    </dgm:pt>
    <dgm:pt modelId="{4CF93DD5-86DC-44EA-A292-629AEF2EE364}" type="pres">
      <dgm:prSet presAssocID="{EC92B6AD-CED7-4808-B11A-4BDEF7E43C5F}" presName="rootComposite" presStyleCnt="0"/>
      <dgm:spPr/>
    </dgm:pt>
    <dgm:pt modelId="{EB9F39D0-B942-4A2F-B811-A5C02D828CD5}" type="pres">
      <dgm:prSet presAssocID="{EC92B6AD-CED7-4808-B11A-4BDEF7E43C5F}" presName="rootText" presStyleLbl="node4" presStyleIdx="15" presStyleCnt="29" custScaleX="155424" custScaleY="170170">
        <dgm:presLayoutVars>
          <dgm:chPref val="3"/>
        </dgm:presLayoutVars>
      </dgm:prSet>
      <dgm:spPr/>
    </dgm:pt>
    <dgm:pt modelId="{5B647776-1605-4992-85DF-0C9D969A971E}" type="pres">
      <dgm:prSet presAssocID="{EC92B6AD-CED7-4808-B11A-4BDEF7E43C5F}" presName="rootConnector" presStyleLbl="node4" presStyleIdx="15" presStyleCnt="29"/>
      <dgm:spPr/>
    </dgm:pt>
    <dgm:pt modelId="{B2F7A32C-003C-4F67-8D6F-2862854D4592}" type="pres">
      <dgm:prSet presAssocID="{EC92B6AD-CED7-4808-B11A-4BDEF7E43C5F}" presName="hierChild4" presStyleCnt="0"/>
      <dgm:spPr/>
    </dgm:pt>
    <dgm:pt modelId="{B035EC08-8FA3-4103-9B1C-2ADAD23E9A74}" type="pres">
      <dgm:prSet presAssocID="{EC92B6AD-CED7-4808-B11A-4BDEF7E43C5F}" presName="hierChild5" presStyleCnt="0"/>
      <dgm:spPr/>
    </dgm:pt>
    <dgm:pt modelId="{85E636CF-3E61-4B56-BEB6-6D52E3EF5A0F}" type="pres">
      <dgm:prSet presAssocID="{381206C9-A0AA-4F9D-B747-0F51AF5673DD}" presName="hierChild5" presStyleCnt="0"/>
      <dgm:spPr/>
    </dgm:pt>
    <dgm:pt modelId="{C4679BAB-8404-4BAB-9BCB-16847C6A7527}" type="pres">
      <dgm:prSet presAssocID="{7B00B36D-F656-4A39-98B8-9D90246BD800}" presName="Name37" presStyleLbl="parChTrans1D4" presStyleIdx="16" presStyleCnt="29"/>
      <dgm:spPr/>
    </dgm:pt>
    <dgm:pt modelId="{A6334007-FDF2-45F8-9727-3AD3720085FA}" type="pres">
      <dgm:prSet presAssocID="{52F40387-1B11-4800-A4EA-44011AF01ACE}" presName="hierRoot2" presStyleCnt="0">
        <dgm:presLayoutVars>
          <dgm:hierBranch val="init"/>
        </dgm:presLayoutVars>
      </dgm:prSet>
      <dgm:spPr/>
    </dgm:pt>
    <dgm:pt modelId="{39B1347B-83DB-44CA-B869-269460D4CE66}" type="pres">
      <dgm:prSet presAssocID="{52F40387-1B11-4800-A4EA-44011AF01ACE}" presName="rootComposite" presStyleCnt="0"/>
      <dgm:spPr/>
    </dgm:pt>
    <dgm:pt modelId="{B7B9B439-45B1-4AEC-8366-2C66B4CF3966}" type="pres">
      <dgm:prSet presAssocID="{52F40387-1B11-4800-A4EA-44011AF01ACE}" presName="rootText" presStyleLbl="node4" presStyleIdx="16" presStyleCnt="29" custScaleX="221456" custScaleY="220871">
        <dgm:presLayoutVars>
          <dgm:chPref val="3"/>
        </dgm:presLayoutVars>
      </dgm:prSet>
      <dgm:spPr/>
    </dgm:pt>
    <dgm:pt modelId="{493BBA4B-E2BA-4C14-A4F0-F6C19BFB17D0}" type="pres">
      <dgm:prSet presAssocID="{52F40387-1B11-4800-A4EA-44011AF01ACE}" presName="rootConnector" presStyleLbl="node4" presStyleIdx="16" presStyleCnt="29"/>
      <dgm:spPr/>
    </dgm:pt>
    <dgm:pt modelId="{EB28FAFF-79D8-4632-A233-AA9AB9B024C3}" type="pres">
      <dgm:prSet presAssocID="{52F40387-1B11-4800-A4EA-44011AF01ACE}" presName="hierChild4" presStyleCnt="0"/>
      <dgm:spPr/>
    </dgm:pt>
    <dgm:pt modelId="{D343EF57-794B-4D00-BF2F-1BA3FF098BDA}" type="pres">
      <dgm:prSet presAssocID="{2F87FAB0-6FE5-44A1-8B79-D4A7197A4E45}" presName="Name37" presStyleLbl="parChTrans1D4" presStyleIdx="17" presStyleCnt="29"/>
      <dgm:spPr/>
    </dgm:pt>
    <dgm:pt modelId="{2BDCC93A-BA04-4245-95C2-02F25664861B}" type="pres">
      <dgm:prSet presAssocID="{C97A5D51-E0D4-438E-B721-51BBCA962047}" presName="hierRoot2" presStyleCnt="0">
        <dgm:presLayoutVars>
          <dgm:hierBranch val="init"/>
        </dgm:presLayoutVars>
      </dgm:prSet>
      <dgm:spPr/>
    </dgm:pt>
    <dgm:pt modelId="{6D69FDEF-4555-412D-A54E-33DE0F50207B}" type="pres">
      <dgm:prSet presAssocID="{C97A5D51-E0D4-438E-B721-51BBCA962047}" presName="rootComposite" presStyleCnt="0"/>
      <dgm:spPr/>
    </dgm:pt>
    <dgm:pt modelId="{8E12C04B-1F03-4AE6-A7B0-4398B689CCD3}" type="pres">
      <dgm:prSet presAssocID="{C97A5D51-E0D4-438E-B721-51BBCA962047}" presName="rootText" presStyleLbl="node4" presStyleIdx="17" presStyleCnt="29" custScaleX="158756" custScaleY="154790">
        <dgm:presLayoutVars>
          <dgm:chPref val="3"/>
        </dgm:presLayoutVars>
      </dgm:prSet>
      <dgm:spPr/>
    </dgm:pt>
    <dgm:pt modelId="{FD433D13-9478-4695-828B-79481BBEFA4D}" type="pres">
      <dgm:prSet presAssocID="{C97A5D51-E0D4-438E-B721-51BBCA962047}" presName="rootConnector" presStyleLbl="node4" presStyleIdx="17" presStyleCnt="29"/>
      <dgm:spPr/>
    </dgm:pt>
    <dgm:pt modelId="{1DB4EF64-8BD4-42FE-ADEB-57A1BEAA6AB0}" type="pres">
      <dgm:prSet presAssocID="{C97A5D51-E0D4-438E-B721-51BBCA962047}" presName="hierChild4" presStyleCnt="0"/>
      <dgm:spPr/>
    </dgm:pt>
    <dgm:pt modelId="{019BC9F8-AE4C-46E5-82CD-7A0994FAFA94}" type="pres">
      <dgm:prSet presAssocID="{C97A5D51-E0D4-438E-B721-51BBCA962047}" presName="hierChild5" presStyleCnt="0"/>
      <dgm:spPr/>
    </dgm:pt>
    <dgm:pt modelId="{9304CB1B-9412-43BD-9BA4-65B40499FD2D}" type="pres">
      <dgm:prSet presAssocID="{503CAFEC-69D3-4678-8073-53C5D6D767AA}" presName="Name37" presStyleLbl="parChTrans1D4" presStyleIdx="18" presStyleCnt="29"/>
      <dgm:spPr/>
    </dgm:pt>
    <dgm:pt modelId="{A2FF01AF-54D8-4B2C-AF45-CB016534281B}" type="pres">
      <dgm:prSet presAssocID="{22B2EEA9-D3CE-4514-827C-5741D6923F61}" presName="hierRoot2" presStyleCnt="0">
        <dgm:presLayoutVars>
          <dgm:hierBranch val="init"/>
        </dgm:presLayoutVars>
      </dgm:prSet>
      <dgm:spPr/>
    </dgm:pt>
    <dgm:pt modelId="{59F2F25A-006B-49CF-8483-081F66B955F5}" type="pres">
      <dgm:prSet presAssocID="{22B2EEA9-D3CE-4514-827C-5741D6923F61}" presName="rootComposite" presStyleCnt="0"/>
      <dgm:spPr/>
    </dgm:pt>
    <dgm:pt modelId="{917D9BFB-3DAD-4EB0-8AF6-C9BE98A69E2A}" type="pres">
      <dgm:prSet presAssocID="{22B2EEA9-D3CE-4514-827C-5741D6923F61}" presName="rootText" presStyleLbl="node4" presStyleIdx="18" presStyleCnt="29" custScaleX="168693" custScaleY="206855">
        <dgm:presLayoutVars>
          <dgm:chPref val="3"/>
        </dgm:presLayoutVars>
      </dgm:prSet>
      <dgm:spPr/>
    </dgm:pt>
    <dgm:pt modelId="{913996BE-10D7-405D-9C2E-7DEB409793A3}" type="pres">
      <dgm:prSet presAssocID="{22B2EEA9-D3CE-4514-827C-5741D6923F61}" presName="rootConnector" presStyleLbl="node4" presStyleIdx="18" presStyleCnt="29"/>
      <dgm:spPr/>
    </dgm:pt>
    <dgm:pt modelId="{BE62F0B7-D13B-4702-BC91-AAB14BA4C2A5}" type="pres">
      <dgm:prSet presAssocID="{22B2EEA9-D3CE-4514-827C-5741D6923F61}" presName="hierChild4" presStyleCnt="0"/>
      <dgm:spPr/>
    </dgm:pt>
    <dgm:pt modelId="{69D95B43-E97E-43FC-9D09-37000153D3BE}" type="pres">
      <dgm:prSet presAssocID="{22B2EEA9-D3CE-4514-827C-5741D6923F61}" presName="hierChild5" presStyleCnt="0"/>
      <dgm:spPr/>
    </dgm:pt>
    <dgm:pt modelId="{644577A5-E579-4277-ADD1-693A2C01C535}" type="pres">
      <dgm:prSet presAssocID="{AAE56B3C-A776-44F3-9B69-6ECE6E2F9F21}" presName="Name37" presStyleLbl="parChTrans1D4" presStyleIdx="19" presStyleCnt="29"/>
      <dgm:spPr/>
    </dgm:pt>
    <dgm:pt modelId="{C8C036C9-6FF3-4812-A6BA-E28BBB786617}" type="pres">
      <dgm:prSet presAssocID="{3A7E3CF0-AE27-4328-8B15-D04297A65FA7}" presName="hierRoot2" presStyleCnt="0">
        <dgm:presLayoutVars>
          <dgm:hierBranch val="init"/>
        </dgm:presLayoutVars>
      </dgm:prSet>
      <dgm:spPr/>
    </dgm:pt>
    <dgm:pt modelId="{E3228A9C-33E2-4F37-B0CF-833D539BB17C}" type="pres">
      <dgm:prSet presAssocID="{3A7E3CF0-AE27-4328-8B15-D04297A65FA7}" presName="rootComposite" presStyleCnt="0"/>
      <dgm:spPr/>
    </dgm:pt>
    <dgm:pt modelId="{2723FAF0-9D20-4BA4-A84A-87620114907B}" type="pres">
      <dgm:prSet presAssocID="{3A7E3CF0-AE27-4328-8B15-D04297A65FA7}" presName="rootText" presStyleLbl="node4" presStyleIdx="19" presStyleCnt="29" custScaleX="151123" custScaleY="164138">
        <dgm:presLayoutVars>
          <dgm:chPref val="3"/>
        </dgm:presLayoutVars>
      </dgm:prSet>
      <dgm:spPr/>
    </dgm:pt>
    <dgm:pt modelId="{F7C0C2D7-48FD-4A88-9565-244A86D349BE}" type="pres">
      <dgm:prSet presAssocID="{3A7E3CF0-AE27-4328-8B15-D04297A65FA7}" presName="rootConnector" presStyleLbl="node4" presStyleIdx="19" presStyleCnt="29"/>
      <dgm:spPr/>
    </dgm:pt>
    <dgm:pt modelId="{B9F179D6-64C1-4CA8-8AC4-3CFD9A24A4C0}" type="pres">
      <dgm:prSet presAssocID="{3A7E3CF0-AE27-4328-8B15-D04297A65FA7}" presName="hierChild4" presStyleCnt="0"/>
      <dgm:spPr/>
    </dgm:pt>
    <dgm:pt modelId="{C0B38198-2353-4E3A-B94B-9FDB2B7CFD44}" type="pres">
      <dgm:prSet presAssocID="{3A7E3CF0-AE27-4328-8B15-D04297A65FA7}" presName="hierChild5" presStyleCnt="0"/>
      <dgm:spPr/>
    </dgm:pt>
    <dgm:pt modelId="{49935257-9EF3-43C8-8870-A6971A0471DC}" type="pres">
      <dgm:prSet presAssocID="{6769EE7B-18D8-4C92-BF6C-BA4766DDFD50}" presName="Name37" presStyleLbl="parChTrans1D4" presStyleIdx="20" presStyleCnt="29"/>
      <dgm:spPr/>
    </dgm:pt>
    <dgm:pt modelId="{A19654F7-6A55-44B2-B96D-9F5D5C87EBAA}" type="pres">
      <dgm:prSet presAssocID="{B07F86DE-8C3B-4149-BA2B-9692FB02D1C4}" presName="hierRoot2" presStyleCnt="0">
        <dgm:presLayoutVars>
          <dgm:hierBranch val="init"/>
        </dgm:presLayoutVars>
      </dgm:prSet>
      <dgm:spPr/>
    </dgm:pt>
    <dgm:pt modelId="{739884C5-C2AA-4D6C-8340-F848887B0D86}" type="pres">
      <dgm:prSet presAssocID="{B07F86DE-8C3B-4149-BA2B-9692FB02D1C4}" presName="rootComposite" presStyleCnt="0"/>
      <dgm:spPr/>
    </dgm:pt>
    <dgm:pt modelId="{E735EEC1-864C-47D8-8E31-185E4737B46A}" type="pres">
      <dgm:prSet presAssocID="{B07F86DE-8C3B-4149-BA2B-9692FB02D1C4}" presName="rootText" presStyleLbl="node4" presStyleIdx="20" presStyleCnt="29" custScaleX="174021" custScaleY="186915">
        <dgm:presLayoutVars>
          <dgm:chPref val="3"/>
        </dgm:presLayoutVars>
      </dgm:prSet>
      <dgm:spPr/>
    </dgm:pt>
    <dgm:pt modelId="{E0423D85-691E-4FCD-86B0-DF1BB4BBDA68}" type="pres">
      <dgm:prSet presAssocID="{B07F86DE-8C3B-4149-BA2B-9692FB02D1C4}" presName="rootConnector" presStyleLbl="node4" presStyleIdx="20" presStyleCnt="29"/>
      <dgm:spPr/>
    </dgm:pt>
    <dgm:pt modelId="{0314214B-0055-4579-BEF0-D1AE0C315272}" type="pres">
      <dgm:prSet presAssocID="{B07F86DE-8C3B-4149-BA2B-9692FB02D1C4}" presName="hierChild4" presStyleCnt="0"/>
      <dgm:spPr/>
    </dgm:pt>
    <dgm:pt modelId="{56DDD0DA-E515-4929-8801-AAE3A7573C22}" type="pres">
      <dgm:prSet presAssocID="{B07F86DE-8C3B-4149-BA2B-9692FB02D1C4}" presName="hierChild5" presStyleCnt="0"/>
      <dgm:spPr/>
    </dgm:pt>
    <dgm:pt modelId="{58537A69-CAE8-4411-A9F6-74429081B610}" type="pres">
      <dgm:prSet presAssocID="{52F40387-1B11-4800-A4EA-44011AF01ACE}" presName="hierChild5" presStyleCnt="0"/>
      <dgm:spPr/>
    </dgm:pt>
    <dgm:pt modelId="{4E80E051-069E-4101-857D-10EDD5749015}" type="pres">
      <dgm:prSet presAssocID="{8846FE65-1103-4CBC-9E29-5A4B4EB0874A}" presName="Name37" presStyleLbl="parChTrans1D4" presStyleIdx="21" presStyleCnt="29"/>
      <dgm:spPr/>
    </dgm:pt>
    <dgm:pt modelId="{F804471E-1B5A-4871-8C96-DE1FDAB7179A}" type="pres">
      <dgm:prSet presAssocID="{7716886D-04A9-4E35-9CCD-D10FA6A5FD58}" presName="hierRoot2" presStyleCnt="0">
        <dgm:presLayoutVars>
          <dgm:hierBranch val="init"/>
        </dgm:presLayoutVars>
      </dgm:prSet>
      <dgm:spPr/>
    </dgm:pt>
    <dgm:pt modelId="{3F0E12E6-068A-4FDF-9B56-91A5485B4921}" type="pres">
      <dgm:prSet presAssocID="{7716886D-04A9-4E35-9CCD-D10FA6A5FD58}" presName="rootComposite" presStyleCnt="0"/>
      <dgm:spPr/>
    </dgm:pt>
    <dgm:pt modelId="{FE98CA3D-E5FB-42D4-889F-712FA2A90C99}" type="pres">
      <dgm:prSet presAssocID="{7716886D-04A9-4E35-9CCD-D10FA6A5FD58}" presName="rootText" presStyleLbl="node4" presStyleIdx="21" presStyleCnt="29" custScaleX="237593" custScaleY="251400">
        <dgm:presLayoutVars>
          <dgm:chPref val="3"/>
        </dgm:presLayoutVars>
      </dgm:prSet>
      <dgm:spPr/>
    </dgm:pt>
    <dgm:pt modelId="{58025061-2C08-4B58-86FB-2F4713786F23}" type="pres">
      <dgm:prSet presAssocID="{7716886D-04A9-4E35-9CCD-D10FA6A5FD58}" presName="rootConnector" presStyleLbl="node4" presStyleIdx="21" presStyleCnt="29"/>
      <dgm:spPr/>
    </dgm:pt>
    <dgm:pt modelId="{B339581D-031D-4B41-A9C3-FF9E4088D996}" type="pres">
      <dgm:prSet presAssocID="{7716886D-04A9-4E35-9CCD-D10FA6A5FD58}" presName="hierChild4" presStyleCnt="0"/>
      <dgm:spPr/>
    </dgm:pt>
    <dgm:pt modelId="{2D15EBBA-7A62-4980-B2CE-8D351DCB0A92}" type="pres">
      <dgm:prSet presAssocID="{86399B64-AC67-400B-9B2B-F98911A16931}" presName="Name37" presStyleLbl="parChTrans1D4" presStyleIdx="22" presStyleCnt="29"/>
      <dgm:spPr/>
    </dgm:pt>
    <dgm:pt modelId="{17BB6B9D-4A1D-4161-B90F-CA5DA2D6C8AC}" type="pres">
      <dgm:prSet presAssocID="{CCF33321-2457-40DD-B909-FE4BE2C0F377}" presName="hierRoot2" presStyleCnt="0">
        <dgm:presLayoutVars>
          <dgm:hierBranch val="init"/>
        </dgm:presLayoutVars>
      </dgm:prSet>
      <dgm:spPr/>
    </dgm:pt>
    <dgm:pt modelId="{0BBDAE2C-4F2C-497A-9A62-71921952D16A}" type="pres">
      <dgm:prSet presAssocID="{CCF33321-2457-40DD-B909-FE4BE2C0F377}" presName="rootComposite" presStyleCnt="0"/>
      <dgm:spPr/>
    </dgm:pt>
    <dgm:pt modelId="{78CB7BFF-104B-4CC0-9339-968C5846885E}" type="pres">
      <dgm:prSet presAssocID="{CCF33321-2457-40DD-B909-FE4BE2C0F377}" presName="rootText" presStyleLbl="node4" presStyleIdx="22" presStyleCnt="29" custScaleX="161935" custScaleY="177687">
        <dgm:presLayoutVars>
          <dgm:chPref val="3"/>
        </dgm:presLayoutVars>
      </dgm:prSet>
      <dgm:spPr/>
    </dgm:pt>
    <dgm:pt modelId="{0A39060C-8D6C-4160-9535-E0FFEFC46E44}" type="pres">
      <dgm:prSet presAssocID="{CCF33321-2457-40DD-B909-FE4BE2C0F377}" presName="rootConnector" presStyleLbl="node4" presStyleIdx="22" presStyleCnt="29"/>
      <dgm:spPr/>
    </dgm:pt>
    <dgm:pt modelId="{EBA8157A-B3D8-4CC1-A633-FFB9CBAE51C6}" type="pres">
      <dgm:prSet presAssocID="{CCF33321-2457-40DD-B909-FE4BE2C0F377}" presName="hierChild4" presStyleCnt="0"/>
      <dgm:spPr/>
    </dgm:pt>
    <dgm:pt modelId="{8EBFF06F-9125-465E-88BC-E6A33C87ABD0}" type="pres">
      <dgm:prSet presAssocID="{CCF33321-2457-40DD-B909-FE4BE2C0F377}" presName="hierChild5" presStyleCnt="0"/>
      <dgm:spPr/>
    </dgm:pt>
    <dgm:pt modelId="{3D80295C-C4E3-43B0-A978-BDDE2F080506}" type="pres">
      <dgm:prSet presAssocID="{D3508A46-365F-49BB-A245-64EBA35743AD}" presName="Name37" presStyleLbl="parChTrans1D4" presStyleIdx="23" presStyleCnt="29"/>
      <dgm:spPr/>
    </dgm:pt>
    <dgm:pt modelId="{8EE21DAB-B71E-4578-B881-401F99A89FB4}" type="pres">
      <dgm:prSet presAssocID="{8E4E3F1D-C86F-4581-B980-995BFDE01163}" presName="hierRoot2" presStyleCnt="0">
        <dgm:presLayoutVars>
          <dgm:hierBranch val="init"/>
        </dgm:presLayoutVars>
      </dgm:prSet>
      <dgm:spPr/>
    </dgm:pt>
    <dgm:pt modelId="{24BCA740-5034-42D1-B239-BB097832E80C}" type="pres">
      <dgm:prSet presAssocID="{8E4E3F1D-C86F-4581-B980-995BFDE01163}" presName="rootComposite" presStyleCnt="0"/>
      <dgm:spPr/>
    </dgm:pt>
    <dgm:pt modelId="{A9776F76-31E5-46B2-8184-9D1AEB66673B}" type="pres">
      <dgm:prSet presAssocID="{8E4E3F1D-C86F-4581-B980-995BFDE01163}" presName="rootText" presStyleLbl="node4" presStyleIdx="23" presStyleCnt="29" custScaleX="158119" custScaleY="173367">
        <dgm:presLayoutVars>
          <dgm:chPref val="3"/>
        </dgm:presLayoutVars>
      </dgm:prSet>
      <dgm:spPr/>
    </dgm:pt>
    <dgm:pt modelId="{EBC8ADD9-53CE-4BCF-BCDE-C8A140216C9A}" type="pres">
      <dgm:prSet presAssocID="{8E4E3F1D-C86F-4581-B980-995BFDE01163}" presName="rootConnector" presStyleLbl="node4" presStyleIdx="23" presStyleCnt="29"/>
      <dgm:spPr/>
    </dgm:pt>
    <dgm:pt modelId="{243ACFA3-19D5-43F6-9879-0C6C3D11E888}" type="pres">
      <dgm:prSet presAssocID="{8E4E3F1D-C86F-4581-B980-995BFDE01163}" presName="hierChild4" presStyleCnt="0"/>
      <dgm:spPr/>
    </dgm:pt>
    <dgm:pt modelId="{09ACD636-41A2-4B04-A1F1-6600B2C89DD6}" type="pres">
      <dgm:prSet presAssocID="{8E4E3F1D-C86F-4581-B980-995BFDE01163}" presName="hierChild5" presStyleCnt="0"/>
      <dgm:spPr/>
    </dgm:pt>
    <dgm:pt modelId="{CD62FFC7-F8EC-448E-B6D8-D570870086BF}" type="pres">
      <dgm:prSet presAssocID="{0A9BC2AB-8EF7-4181-A0EA-D78F98278285}" presName="Name37" presStyleLbl="parChTrans1D4" presStyleIdx="24" presStyleCnt="29"/>
      <dgm:spPr/>
    </dgm:pt>
    <dgm:pt modelId="{15801056-CE93-4709-A1FA-D3F3EF4570EC}" type="pres">
      <dgm:prSet presAssocID="{4204CC30-E3A6-4C59-8374-FECD0AFFC9F9}" presName="hierRoot2" presStyleCnt="0">
        <dgm:presLayoutVars>
          <dgm:hierBranch val="init"/>
        </dgm:presLayoutVars>
      </dgm:prSet>
      <dgm:spPr/>
    </dgm:pt>
    <dgm:pt modelId="{EC315E40-75B8-41AF-9382-9DC633268E32}" type="pres">
      <dgm:prSet presAssocID="{4204CC30-E3A6-4C59-8374-FECD0AFFC9F9}" presName="rootComposite" presStyleCnt="0"/>
      <dgm:spPr/>
    </dgm:pt>
    <dgm:pt modelId="{8BC4A3DC-F955-458B-B6CF-6FC569DBDF07}" type="pres">
      <dgm:prSet presAssocID="{4204CC30-E3A6-4C59-8374-FECD0AFFC9F9}" presName="rootText" presStyleLbl="node4" presStyleIdx="24" presStyleCnt="29" custScaleX="165752" custScaleY="185319">
        <dgm:presLayoutVars>
          <dgm:chPref val="3"/>
        </dgm:presLayoutVars>
      </dgm:prSet>
      <dgm:spPr/>
    </dgm:pt>
    <dgm:pt modelId="{B12E1158-38D7-405E-9F68-BB5096B5D9A6}" type="pres">
      <dgm:prSet presAssocID="{4204CC30-E3A6-4C59-8374-FECD0AFFC9F9}" presName="rootConnector" presStyleLbl="node4" presStyleIdx="24" presStyleCnt="29"/>
      <dgm:spPr/>
    </dgm:pt>
    <dgm:pt modelId="{784AB717-A022-4690-943B-85BF4872AB1F}" type="pres">
      <dgm:prSet presAssocID="{4204CC30-E3A6-4C59-8374-FECD0AFFC9F9}" presName="hierChild4" presStyleCnt="0"/>
      <dgm:spPr/>
    </dgm:pt>
    <dgm:pt modelId="{6A33B83D-0F71-4FB2-8720-ADD36CA9CEDA}" type="pres">
      <dgm:prSet presAssocID="{4204CC30-E3A6-4C59-8374-FECD0AFFC9F9}" presName="hierChild5" presStyleCnt="0"/>
      <dgm:spPr/>
    </dgm:pt>
    <dgm:pt modelId="{FDD78978-E343-42EF-88AF-B537CE947357}" type="pres">
      <dgm:prSet presAssocID="{7716886D-04A9-4E35-9CCD-D10FA6A5FD58}" presName="hierChild5" presStyleCnt="0"/>
      <dgm:spPr/>
    </dgm:pt>
    <dgm:pt modelId="{7D9BC0C8-FCAD-42CE-AC20-3D0FAE36F062}" type="pres">
      <dgm:prSet presAssocID="{F4A41D8D-183F-4ED6-87F4-B64D674E3851}" presName="Name37" presStyleLbl="parChTrans1D4" presStyleIdx="25" presStyleCnt="29"/>
      <dgm:spPr/>
    </dgm:pt>
    <dgm:pt modelId="{BD6F3340-3A0D-485C-B414-4131CF60EAB5}" type="pres">
      <dgm:prSet presAssocID="{ABDE6E26-3669-47A3-8479-E5963A5BD606}" presName="hierRoot2" presStyleCnt="0">
        <dgm:presLayoutVars>
          <dgm:hierBranch val="init"/>
        </dgm:presLayoutVars>
      </dgm:prSet>
      <dgm:spPr/>
    </dgm:pt>
    <dgm:pt modelId="{3CFAB1E0-DE23-4E97-8AAA-9AFF727F468A}" type="pres">
      <dgm:prSet presAssocID="{ABDE6E26-3669-47A3-8479-E5963A5BD606}" presName="rootComposite" presStyleCnt="0"/>
      <dgm:spPr/>
    </dgm:pt>
    <dgm:pt modelId="{40F291F4-8151-4E1E-9D9B-2C23C43F55BE}" type="pres">
      <dgm:prSet presAssocID="{ABDE6E26-3669-47A3-8479-E5963A5BD606}" presName="rootText" presStyleLbl="node4" presStyleIdx="25" presStyleCnt="29" custScaleX="214162" custScaleY="215528">
        <dgm:presLayoutVars>
          <dgm:chPref val="3"/>
        </dgm:presLayoutVars>
      </dgm:prSet>
      <dgm:spPr/>
    </dgm:pt>
    <dgm:pt modelId="{2A5D906A-7C58-464C-B824-E58E024DEC21}" type="pres">
      <dgm:prSet presAssocID="{ABDE6E26-3669-47A3-8479-E5963A5BD606}" presName="rootConnector" presStyleLbl="node4" presStyleIdx="25" presStyleCnt="29"/>
      <dgm:spPr/>
    </dgm:pt>
    <dgm:pt modelId="{768B9387-0747-40BA-A2D0-31795A768F69}" type="pres">
      <dgm:prSet presAssocID="{ABDE6E26-3669-47A3-8479-E5963A5BD606}" presName="hierChild4" presStyleCnt="0"/>
      <dgm:spPr/>
    </dgm:pt>
    <dgm:pt modelId="{14D9EA7F-1656-4940-92D2-450CC612E78D}" type="pres">
      <dgm:prSet presAssocID="{7B5EFF92-959C-47C7-80A3-65110566954A}" presName="Name37" presStyleLbl="parChTrans1D4" presStyleIdx="26" presStyleCnt="29"/>
      <dgm:spPr/>
    </dgm:pt>
    <dgm:pt modelId="{170A94C2-3698-4CFB-8B5F-D78645A0A456}" type="pres">
      <dgm:prSet presAssocID="{9D194555-7EC8-49FC-B038-477ABEE09BAF}" presName="hierRoot2" presStyleCnt="0">
        <dgm:presLayoutVars>
          <dgm:hierBranch val="init"/>
        </dgm:presLayoutVars>
      </dgm:prSet>
      <dgm:spPr/>
    </dgm:pt>
    <dgm:pt modelId="{38FF5686-4616-48F9-A73F-DD9F82466839}" type="pres">
      <dgm:prSet presAssocID="{9D194555-7EC8-49FC-B038-477ABEE09BAF}" presName="rootComposite" presStyleCnt="0"/>
      <dgm:spPr/>
    </dgm:pt>
    <dgm:pt modelId="{9644C24E-B9D9-43A5-AB49-6FA044F23D1E}" type="pres">
      <dgm:prSet presAssocID="{9D194555-7EC8-49FC-B038-477ABEE09BAF}" presName="rootText" presStyleLbl="node4" presStyleIdx="26" presStyleCnt="29" custScaleX="205647" custScaleY="189318">
        <dgm:presLayoutVars>
          <dgm:chPref val="3"/>
        </dgm:presLayoutVars>
      </dgm:prSet>
      <dgm:spPr/>
    </dgm:pt>
    <dgm:pt modelId="{9B0C4A5B-A921-460B-9213-67A910B2F6EE}" type="pres">
      <dgm:prSet presAssocID="{9D194555-7EC8-49FC-B038-477ABEE09BAF}" presName="rootConnector" presStyleLbl="node4" presStyleIdx="26" presStyleCnt="29"/>
      <dgm:spPr/>
    </dgm:pt>
    <dgm:pt modelId="{6AEAAB0F-6D68-462A-8759-58C910261089}" type="pres">
      <dgm:prSet presAssocID="{9D194555-7EC8-49FC-B038-477ABEE09BAF}" presName="hierChild4" presStyleCnt="0"/>
      <dgm:spPr/>
    </dgm:pt>
    <dgm:pt modelId="{83692186-BE76-473B-BB3A-BAAAAD98D886}" type="pres">
      <dgm:prSet presAssocID="{9D194555-7EC8-49FC-B038-477ABEE09BAF}" presName="hierChild5" presStyleCnt="0"/>
      <dgm:spPr/>
    </dgm:pt>
    <dgm:pt modelId="{0D921D3F-12F7-4486-85B8-B7E212CD9083}" type="pres">
      <dgm:prSet presAssocID="{AA6DF3C0-9D23-402D-B243-5C9267D4B18A}" presName="Name37" presStyleLbl="parChTrans1D4" presStyleIdx="27" presStyleCnt="29"/>
      <dgm:spPr/>
    </dgm:pt>
    <dgm:pt modelId="{DA7EA473-F7DF-4D3A-826E-64618EAEC25A}" type="pres">
      <dgm:prSet presAssocID="{28B065C6-E3ED-4704-AF57-93242C4C425C}" presName="hierRoot2" presStyleCnt="0">
        <dgm:presLayoutVars>
          <dgm:hierBranch val="init"/>
        </dgm:presLayoutVars>
      </dgm:prSet>
      <dgm:spPr/>
    </dgm:pt>
    <dgm:pt modelId="{94B0B609-ED16-43BD-B6A9-20C2E825951D}" type="pres">
      <dgm:prSet presAssocID="{28B065C6-E3ED-4704-AF57-93242C4C425C}" presName="rootComposite" presStyleCnt="0"/>
      <dgm:spPr/>
    </dgm:pt>
    <dgm:pt modelId="{18EF354E-EAE6-41E7-B0DC-EF97E2D63100}" type="pres">
      <dgm:prSet presAssocID="{28B065C6-E3ED-4704-AF57-93242C4C425C}" presName="rootText" presStyleLbl="node4" presStyleIdx="27" presStyleCnt="29" custScaleX="191591" custScaleY="214488" custLinFactNeighborX="-12280">
        <dgm:presLayoutVars>
          <dgm:chPref val="3"/>
        </dgm:presLayoutVars>
      </dgm:prSet>
      <dgm:spPr/>
    </dgm:pt>
    <dgm:pt modelId="{D3305B73-12C5-4F87-88EA-0881854E28BA}" type="pres">
      <dgm:prSet presAssocID="{28B065C6-E3ED-4704-AF57-93242C4C425C}" presName="rootConnector" presStyleLbl="node4" presStyleIdx="27" presStyleCnt="29"/>
      <dgm:spPr/>
    </dgm:pt>
    <dgm:pt modelId="{61BF8614-7939-4117-AF80-72B76F9B15EB}" type="pres">
      <dgm:prSet presAssocID="{28B065C6-E3ED-4704-AF57-93242C4C425C}" presName="hierChild4" presStyleCnt="0"/>
      <dgm:spPr/>
    </dgm:pt>
    <dgm:pt modelId="{9A8C11FF-BB17-4898-BA2B-2E75DC8F696B}" type="pres">
      <dgm:prSet presAssocID="{28B065C6-E3ED-4704-AF57-93242C4C425C}" presName="hierChild5" presStyleCnt="0"/>
      <dgm:spPr/>
    </dgm:pt>
    <dgm:pt modelId="{66CE222E-1839-461B-B7E1-25A5D91A4F52}" type="pres">
      <dgm:prSet presAssocID="{BD8490FF-2B4A-4A7D-A6B5-BA209C3E6AF0}" presName="Name37" presStyleLbl="parChTrans1D4" presStyleIdx="28" presStyleCnt="29"/>
      <dgm:spPr/>
    </dgm:pt>
    <dgm:pt modelId="{91337A10-9FC9-4D5C-AB0B-02FDE718B151}" type="pres">
      <dgm:prSet presAssocID="{FF628D65-87D3-48C6-9961-4057928A1CF5}" presName="hierRoot2" presStyleCnt="0">
        <dgm:presLayoutVars>
          <dgm:hierBranch val="init"/>
        </dgm:presLayoutVars>
      </dgm:prSet>
      <dgm:spPr/>
    </dgm:pt>
    <dgm:pt modelId="{E54F5BCF-327F-43A5-8402-9A7D46E6578E}" type="pres">
      <dgm:prSet presAssocID="{FF628D65-87D3-48C6-9961-4057928A1CF5}" presName="rootComposite" presStyleCnt="0"/>
      <dgm:spPr/>
    </dgm:pt>
    <dgm:pt modelId="{4CDDFEFD-6B25-47BC-B5EA-BBC3374DD028}" type="pres">
      <dgm:prSet presAssocID="{FF628D65-87D3-48C6-9961-4057928A1CF5}" presName="rootText" presStyleLbl="node4" presStyleIdx="28" presStyleCnt="29" custScaleX="172882" custScaleY="191355">
        <dgm:presLayoutVars>
          <dgm:chPref val="3"/>
        </dgm:presLayoutVars>
      </dgm:prSet>
      <dgm:spPr/>
    </dgm:pt>
    <dgm:pt modelId="{DF05E8CC-6DD7-4636-9D3F-1E45B88B4576}" type="pres">
      <dgm:prSet presAssocID="{FF628D65-87D3-48C6-9961-4057928A1CF5}" presName="rootConnector" presStyleLbl="node4" presStyleIdx="28" presStyleCnt="29"/>
      <dgm:spPr/>
    </dgm:pt>
    <dgm:pt modelId="{117F2F29-A7F7-4A5D-9B2A-F6C111FD6720}" type="pres">
      <dgm:prSet presAssocID="{FF628D65-87D3-48C6-9961-4057928A1CF5}" presName="hierChild4" presStyleCnt="0"/>
      <dgm:spPr/>
    </dgm:pt>
    <dgm:pt modelId="{EC5C730D-CA65-4F9E-9136-E13508EAC23E}" type="pres">
      <dgm:prSet presAssocID="{FF628D65-87D3-48C6-9961-4057928A1CF5}" presName="hierChild5" presStyleCnt="0"/>
      <dgm:spPr/>
    </dgm:pt>
    <dgm:pt modelId="{5C092DB7-B9D5-42F0-B2D3-6AADC4261B5D}" type="pres">
      <dgm:prSet presAssocID="{ABDE6E26-3669-47A3-8479-E5963A5BD606}" presName="hierChild5" presStyleCnt="0"/>
      <dgm:spPr/>
    </dgm:pt>
    <dgm:pt modelId="{7E77F07B-A1F9-4EA2-89A4-705869BCAB7D}" type="pres">
      <dgm:prSet presAssocID="{FF4AF4D8-9F84-4592-AB55-9D7960576D3C}" presName="hierChild7" presStyleCnt="0"/>
      <dgm:spPr/>
    </dgm:pt>
    <dgm:pt modelId="{F60681B7-1464-4C9D-9B51-AB46501D4305}" type="pres">
      <dgm:prSet presAssocID="{EA6EB874-CA4C-4D57-AF75-2DA65440972F}" presName="hierChild3" presStyleCnt="0"/>
      <dgm:spPr/>
    </dgm:pt>
  </dgm:ptLst>
  <dgm:cxnLst>
    <dgm:cxn modelId="{7B9C2604-2517-4857-B936-6E380C6B07F4}" type="presOf" srcId="{FF4AF4D8-9F84-4592-AB55-9D7960576D3C}" destId="{50BA5192-E353-4322-9CBB-3AF9BC9839A2}" srcOrd="1" destOrd="0" presId="urn:microsoft.com/office/officeart/2005/8/layout/orgChart1"/>
    <dgm:cxn modelId="{28F71307-EF29-4F38-9082-02E2FDBD13D0}" type="presOf" srcId="{2517EE56-3FFD-4CB3-8C0B-4E539ABF5846}" destId="{F3717E3E-8D33-4BB1-9D3E-7113E830CDC2}" srcOrd="0" destOrd="0" presId="urn:microsoft.com/office/officeart/2005/8/layout/orgChart1"/>
    <dgm:cxn modelId="{DA538907-1CC9-4930-A315-68026F624281}" srcId="{8C38EC90-2233-45C1-ABD8-71C3E981DC4C}" destId="{0E76C813-3EAF-4746-BAA4-96616229819C}" srcOrd="0" destOrd="0" parTransId="{705176E3-A8F4-4660-A649-DCC2507C8657}" sibTransId="{7D8F2A35-5BC3-49EC-8529-7EA059E32587}"/>
    <dgm:cxn modelId="{45149008-8BFE-4C0D-9D51-B1BA174D0126}" srcId="{2517EE56-3FFD-4CB3-8C0B-4E539ABF5846}" destId="{EA6EB874-CA4C-4D57-AF75-2DA65440972F}" srcOrd="0" destOrd="0" parTransId="{5B6543A0-0EF2-4001-8C8D-4BAFC0F103B9}" sibTransId="{DF2711E5-467F-488D-B468-86F3AC4A54F4}"/>
    <dgm:cxn modelId="{12C19C0B-CD83-4C8B-81F1-35A11A34957C}" type="presOf" srcId="{7716886D-04A9-4E35-9CCD-D10FA6A5FD58}" destId="{FE98CA3D-E5FB-42D4-889F-712FA2A90C99}" srcOrd="0" destOrd="0" presId="urn:microsoft.com/office/officeart/2005/8/layout/orgChart1"/>
    <dgm:cxn modelId="{0D33AA0B-F1A9-4A43-B4AC-EA4BB644B1D1}" type="presOf" srcId="{7716886D-04A9-4E35-9CCD-D10FA6A5FD58}" destId="{58025061-2C08-4B58-86FB-2F4713786F23}" srcOrd="1" destOrd="0" presId="urn:microsoft.com/office/officeart/2005/8/layout/orgChart1"/>
    <dgm:cxn modelId="{11EF6411-2759-4FFB-8F5F-3536942A166F}" srcId="{381206C9-A0AA-4F9D-B747-0F51AF5673DD}" destId="{AFB56856-A40D-4AB4-B4FD-A641EE772BA9}" srcOrd="1" destOrd="0" parTransId="{5B40078B-9484-4C14-BC85-E846DA29A184}" sibTransId="{AE4F1536-D8A5-4A6F-AAAC-36CC7C1F3DE6}"/>
    <dgm:cxn modelId="{60993513-9B98-4D47-8437-3D119278E7AA}" srcId="{FF4AF4D8-9F84-4592-AB55-9D7960576D3C}" destId="{ABDE6E26-3669-47A3-8479-E5963A5BD606}" srcOrd="3" destOrd="0" parTransId="{F4A41D8D-183F-4ED6-87F4-B64D674E3851}" sibTransId="{0A379EFC-457E-4198-821B-3E7A4C5B8FFC}"/>
    <dgm:cxn modelId="{58AC0E14-5651-42CB-B049-DE0854CCC2F2}" type="presOf" srcId="{7B5EFF92-959C-47C7-80A3-65110566954A}" destId="{14D9EA7F-1656-4940-92D2-450CC612E78D}" srcOrd="0" destOrd="0" presId="urn:microsoft.com/office/officeart/2005/8/layout/orgChart1"/>
    <dgm:cxn modelId="{35366415-FE62-4A2E-AC8F-D5D061EC5809}" type="presOf" srcId="{C530E1FD-B47D-44BE-8A08-0A14D2B77DB9}" destId="{AE1FACD4-E3B6-4B19-BECD-8F5FA8786BB5}" srcOrd="1" destOrd="0" presId="urn:microsoft.com/office/officeart/2005/8/layout/orgChart1"/>
    <dgm:cxn modelId="{19A64615-0F41-4399-8CBF-0B560647A645}" type="presOf" srcId="{45926170-0D74-42C4-8C71-6681AD245B78}" destId="{691E55B2-3D16-4F52-A18A-18B110F72331}" srcOrd="1" destOrd="0" presId="urn:microsoft.com/office/officeart/2005/8/layout/orgChart1"/>
    <dgm:cxn modelId="{5330BA15-A59B-4C61-8244-F01A68CAC584}" srcId="{ABDE6E26-3669-47A3-8479-E5963A5BD606}" destId="{28B065C6-E3ED-4704-AF57-93242C4C425C}" srcOrd="1" destOrd="0" parTransId="{AA6DF3C0-9D23-402D-B243-5C9267D4B18A}" sibTransId="{AF9638BD-801B-4EF7-8702-811E9E59F4D5}"/>
    <dgm:cxn modelId="{64F0C717-75D0-410B-9F91-10F17166F27C}" type="presOf" srcId="{C97A5D51-E0D4-438E-B721-51BBCA962047}" destId="{FD433D13-9478-4695-828B-79481BBEFA4D}" srcOrd="1" destOrd="0" presId="urn:microsoft.com/office/officeart/2005/8/layout/orgChart1"/>
    <dgm:cxn modelId="{EA31FC18-8269-4B22-92D1-0497077041B9}" srcId="{FF4AF4D8-9F84-4592-AB55-9D7960576D3C}" destId="{7716886D-04A9-4E35-9CCD-D10FA6A5FD58}" srcOrd="2" destOrd="0" parTransId="{8846FE65-1103-4CBC-9E29-5A4B4EB0874A}" sibTransId="{590D3A7D-B2EF-420A-830D-A063671C0D05}"/>
    <dgm:cxn modelId="{E5086B1A-A262-4BFB-AEE9-67370496CE70}" type="presOf" srcId="{8E4E3F1D-C86F-4581-B980-995BFDE01163}" destId="{EBC8ADD9-53CE-4BCF-BCDE-C8A140216C9A}" srcOrd="1" destOrd="0" presId="urn:microsoft.com/office/officeart/2005/8/layout/orgChart1"/>
    <dgm:cxn modelId="{CED7E31A-19BD-42B4-87DC-3F0C1F0B2B83}" srcId="{89E5CF7B-8A97-44F3-9B3A-A46F4AC75C7D}" destId="{0FB8ED2A-0163-4B07-AB1D-6AA029470379}" srcOrd="2" destOrd="0" parTransId="{4BF730C4-AB08-4AEC-8E22-64FB7CBCF3A1}" sibTransId="{A5573819-2611-4B4A-A7EC-A77FA065BEC4}"/>
    <dgm:cxn modelId="{A383411D-28C6-4221-B857-CF42FDAB6B05}" type="presOf" srcId="{52F40387-1B11-4800-A4EA-44011AF01ACE}" destId="{493BBA4B-E2BA-4C14-A4F0-F6C19BFB17D0}" srcOrd="1" destOrd="0" presId="urn:microsoft.com/office/officeart/2005/8/layout/orgChart1"/>
    <dgm:cxn modelId="{DABD4220-EFA8-4790-82BF-3662C67487E9}" type="presOf" srcId="{93185790-69EC-40B4-A114-148E560B3C3B}" destId="{C794017D-8BD8-43BB-AA9C-E5F2566CBB9E}" srcOrd="1" destOrd="0" presId="urn:microsoft.com/office/officeart/2005/8/layout/orgChart1"/>
    <dgm:cxn modelId="{F8318622-3DDB-4D0C-85E8-99B0DA108130}" type="presOf" srcId="{9D6FE87A-DAF0-403D-8012-D12DBCE6A407}" destId="{FF3981C2-8D84-432B-8DF5-FA359999283D}" srcOrd="0" destOrd="0" presId="urn:microsoft.com/office/officeart/2005/8/layout/orgChart1"/>
    <dgm:cxn modelId="{98B8A024-B36E-4D20-8A96-5F1799760FE6}" type="presOf" srcId="{ABDE6E26-3669-47A3-8479-E5963A5BD606}" destId="{2A5D906A-7C58-464C-B824-E58E024DEC21}" srcOrd="1" destOrd="0" presId="urn:microsoft.com/office/officeart/2005/8/layout/orgChart1"/>
    <dgm:cxn modelId="{50C60225-48C2-46C2-A32B-78CC63E0248D}" type="presOf" srcId="{8C38EC90-2233-45C1-ABD8-71C3E981DC4C}" destId="{E8A2AB7E-A22C-4DE0-9684-7D2D3EFCDE7B}" srcOrd="1" destOrd="0" presId="urn:microsoft.com/office/officeart/2005/8/layout/orgChart1"/>
    <dgm:cxn modelId="{D53C6027-AA91-4750-9F34-760D169EC528}" srcId="{856CFE3F-2C12-4E0A-8923-C08549337908}" destId="{A1C708EC-6161-4806-B6BD-4AFEE959AD58}" srcOrd="4" destOrd="0" parTransId="{D98E1F7E-8D83-4677-B464-990868C054A2}" sibTransId="{0C6039E8-0EBA-461A-B66E-26CFF85BD3AB}"/>
    <dgm:cxn modelId="{FD3F672A-AEBC-4928-A5DE-234BB7813F4B}" type="presOf" srcId="{CCF33321-2457-40DD-B909-FE4BE2C0F377}" destId="{0A39060C-8D6C-4160-9535-E0FFEFC46E44}" srcOrd="1" destOrd="0" presId="urn:microsoft.com/office/officeart/2005/8/layout/orgChart1"/>
    <dgm:cxn modelId="{0436982B-039E-47F8-8ABE-5130CDE22012}" type="presOf" srcId="{22B2EEA9-D3CE-4514-827C-5741D6923F61}" destId="{913996BE-10D7-405D-9C2E-7DEB409793A3}" srcOrd="1" destOrd="0" presId="urn:microsoft.com/office/officeart/2005/8/layout/orgChart1"/>
    <dgm:cxn modelId="{1DE54A2C-8589-4952-A503-BE8359C4968B}" type="presOf" srcId="{89E5CF7B-8A97-44F3-9B3A-A46F4AC75C7D}" destId="{C531470F-7D7A-4485-8482-AEE7D039C191}" srcOrd="1" destOrd="0" presId="urn:microsoft.com/office/officeart/2005/8/layout/orgChart1"/>
    <dgm:cxn modelId="{593FBE2E-0271-47E5-BF24-C42AFDA44F81}" type="presOf" srcId="{F2F927B8-C19C-4FBE-B0AA-20C2D2D91A71}" destId="{1320DC7A-1A6E-4ECE-ADBC-560A9CB2D559}" srcOrd="0" destOrd="0" presId="urn:microsoft.com/office/officeart/2005/8/layout/orgChart1"/>
    <dgm:cxn modelId="{61023E35-4437-4529-8176-9EC7E3C86651}" type="presOf" srcId="{A072BEAD-858B-46B5-A74D-925136CE7067}" destId="{89BF2F28-9A03-4591-82BE-777E58767A19}" srcOrd="0" destOrd="0" presId="urn:microsoft.com/office/officeart/2005/8/layout/orgChart1"/>
    <dgm:cxn modelId="{A492B235-4447-4E00-B873-C906B2647128}" type="presOf" srcId="{09538338-234A-4779-AD17-0032AF1888E6}" destId="{C78958AB-10F8-4009-A990-C705515E348D}" srcOrd="0" destOrd="0" presId="urn:microsoft.com/office/officeart/2005/8/layout/orgChart1"/>
    <dgm:cxn modelId="{D5F49936-358C-4579-95F0-B6A11CE35F72}" type="presOf" srcId="{0C227280-29DE-4C7A-86F7-D8A6741F659B}" destId="{EF8F3091-7C89-49CC-8C7E-A57131D495EC}" srcOrd="1" destOrd="0" presId="urn:microsoft.com/office/officeart/2005/8/layout/orgChart1"/>
    <dgm:cxn modelId="{550CFE36-1830-4403-840F-316ED6E00E4F}" type="presOf" srcId="{381206C9-A0AA-4F9D-B747-0F51AF5673DD}" destId="{CDE6180B-4050-4A1A-ADCB-42F81AE1F370}" srcOrd="0" destOrd="0" presId="urn:microsoft.com/office/officeart/2005/8/layout/orgChart1"/>
    <dgm:cxn modelId="{774E6F37-3C70-4462-8DB1-5791E031F718}" type="presOf" srcId="{B07F86DE-8C3B-4149-BA2B-9692FB02D1C4}" destId="{E0423D85-691E-4FCD-86B0-DF1BB4BBDA68}" srcOrd="1" destOrd="0" presId="urn:microsoft.com/office/officeart/2005/8/layout/orgChart1"/>
    <dgm:cxn modelId="{B864FA39-CA49-4C1F-BE6E-287AD70D5213}" type="presOf" srcId="{BD8490FF-2B4A-4A7D-A6B5-BA209C3E6AF0}" destId="{66CE222E-1839-461B-B7E1-25A5D91A4F52}" srcOrd="0" destOrd="0" presId="urn:microsoft.com/office/officeart/2005/8/layout/orgChart1"/>
    <dgm:cxn modelId="{0C49033D-5FA8-47BA-B29E-7A3A2F458A82}" srcId="{381206C9-A0AA-4F9D-B747-0F51AF5673DD}" destId="{45926170-0D74-42C4-8C71-6681AD245B78}" srcOrd="2" destOrd="0" parTransId="{DACEC2C2-0435-4134-B413-634774A5E747}" sibTransId="{554E4B2C-A669-4F2E-A17B-8B849DE22A4B}"/>
    <dgm:cxn modelId="{C828D33D-7A73-4AD5-8344-DC24B4C6D244}" type="presOf" srcId="{A1C708EC-6161-4806-B6BD-4AFEE959AD58}" destId="{24767BFC-4995-42AD-BBCD-4B624FC38795}" srcOrd="1" destOrd="0" presId="urn:microsoft.com/office/officeart/2005/8/layout/orgChart1"/>
    <dgm:cxn modelId="{8C135C5C-7058-4FCE-8B0A-63C0923F1AB7}" srcId="{52F40387-1B11-4800-A4EA-44011AF01ACE}" destId="{B07F86DE-8C3B-4149-BA2B-9692FB02D1C4}" srcOrd="3" destOrd="0" parTransId="{6769EE7B-18D8-4C92-BF6C-BA4766DDFD50}" sibTransId="{BFCCAFAB-5D10-4C43-954B-B5E5876C116E}"/>
    <dgm:cxn modelId="{745F045D-15ED-46F2-8090-A73034A17EEE}" srcId="{ABDE6E26-3669-47A3-8479-E5963A5BD606}" destId="{FF628D65-87D3-48C6-9961-4057928A1CF5}" srcOrd="2" destOrd="0" parTransId="{BD8490FF-2B4A-4A7D-A6B5-BA209C3E6AF0}" sibTransId="{4693460A-2618-4448-BD6A-0FB6DC28ED93}"/>
    <dgm:cxn modelId="{1645085D-468A-4E1A-90F5-70B9972725A7}" type="presOf" srcId="{A1C708EC-6161-4806-B6BD-4AFEE959AD58}" destId="{500809CC-D19A-4F06-B0A5-497D8E22623A}" srcOrd="0" destOrd="0" presId="urn:microsoft.com/office/officeart/2005/8/layout/orgChart1"/>
    <dgm:cxn modelId="{1FCB515E-2804-4E1D-9727-FD12FE732A80}" srcId="{FF4AF4D8-9F84-4592-AB55-9D7960576D3C}" destId="{381206C9-A0AA-4F9D-B747-0F51AF5673DD}" srcOrd="0" destOrd="0" parTransId="{B5F314DE-6151-4237-84F3-867D48EFF65D}" sibTransId="{29F9C47D-1926-41ED-95BA-1E2E69DEBAC2}"/>
    <dgm:cxn modelId="{ECA9D35F-F81F-497F-9581-2F75B7612366}" srcId="{0FB8ED2A-0163-4B07-AB1D-6AA029470379}" destId="{D7A87D00-A84C-4983-838E-09D121F5C893}" srcOrd="0" destOrd="0" parTransId="{90FA778E-A46F-4468-826F-B770F2E8ED39}" sibTransId="{F733AC56-8B04-4A5A-9558-5E380BF4407D}"/>
    <dgm:cxn modelId="{F11DA760-27C9-44DC-AFA5-2E80C6EE69B6}" type="presOf" srcId="{62A3A606-A548-459D-9830-7114F7DB1D33}" destId="{68141FAA-308F-429E-93C0-27EBE26D9E0E}" srcOrd="0" destOrd="0" presId="urn:microsoft.com/office/officeart/2005/8/layout/orgChart1"/>
    <dgm:cxn modelId="{90997642-40D1-490B-AB35-983A53553DD6}" srcId="{8C38EC90-2233-45C1-ABD8-71C3E981DC4C}" destId="{A072BEAD-858B-46B5-A74D-925136CE7067}" srcOrd="1" destOrd="0" parTransId="{09538338-234A-4779-AD17-0032AF1888E6}" sibTransId="{862874FF-CFFE-4EE5-BEED-C6633051B6BF}"/>
    <dgm:cxn modelId="{C83AC863-2029-467E-BE9D-2C616132D6E7}" type="presOf" srcId="{2A98C57E-065E-4798-A4F2-FD1D8C1CEFAE}" destId="{32C07AEC-0E8E-4332-9C88-4CCA5711F036}" srcOrd="0" destOrd="0" presId="urn:microsoft.com/office/officeart/2005/8/layout/orgChart1"/>
    <dgm:cxn modelId="{D1ABB965-B6BD-4338-B4CF-6430F2CCA024}" type="presOf" srcId="{047B47D2-E7C3-4198-BCCD-821A46199A97}" destId="{85A1F6B7-F961-42C5-B49B-22D0A220F917}" srcOrd="0" destOrd="0" presId="urn:microsoft.com/office/officeart/2005/8/layout/orgChart1"/>
    <dgm:cxn modelId="{4DA14766-FF06-438A-A733-D654286A07B4}" type="presOf" srcId="{8E4E3F1D-C86F-4581-B980-995BFDE01163}" destId="{A9776F76-31E5-46B2-8184-9D1AEB66673B}" srcOrd="0" destOrd="0" presId="urn:microsoft.com/office/officeart/2005/8/layout/orgChart1"/>
    <dgm:cxn modelId="{46D67648-9684-4DE4-9A32-51F4522C2272}" type="presOf" srcId="{3A7E3CF0-AE27-4328-8B15-D04297A65FA7}" destId="{F7C0C2D7-48FD-4A88-9565-244A86D349BE}" srcOrd="1" destOrd="0" presId="urn:microsoft.com/office/officeart/2005/8/layout/orgChart1"/>
    <dgm:cxn modelId="{170BF349-51F5-4559-84C0-E97A204241DE}" type="presOf" srcId="{46C066BE-A6A9-4357-A7BA-022B88C94996}" destId="{4AB6890D-8914-4DDC-9355-B1452B44AFF1}" srcOrd="0" destOrd="0" presId="urn:microsoft.com/office/officeart/2005/8/layout/orgChart1"/>
    <dgm:cxn modelId="{F13CF949-C63C-4C07-835F-25DE16845145}" type="presOf" srcId="{45926170-0D74-42C4-8C71-6681AD245B78}" destId="{5BB61689-1202-4C50-B494-96879D6201FF}" srcOrd="0" destOrd="0" presId="urn:microsoft.com/office/officeart/2005/8/layout/orgChart1"/>
    <dgm:cxn modelId="{8DB2586B-FFE9-4545-9EF8-414B1DF318A3}" type="presOf" srcId="{381206C9-A0AA-4F9D-B747-0F51AF5673DD}" destId="{687D9BE7-2388-48DF-B3FB-FF82B67E5E45}" srcOrd="1" destOrd="0" presId="urn:microsoft.com/office/officeart/2005/8/layout/orgChart1"/>
    <dgm:cxn modelId="{33468E4C-E5F9-4A74-AD8F-410B1993292E}" type="presOf" srcId="{ABDE6E26-3669-47A3-8479-E5963A5BD606}" destId="{40F291F4-8151-4E1E-9D9B-2C23C43F55BE}" srcOrd="0" destOrd="0" presId="urn:microsoft.com/office/officeart/2005/8/layout/orgChart1"/>
    <dgm:cxn modelId="{0C33B74C-94E1-4366-8580-E2C09817B2D1}" srcId="{4D10C3CE-F8A7-4E3C-9FEC-1F2A36E7C0EE}" destId="{9D6FE87A-DAF0-403D-8012-D12DBCE6A407}" srcOrd="0" destOrd="0" parTransId="{807340BC-BA0D-4094-981F-05DFDB9DBC88}" sibTransId="{90E9CE12-5377-45D4-89B9-5F7A219999C0}"/>
    <dgm:cxn modelId="{D3FF244D-F940-4CC2-8534-D392084DB588}" type="presOf" srcId="{5B40078B-9484-4C14-BC85-E846DA29A184}" destId="{3CE74507-FA85-41FD-8612-4E3CA1AB8561}" srcOrd="0" destOrd="0" presId="urn:microsoft.com/office/officeart/2005/8/layout/orgChart1"/>
    <dgm:cxn modelId="{D61B336D-0BF7-4E13-BB9A-F913B1064355}" type="presOf" srcId="{4BF730C4-AB08-4AEC-8E22-64FB7CBCF3A1}" destId="{96A296B5-AD88-496C-A208-805F18E1F68C}" srcOrd="0" destOrd="0" presId="urn:microsoft.com/office/officeart/2005/8/layout/orgChart1"/>
    <dgm:cxn modelId="{E400C66D-0203-47B9-A994-1834B461178B}" type="presOf" srcId="{FD6F4A36-0EA8-49D2-B33A-C2AAB184B7E2}" destId="{57628EF9-7C84-4263-AE05-654F6F428061}" srcOrd="0" destOrd="0" presId="urn:microsoft.com/office/officeart/2005/8/layout/orgChart1"/>
    <dgm:cxn modelId="{8F68B06F-A6BD-4F14-A0BC-D61CF24480F5}" type="presOf" srcId="{C530E1FD-B47D-44BE-8A08-0A14D2B77DB9}" destId="{5684FC6F-8F2B-4267-A79C-F7BD85E3A0D2}" srcOrd="0" destOrd="0" presId="urn:microsoft.com/office/officeart/2005/8/layout/orgChart1"/>
    <dgm:cxn modelId="{EC12CF6F-7421-4C39-A9B5-3689C2C3AF10}" srcId="{7716886D-04A9-4E35-9CCD-D10FA6A5FD58}" destId="{CCF33321-2457-40DD-B909-FE4BE2C0F377}" srcOrd="0" destOrd="0" parTransId="{86399B64-AC67-400B-9B2B-F98911A16931}" sibTransId="{3ABB9CC1-3AC2-4479-A082-1F8421AFFD16}"/>
    <dgm:cxn modelId="{9512D44F-6863-4BD7-840A-A616D6B77423}" type="presOf" srcId="{93055F99-BB15-4EC8-B75F-CF322AEE859C}" destId="{BE308723-B71C-491C-88EB-30A36DAA7432}" srcOrd="0" destOrd="0" presId="urn:microsoft.com/office/officeart/2005/8/layout/orgChart1"/>
    <dgm:cxn modelId="{EB513570-58EA-424E-961B-7E254C9B225F}" type="presOf" srcId="{4D10C3CE-F8A7-4E3C-9FEC-1F2A36E7C0EE}" destId="{C8611DBF-209C-47E7-B097-95AEF10FDEE3}" srcOrd="0" destOrd="0" presId="urn:microsoft.com/office/officeart/2005/8/layout/orgChart1"/>
    <dgm:cxn modelId="{392E1F51-E799-403E-883B-66FB159A928F}" srcId="{381206C9-A0AA-4F9D-B747-0F51AF5673DD}" destId="{93185790-69EC-40B4-A114-148E560B3C3B}" srcOrd="0" destOrd="0" parTransId="{6C7FF2E2-E7A0-4337-9A32-C5DD600C040E}" sibTransId="{D68DD1AF-8944-4C3E-8D9E-62C9384A9D4B}"/>
    <dgm:cxn modelId="{45CBAC51-6B47-4744-9187-6B410EDDA174}" type="presOf" srcId="{7B00B36D-F656-4A39-98B8-9D90246BD800}" destId="{C4679BAB-8404-4BAB-9BCB-16847C6A7527}" srcOrd="0" destOrd="0" presId="urn:microsoft.com/office/officeart/2005/8/layout/orgChart1"/>
    <dgm:cxn modelId="{EE5BD671-3A0F-46C1-AF3F-85F7892E28D7}" srcId="{856CFE3F-2C12-4E0A-8923-C08549337908}" destId="{C530E1FD-B47D-44BE-8A08-0A14D2B77DB9}" srcOrd="2" destOrd="0" parTransId="{46C066BE-A6A9-4357-A7BA-022B88C94996}" sibTransId="{DD7E266D-2E03-41A6-9AFF-5430950AC3C8}"/>
    <dgm:cxn modelId="{7EFF5C55-15E6-42C1-8ECB-35DB6A23B996}" type="presOf" srcId="{D98E1F7E-8D83-4677-B464-990868C054A2}" destId="{B369F760-2EAC-4807-86A1-8F5B695E7D61}" srcOrd="0" destOrd="0" presId="urn:microsoft.com/office/officeart/2005/8/layout/orgChart1"/>
    <dgm:cxn modelId="{5A278255-D777-4955-BBFB-3B534E4A0189}" srcId="{856CFE3F-2C12-4E0A-8923-C08549337908}" destId="{8F563EC7-1351-4A4F-82F9-F7530E777522}" srcOrd="1" destOrd="0" parTransId="{797BCF6A-1D56-4C3F-A40C-30BED4AB5140}" sibTransId="{AEE37A76-67A3-4921-85E5-051848FC2D83}"/>
    <dgm:cxn modelId="{A2790D76-B0EB-423F-89DB-54BA299BFA03}" type="presOf" srcId="{EC92B6AD-CED7-4808-B11A-4BDEF7E43C5F}" destId="{5B647776-1605-4992-85DF-0C9D969A971E}" srcOrd="1" destOrd="0" presId="urn:microsoft.com/office/officeart/2005/8/layout/orgChart1"/>
    <dgm:cxn modelId="{D9B54C56-6055-400E-8D19-792FDFA4EDE8}" type="presOf" srcId="{FF628D65-87D3-48C6-9961-4057928A1CF5}" destId="{DF05E8CC-6DD7-4636-9D3F-1E45B88B4576}" srcOrd="1" destOrd="0" presId="urn:microsoft.com/office/officeart/2005/8/layout/orgChart1"/>
    <dgm:cxn modelId="{49895276-A218-40D0-B573-37CAEC180FCD}" type="presOf" srcId="{3AE3E8B1-5D1A-4105-B854-E266498739F7}" destId="{12D21D62-1712-4A77-B921-86C76A9C3534}" srcOrd="0" destOrd="0" presId="urn:microsoft.com/office/officeart/2005/8/layout/orgChart1"/>
    <dgm:cxn modelId="{89D6B256-2BC4-4214-B459-3E260A2937D9}" srcId="{856CFE3F-2C12-4E0A-8923-C08549337908}" destId="{E9F98FC6-B68D-4AD0-B331-237826B9CD32}" srcOrd="5" destOrd="0" parTransId="{7D35217F-08F6-4778-8568-F0D4A82A5F0A}" sibTransId="{F24D466B-487C-48B1-9600-4EAB783CDC2A}"/>
    <dgm:cxn modelId="{203D7257-140E-43D6-ABE7-DBF74EDB5AB4}" type="presOf" srcId="{B8D4E88A-47D8-4FAB-8354-94FBAEA37459}" destId="{1FCA52CA-102B-497C-995D-F2C7134F0428}" srcOrd="0" destOrd="0" presId="urn:microsoft.com/office/officeart/2005/8/layout/orgChart1"/>
    <dgm:cxn modelId="{8DB47477-BC08-4513-8F1E-35AAE5497F71}" type="presOf" srcId="{0E76C813-3EAF-4746-BAA4-96616229819C}" destId="{27BA527F-A32A-4EF6-A6E1-7F02DFB284A0}" srcOrd="0" destOrd="0" presId="urn:microsoft.com/office/officeart/2005/8/layout/orgChart1"/>
    <dgm:cxn modelId="{7EA3FE5A-FAFC-448E-8CFD-CA7E8CC37EB4}" srcId="{856CFE3F-2C12-4E0A-8923-C08549337908}" destId="{F2F927B8-C19C-4FBE-B0AA-20C2D2D91A71}" srcOrd="0" destOrd="0" parTransId="{FD6F4A36-0EA8-49D2-B33A-C2AAB184B7E2}" sibTransId="{42B41C5C-7313-4AD2-B2A7-10CFF5DCCFD4}"/>
    <dgm:cxn modelId="{2D48087D-52F9-468C-95D3-C85DB89644C6}" type="presOf" srcId="{0E76C813-3EAF-4746-BAA4-96616229819C}" destId="{39A90BE6-48F7-4557-AC1C-2C5F33970DBC}" srcOrd="1" destOrd="0" presId="urn:microsoft.com/office/officeart/2005/8/layout/orgChart1"/>
    <dgm:cxn modelId="{378E107D-35E1-451E-AB9F-2E4F05A68B8C}" srcId="{52F40387-1B11-4800-A4EA-44011AF01ACE}" destId="{C97A5D51-E0D4-438E-B721-51BBCA962047}" srcOrd="0" destOrd="0" parTransId="{2F87FAB0-6FE5-44A1-8B79-D4A7197A4E45}" sibTransId="{B8BF9ADA-3265-44B7-9263-B16709F09562}"/>
    <dgm:cxn modelId="{CDD91D7D-A8A6-4F01-A1F4-1ACFE6598D08}" type="presOf" srcId="{4204CC30-E3A6-4C59-8374-FECD0AFFC9F9}" destId="{8BC4A3DC-F955-458B-B6CF-6FC569DBDF07}" srcOrd="0" destOrd="0" presId="urn:microsoft.com/office/officeart/2005/8/layout/orgChart1"/>
    <dgm:cxn modelId="{E7E7E27F-58DA-407F-ADB1-0A6DC34E8130}" type="presOf" srcId="{7D5D7DD4-6A9C-4864-B4A1-0FECF67C4282}" destId="{EF50DBF7-BA10-442E-AA5A-CCEF368186D8}" srcOrd="0" destOrd="0" presId="urn:microsoft.com/office/officeart/2005/8/layout/orgChart1"/>
    <dgm:cxn modelId="{63167E85-4387-4009-9A9F-441C07A82A4D}" type="presOf" srcId="{2F87FAB0-6FE5-44A1-8B79-D4A7197A4E45}" destId="{D343EF57-794B-4D00-BF2F-1BA3FF098BDA}" srcOrd="0" destOrd="0" presId="urn:microsoft.com/office/officeart/2005/8/layout/orgChart1"/>
    <dgm:cxn modelId="{D196FF85-9EE5-432A-9445-B8A89BAFA141}" type="presOf" srcId="{6769EE7B-18D8-4C92-BF6C-BA4766DDFD50}" destId="{49935257-9EF3-43C8-8870-A6971A0471DC}" srcOrd="0" destOrd="0" presId="urn:microsoft.com/office/officeart/2005/8/layout/orgChart1"/>
    <dgm:cxn modelId="{49FD6F87-7700-42F1-AA4E-EC632622E949}" type="presOf" srcId="{9D194555-7EC8-49FC-B038-477ABEE09BAF}" destId="{9B0C4A5B-A921-460B-9213-67A910B2F6EE}" srcOrd="1" destOrd="0" presId="urn:microsoft.com/office/officeart/2005/8/layout/orgChart1"/>
    <dgm:cxn modelId="{0508DB87-30F1-40CC-8411-944B0879111A}" type="presOf" srcId="{A072BEAD-858B-46B5-A74D-925136CE7067}" destId="{3E3BF185-EB2E-4140-B1EE-A09078474F42}" srcOrd="1" destOrd="0" presId="urn:microsoft.com/office/officeart/2005/8/layout/orgChart1"/>
    <dgm:cxn modelId="{73531189-B946-4C11-BD3A-E18A60CE6295}" type="presOf" srcId="{DACEC2C2-0435-4134-B413-634774A5E747}" destId="{76B89CFD-B171-459E-B206-585E1BB01690}" srcOrd="0" destOrd="0" presId="urn:microsoft.com/office/officeart/2005/8/layout/orgChart1"/>
    <dgm:cxn modelId="{2FF51689-CD29-4AD3-B2C7-CBF88BDE9D10}" type="presOf" srcId="{6C7FF2E2-E7A0-4337-9A32-C5DD600C040E}" destId="{16814344-CE48-4B2B-AE91-E504DD40D1EA}" srcOrd="0" destOrd="0" presId="urn:microsoft.com/office/officeart/2005/8/layout/orgChart1"/>
    <dgm:cxn modelId="{74E16489-FEB3-4439-B79C-F22E5E67741A}" type="presOf" srcId="{42967EC5-11A1-41A6-9A25-7EC4E2D51DFF}" destId="{2115613F-50F6-4792-9FBE-F805F2506E7B}" srcOrd="0" destOrd="0" presId="urn:microsoft.com/office/officeart/2005/8/layout/orgChart1"/>
    <dgm:cxn modelId="{D74CEF89-CA95-4C75-BCBC-5ED89F64DB6A}" type="presOf" srcId="{0A9BC2AB-8EF7-4181-A0EA-D78F98278285}" destId="{CD62FFC7-F8EC-448E-B6D8-D570870086BF}" srcOrd="0" destOrd="0" presId="urn:microsoft.com/office/officeart/2005/8/layout/orgChart1"/>
    <dgm:cxn modelId="{1F17F18B-2FFF-4618-ADBA-783F979FE91B}" type="presOf" srcId="{807340BC-BA0D-4094-981F-05DFDB9DBC88}" destId="{E1DA1C67-2F7F-4C91-9BE9-BF6F3CB4F571}" srcOrd="0" destOrd="0" presId="urn:microsoft.com/office/officeart/2005/8/layout/orgChart1"/>
    <dgm:cxn modelId="{33192791-91B7-487A-AD80-18149B8B57EF}" type="presOf" srcId="{D7A87D00-A84C-4983-838E-09D121F5C893}" destId="{BFED55EC-8F32-4E1A-AF98-9C073A9C7508}" srcOrd="1" destOrd="0" presId="urn:microsoft.com/office/officeart/2005/8/layout/orgChart1"/>
    <dgm:cxn modelId="{2C4AF391-D92D-42CD-9FD7-BDDA0E50E278}" type="presOf" srcId="{D7A87D00-A84C-4983-838E-09D121F5C893}" destId="{36BAC9ED-3FC5-4A29-88A1-4B681B35E494}" srcOrd="0" destOrd="0" presId="urn:microsoft.com/office/officeart/2005/8/layout/orgChart1"/>
    <dgm:cxn modelId="{1F922E92-A3C2-4556-A8A2-3A4A2F3CA176}" type="presOf" srcId="{D3508A46-365F-49BB-A245-64EBA35743AD}" destId="{3D80295C-C4E3-43B0-A978-BDDE2F080506}" srcOrd="0" destOrd="0" presId="urn:microsoft.com/office/officeart/2005/8/layout/orgChart1"/>
    <dgm:cxn modelId="{D85C7A93-099A-43FC-AB9B-2EDC595C4F3A}" type="presOf" srcId="{0FB8ED2A-0163-4B07-AB1D-6AA029470379}" destId="{58A35DAA-7E1F-4E27-8655-058F934BF13C}" srcOrd="1" destOrd="0" presId="urn:microsoft.com/office/officeart/2005/8/layout/orgChart1"/>
    <dgm:cxn modelId="{3C279C9A-7470-4849-A13F-1F80C7572E8B}" type="presOf" srcId="{0FB8ED2A-0163-4B07-AB1D-6AA029470379}" destId="{F9D0554E-0B98-4A70-BB62-403197FE3AC1}" srcOrd="0" destOrd="0" presId="urn:microsoft.com/office/officeart/2005/8/layout/orgChart1"/>
    <dgm:cxn modelId="{4F68C09C-6945-4D15-B6F8-17829930921E}" type="presOf" srcId="{B5F314DE-6151-4237-84F3-867D48EFF65D}" destId="{C42499E4-AFA7-4178-9F23-0A6AF7432E55}" srcOrd="0" destOrd="0" presId="urn:microsoft.com/office/officeart/2005/8/layout/orgChart1"/>
    <dgm:cxn modelId="{1B7C7D9D-86B5-482E-AE22-EFDC6D74F11C}" type="presOf" srcId="{8C38EC90-2233-45C1-ABD8-71C3E981DC4C}" destId="{FB546F6E-4A26-40B4-8ABF-406C1E2174D9}" srcOrd="0" destOrd="0" presId="urn:microsoft.com/office/officeart/2005/8/layout/orgChart1"/>
    <dgm:cxn modelId="{11F60C9F-9E06-47F0-91FD-FF330B2908E7}" type="presOf" srcId="{AFB56856-A40D-4AB4-B4FD-A641EE772BA9}" destId="{FA453AAA-F0AF-4F19-B21D-6964619030E0}" srcOrd="0" destOrd="0" presId="urn:microsoft.com/office/officeart/2005/8/layout/orgChart1"/>
    <dgm:cxn modelId="{E85768A1-7807-44BB-A16B-CEE14CD20667}" type="presOf" srcId="{E9F98FC6-B68D-4AD0-B331-237826B9CD32}" destId="{7CF660D5-FACD-49BB-B4A1-2D79C79DF784}" srcOrd="0" destOrd="0" presId="urn:microsoft.com/office/officeart/2005/8/layout/orgChart1"/>
    <dgm:cxn modelId="{24C842A3-2C11-47E7-9D3C-EFEBDC104086}" type="presOf" srcId="{AAE56B3C-A776-44F3-9B69-6ECE6E2F9F21}" destId="{644577A5-E579-4277-ADD1-693A2C01C535}" srcOrd="0" destOrd="0" presId="urn:microsoft.com/office/officeart/2005/8/layout/orgChart1"/>
    <dgm:cxn modelId="{6C7E54A6-82C1-4001-B645-E8038F3819ED}" type="presOf" srcId="{28B065C6-E3ED-4704-AF57-93242C4C425C}" destId="{18EF354E-EAE6-41E7-B0DC-EF97E2D63100}" srcOrd="0" destOrd="0" presId="urn:microsoft.com/office/officeart/2005/8/layout/orgChart1"/>
    <dgm:cxn modelId="{144CC7A6-47CE-4206-B3ED-04F5B03DDFB6}" type="presOf" srcId="{8846FE65-1103-4CBC-9E29-5A4B4EB0874A}" destId="{4E80E051-069E-4101-857D-10EDD5749015}" srcOrd="0" destOrd="0" presId="urn:microsoft.com/office/officeart/2005/8/layout/orgChart1"/>
    <dgm:cxn modelId="{905851AE-2FD6-404E-B34F-37AF948711F1}" type="presOf" srcId="{F2F927B8-C19C-4FBE-B0AA-20C2D2D91A71}" destId="{E70CF104-56B0-4DAC-B2FA-CC7528584EB3}" srcOrd="1" destOrd="0" presId="urn:microsoft.com/office/officeart/2005/8/layout/orgChart1"/>
    <dgm:cxn modelId="{C6BD5EB2-8C53-4E6D-B378-6A8AF1BD86BE}" type="presOf" srcId="{2A98C57E-065E-4798-A4F2-FD1D8C1CEFAE}" destId="{07B5C2E2-6D81-466A-80A8-ADE2DA58017F}" srcOrd="1" destOrd="0" presId="urn:microsoft.com/office/officeart/2005/8/layout/orgChart1"/>
    <dgm:cxn modelId="{D85E83B2-847F-4C0D-A3A5-60C84C4A9A6D}" type="presOf" srcId="{75FAEE1C-B21D-4DA7-9AAF-6A400F1A8644}" destId="{4ADD891F-04EA-4FC4-9E93-014D7B49DB4C}" srcOrd="0" destOrd="0" presId="urn:microsoft.com/office/officeart/2005/8/layout/orgChart1"/>
    <dgm:cxn modelId="{A8E0DEB3-0DBE-4771-BA68-060265F6B579}" type="presOf" srcId="{CCF33321-2457-40DD-B909-FE4BE2C0F377}" destId="{78CB7BFF-104B-4CC0-9339-968C5846885E}" srcOrd="0" destOrd="0" presId="urn:microsoft.com/office/officeart/2005/8/layout/orgChart1"/>
    <dgm:cxn modelId="{D489D9B5-45BC-4330-A9EA-6903ACC7C1F8}" srcId="{FF4AF4D8-9F84-4592-AB55-9D7960576D3C}" destId="{52F40387-1B11-4800-A4EA-44011AF01ACE}" srcOrd="1" destOrd="0" parTransId="{7B00B36D-F656-4A39-98B8-9D90246BD800}" sibTransId="{0CA3B7B5-D903-44C3-90B1-0363A6F5E0AB}"/>
    <dgm:cxn modelId="{786106B6-D510-4B60-A181-6A694564A698}" type="presOf" srcId="{AA6DF3C0-9D23-402D-B243-5C9267D4B18A}" destId="{0D921D3F-12F7-4486-85B8-B7E212CD9083}" srcOrd="0" destOrd="0" presId="urn:microsoft.com/office/officeart/2005/8/layout/orgChart1"/>
    <dgm:cxn modelId="{13C66DBA-3B4E-4AAF-8022-E691BF63E22B}" type="presOf" srcId="{EA6EB874-CA4C-4D57-AF75-2DA65440972F}" destId="{46DBBB09-9FC0-4F8E-BF95-C62581C7B899}" srcOrd="0" destOrd="0" presId="urn:microsoft.com/office/officeart/2005/8/layout/orgChart1"/>
    <dgm:cxn modelId="{C2B5E8BA-10B2-4F49-9F9F-8DC56337DCBC}" type="presOf" srcId="{90FA778E-A46F-4468-826F-B770F2E8ED39}" destId="{2EA7C63D-4CCC-4C9F-B9EC-111B5C9CFA64}" srcOrd="0" destOrd="0" presId="urn:microsoft.com/office/officeart/2005/8/layout/orgChart1"/>
    <dgm:cxn modelId="{828B10BF-49D7-4688-8B24-86204DD3E2B3}" srcId="{7716886D-04A9-4E35-9CCD-D10FA6A5FD58}" destId="{4204CC30-E3A6-4C59-8374-FECD0AFFC9F9}" srcOrd="2" destOrd="0" parTransId="{0A9BC2AB-8EF7-4181-A0EA-D78F98278285}" sibTransId="{473D5B27-7FA6-468C-A4B9-CEECEDBD006C}"/>
    <dgm:cxn modelId="{8F9B35C0-88EF-418D-9005-30BB8252228E}" type="presOf" srcId="{3A7E3CF0-AE27-4328-8B15-D04297A65FA7}" destId="{2723FAF0-9D20-4BA4-A84A-87620114907B}" srcOrd="0" destOrd="0" presId="urn:microsoft.com/office/officeart/2005/8/layout/orgChart1"/>
    <dgm:cxn modelId="{275620C1-1234-4B61-AE85-D917CF820B12}" srcId="{89E5CF7B-8A97-44F3-9B3A-A46F4AC75C7D}" destId="{4D10C3CE-F8A7-4E3C-9FEC-1F2A36E7C0EE}" srcOrd="0" destOrd="0" parTransId="{3AE3E8B1-5D1A-4105-B854-E266498739F7}" sibTransId="{C00431F3-78AE-471C-90BE-8D85546987A3}"/>
    <dgm:cxn modelId="{72DAE8C3-86A9-4B6A-BBAC-464719B8DD90}" type="presOf" srcId="{705176E3-A8F4-4660-A649-DCC2507C8657}" destId="{87617B99-DB4B-4516-B03D-636FB31A2F11}" srcOrd="0" destOrd="0" presId="urn:microsoft.com/office/officeart/2005/8/layout/orgChart1"/>
    <dgm:cxn modelId="{B1A304C6-BB7C-483A-B531-895A5809BD2D}" type="presOf" srcId="{89E5CF7B-8A97-44F3-9B3A-A46F4AC75C7D}" destId="{11708F45-8DFF-40C5-9C14-6098E70C3DC2}" srcOrd="0" destOrd="0" presId="urn:microsoft.com/office/officeart/2005/8/layout/orgChart1"/>
    <dgm:cxn modelId="{8D921AC6-C6B3-4CA9-AEC8-61509C7093F0}" type="presOf" srcId="{9D6FE87A-DAF0-403D-8012-D12DBCE6A407}" destId="{29F70C40-F8A7-4FBD-A3D8-95D75F008840}" srcOrd="1" destOrd="0" presId="urn:microsoft.com/office/officeart/2005/8/layout/orgChart1"/>
    <dgm:cxn modelId="{C4DA67C6-3E3E-4531-979C-AA9E758AF0FA}" type="presOf" srcId="{93185790-69EC-40B4-A114-148E560B3C3B}" destId="{88352827-DBCB-432E-B4D8-6EBC01723BBD}" srcOrd="0" destOrd="0" presId="urn:microsoft.com/office/officeart/2005/8/layout/orgChart1"/>
    <dgm:cxn modelId="{8F5345C9-7125-41CE-8DF4-4F6F27E215BB}" srcId="{856CFE3F-2C12-4E0A-8923-C08549337908}" destId="{2A98C57E-065E-4798-A4F2-FD1D8C1CEFAE}" srcOrd="3" destOrd="0" parTransId="{93055F99-BB15-4EC8-B75F-CF322AEE859C}" sibTransId="{37356673-6AFB-44BE-A4B9-8698E96D8D74}"/>
    <dgm:cxn modelId="{E5494EC9-532E-4A14-9286-2924A88B5E52}" type="presOf" srcId="{AFB56856-A40D-4AB4-B4FD-A641EE772BA9}" destId="{4961FFC4-5801-4C35-BAF7-14696267C73E}" srcOrd="1" destOrd="0" presId="urn:microsoft.com/office/officeart/2005/8/layout/orgChart1"/>
    <dgm:cxn modelId="{BB40FECA-FDDA-4E0B-B4E0-4845D589B249}" type="presOf" srcId="{503CAFEC-69D3-4678-8073-53C5D6D767AA}" destId="{9304CB1B-9412-43BD-9BA4-65B40499FD2D}" srcOrd="0" destOrd="0" presId="urn:microsoft.com/office/officeart/2005/8/layout/orgChart1"/>
    <dgm:cxn modelId="{720B0ACC-E1FC-48D5-8E06-5146D545A7F9}" type="presOf" srcId="{856CFE3F-2C12-4E0A-8923-C08549337908}" destId="{B6B4FB20-A560-428C-9C5E-7D0A11A1B40C}" srcOrd="0" destOrd="0" presId="urn:microsoft.com/office/officeart/2005/8/layout/orgChart1"/>
    <dgm:cxn modelId="{7E81D1CC-8459-45B0-B9D8-F56BCD767645}" type="presOf" srcId="{4204CC30-E3A6-4C59-8374-FECD0AFFC9F9}" destId="{B12E1158-38D7-405E-9F68-BB5096B5D9A6}" srcOrd="1" destOrd="0" presId="urn:microsoft.com/office/officeart/2005/8/layout/orgChart1"/>
    <dgm:cxn modelId="{9A5C01CE-435C-4022-9AAE-1D43A29A0F9B}" type="presOf" srcId="{52F40387-1B11-4800-A4EA-44011AF01ACE}" destId="{B7B9B439-45B1-4AEC-8366-2C66B4CF3966}" srcOrd="0" destOrd="0" presId="urn:microsoft.com/office/officeart/2005/8/layout/orgChart1"/>
    <dgm:cxn modelId="{248EE2CF-FEEC-4648-B4EB-9CBDB90848AC}" srcId="{52F40387-1B11-4800-A4EA-44011AF01ACE}" destId="{3A7E3CF0-AE27-4328-8B15-D04297A65FA7}" srcOrd="2" destOrd="0" parTransId="{AAE56B3C-A776-44F3-9B69-6ECE6E2F9F21}" sibTransId="{4C60DE6F-631B-45FE-B03B-AC78CAB1DB6A}"/>
    <dgm:cxn modelId="{AB32C9D0-BE98-4BF9-8204-E147BCF72681}" type="presOf" srcId="{EA6EB874-CA4C-4D57-AF75-2DA65440972F}" destId="{D9F412E8-0789-4174-8BC2-C3F2D05374F2}" srcOrd="1" destOrd="0" presId="urn:microsoft.com/office/officeart/2005/8/layout/orgChart1"/>
    <dgm:cxn modelId="{19F479D1-2951-4AA9-9ABB-3E7CDEB7B455}" type="presOf" srcId="{EC92B6AD-CED7-4808-B11A-4BDEF7E43C5F}" destId="{EB9F39D0-B942-4A2F-B811-A5C02D828CD5}" srcOrd="0" destOrd="0" presId="urn:microsoft.com/office/officeart/2005/8/layout/orgChart1"/>
    <dgm:cxn modelId="{AFC154D3-A278-4D91-A134-84509A821857}" type="presOf" srcId="{797BCF6A-1D56-4C3F-A40C-30BED4AB5140}" destId="{3135BD4E-D9BA-4027-8045-FE57AAA073FA}" srcOrd="0" destOrd="0" presId="urn:microsoft.com/office/officeart/2005/8/layout/orgChart1"/>
    <dgm:cxn modelId="{D44C23D5-9C21-4DDB-AF95-FFA93F9E6618}" type="presOf" srcId="{8F563EC7-1351-4A4F-82F9-F7530E777522}" destId="{F1AF3177-4669-42BA-BC85-77CDF762CA51}" srcOrd="0" destOrd="0" presId="urn:microsoft.com/office/officeart/2005/8/layout/orgChart1"/>
    <dgm:cxn modelId="{9894EAD5-E1FC-4090-920D-C804A6AFD43A}" srcId="{381206C9-A0AA-4F9D-B747-0F51AF5673DD}" destId="{EC92B6AD-CED7-4808-B11A-4BDEF7E43C5F}" srcOrd="3" destOrd="0" parTransId="{62A3A606-A548-459D-9830-7114F7DB1D33}" sibTransId="{E2F0DE54-2D5D-4345-A5A0-9A8945E6C3E5}"/>
    <dgm:cxn modelId="{970728D9-B090-4778-A953-8A44E37F26DD}" type="presOf" srcId="{86399B64-AC67-400B-9B2B-F98911A16931}" destId="{2D15EBBA-7A62-4980-B2CE-8D351DCB0A92}" srcOrd="0" destOrd="0" presId="urn:microsoft.com/office/officeart/2005/8/layout/orgChart1"/>
    <dgm:cxn modelId="{5B5096DA-05E4-4D0B-9636-C79BE7D5C911}" type="presOf" srcId="{FF4AF4D8-9F84-4592-AB55-9D7960576D3C}" destId="{B4715084-323E-4145-A760-12F62C90ACCF}" srcOrd="0" destOrd="0" presId="urn:microsoft.com/office/officeart/2005/8/layout/orgChart1"/>
    <dgm:cxn modelId="{EA35FFDA-E18D-429D-8B88-F5693F3DE902}" srcId="{7716886D-04A9-4E35-9CCD-D10FA6A5FD58}" destId="{8E4E3F1D-C86F-4581-B980-995BFDE01163}" srcOrd="1" destOrd="0" parTransId="{D3508A46-365F-49BB-A245-64EBA35743AD}" sibTransId="{09EC83E9-5B6C-44CF-9F3D-52A6B763E2E2}"/>
    <dgm:cxn modelId="{481F60E0-D3B9-48EA-8D66-2A5C6F5F449C}" type="presOf" srcId="{0C227280-29DE-4C7A-86F7-D8A6741F659B}" destId="{7C06E99C-0600-41BD-A3D8-40FA5A2311BB}" srcOrd="0" destOrd="0" presId="urn:microsoft.com/office/officeart/2005/8/layout/orgChart1"/>
    <dgm:cxn modelId="{FBA44FE2-0B29-41C2-8EA8-E7E78EF948C0}" srcId="{8C38EC90-2233-45C1-ABD8-71C3E981DC4C}" destId="{0C227280-29DE-4C7A-86F7-D8A6741F659B}" srcOrd="2" destOrd="0" parTransId="{75FAEE1C-B21D-4DA7-9AAF-6A400F1A8644}" sibTransId="{9E2DE2B1-9EF3-4FF2-BD42-E039823F7E3C}"/>
    <dgm:cxn modelId="{A6C7B8E3-D64A-457F-83E9-85C642446EEB}" type="presOf" srcId="{C97A5D51-E0D4-438E-B721-51BBCA962047}" destId="{8E12C04B-1F03-4AE6-A7B0-4398B689CCD3}" srcOrd="0" destOrd="0" presId="urn:microsoft.com/office/officeart/2005/8/layout/orgChart1"/>
    <dgm:cxn modelId="{5CB955E6-15B7-4B39-9D8F-922164728397}" srcId="{8C38EC90-2233-45C1-ABD8-71C3E981DC4C}" destId="{FF4AF4D8-9F84-4592-AB55-9D7960576D3C}" srcOrd="4" destOrd="0" parTransId="{B8D4E88A-47D8-4FAB-8354-94FBAEA37459}" sibTransId="{2C17DDB1-6F5A-486E-8286-B84C86C0478D}"/>
    <dgm:cxn modelId="{36A3B7E8-86AC-45C4-9295-C3AB3A645AA1}" type="presOf" srcId="{FF628D65-87D3-48C6-9961-4057928A1CF5}" destId="{4CDDFEFD-6B25-47BC-B5EA-BBC3374DD028}" srcOrd="0" destOrd="0" presId="urn:microsoft.com/office/officeart/2005/8/layout/orgChart1"/>
    <dgm:cxn modelId="{04F6F2E8-7BAE-40ED-A262-83C968E41EC9}" srcId="{8C38EC90-2233-45C1-ABD8-71C3E981DC4C}" destId="{89E5CF7B-8A97-44F3-9B3A-A46F4AC75C7D}" srcOrd="3" destOrd="0" parTransId="{7D5D7DD4-6A9C-4864-B4A1-0FECF67C4282}" sibTransId="{F136C45C-DA9B-4F93-B334-1E5079DDBC0F}"/>
    <dgm:cxn modelId="{363846EA-081C-41FE-A614-86C82AB42E25}" srcId="{EA6EB874-CA4C-4D57-AF75-2DA65440972F}" destId="{8C38EC90-2233-45C1-ABD8-71C3E981DC4C}" srcOrd="0" destOrd="0" parTransId="{047B47D2-E7C3-4198-BCCD-821A46199A97}" sibTransId="{E093D821-7B4E-4C43-B3B6-4C9E7BEA5E4F}"/>
    <dgm:cxn modelId="{91A019EB-643D-42FA-AE4F-29C3D9F0EDDD}" type="presOf" srcId="{28B065C6-E3ED-4704-AF57-93242C4C425C}" destId="{D3305B73-12C5-4F87-88EA-0881854E28BA}" srcOrd="1" destOrd="0" presId="urn:microsoft.com/office/officeart/2005/8/layout/orgChart1"/>
    <dgm:cxn modelId="{AA9A22EB-F058-4822-B403-54B348B3E15D}" srcId="{ABDE6E26-3669-47A3-8479-E5963A5BD606}" destId="{9D194555-7EC8-49FC-B038-477ABEE09BAF}" srcOrd="0" destOrd="0" parTransId="{7B5EFF92-959C-47C7-80A3-65110566954A}" sibTransId="{1E9ECE85-7157-43D6-8727-468F19550329}"/>
    <dgm:cxn modelId="{895A2CEC-4853-4612-BC32-3377B13E8DEA}" srcId="{52F40387-1B11-4800-A4EA-44011AF01ACE}" destId="{22B2EEA9-D3CE-4514-827C-5741D6923F61}" srcOrd="1" destOrd="0" parTransId="{503CAFEC-69D3-4678-8073-53C5D6D767AA}" sibTransId="{A0E228EF-E44E-4703-8C11-069A006E864D}"/>
    <dgm:cxn modelId="{A6EC73ED-84E1-4856-877F-694EB2DC08AC}" type="presOf" srcId="{7D35217F-08F6-4778-8568-F0D4A82A5F0A}" destId="{C2640BD3-7B14-45B6-92C6-8691895CFE2E}" srcOrd="0" destOrd="0" presId="urn:microsoft.com/office/officeart/2005/8/layout/orgChart1"/>
    <dgm:cxn modelId="{FEB8FAEE-53CB-4B4D-972E-1DCA39D3A0A3}" type="presOf" srcId="{856CFE3F-2C12-4E0A-8923-C08549337908}" destId="{D1C41F64-4273-48A2-B4BA-251EE205C256}" srcOrd="1" destOrd="0" presId="urn:microsoft.com/office/officeart/2005/8/layout/orgChart1"/>
    <dgm:cxn modelId="{D14ABAF1-9C0E-40DD-ABDF-F44F4A49903C}" type="presOf" srcId="{4D10C3CE-F8A7-4E3C-9FEC-1F2A36E7C0EE}" destId="{0172819C-B834-456C-A008-106733DA25EF}" srcOrd="1" destOrd="0" presId="urn:microsoft.com/office/officeart/2005/8/layout/orgChart1"/>
    <dgm:cxn modelId="{114A06F2-2459-4004-ABAA-1B6D3F52E5A3}" type="presOf" srcId="{E9F98FC6-B68D-4AD0-B331-237826B9CD32}" destId="{37DA8FDB-F7AE-4028-A2CF-6FF594631CF0}" srcOrd="1" destOrd="0" presId="urn:microsoft.com/office/officeart/2005/8/layout/orgChart1"/>
    <dgm:cxn modelId="{64D1EEF3-C41C-4130-B5F6-3E122123B729}" type="presOf" srcId="{8F563EC7-1351-4A4F-82F9-F7530E777522}" destId="{B7FA9DEE-668A-4802-A667-DEF16728B119}" srcOrd="1" destOrd="0" presId="urn:microsoft.com/office/officeart/2005/8/layout/orgChart1"/>
    <dgm:cxn modelId="{A9867DF5-AD5B-40FA-895F-AABF9E33EF14}" type="presOf" srcId="{B07F86DE-8C3B-4149-BA2B-9692FB02D1C4}" destId="{E735EEC1-864C-47D8-8E31-185E4737B46A}" srcOrd="0" destOrd="0" presId="urn:microsoft.com/office/officeart/2005/8/layout/orgChart1"/>
    <dgm:cxn modelId="{F37B2CF9-12F7-485E-A141-45E88B9B2C38}" srcId="{89E5CF7B-8A97-44F3-9B3A-A46F4AC75C7D}" destId="{856CFE3F-2C12-4E0A-8923-C08549337908}" srcOrd="1" destOrd="0" parTransId="{42967EC5-11A1-41A6-9A25-7EC4E2D51DFF}" sibTransId="{1B1637DD-C613-4A45-ADC6-5053EACD231E}"/>
    <dgm:cxn modelId="{ECFBB9F9-F38F-423D-988A-572503E76410}" type="presOf" srcId="{9D194555-7EC8-49FC-B038-477ABEE09BAF}" destId="{9644C24E-B9D9-43A5-AB49-6FA044F23D1E}" srcOrd="0" destOrd="0" presId="urn:microsoft.com/office/officeart/2005/8/layout/orgChart1"/>
    <dgm:cxn modelId="{323386FC-6D25-4678-90B5-E65702048573}" type="presOf" srcId="{22B2EEA9-D3CE-4514-827C-5741D6923F61}" destId="{917D9BFB-3DAD-4EB0-8AF6-C9BE98A69E2A}" srcOrd="0" destOrd="0" presId="urn:microsoft.com/office/officeart/2005/8/layout/orgChart1"/>
    <dgm:cxn modelId="{7C7C78FF-796C-4695-8134-9F63604E0DE7}" type="presOf" srcId="{F4A41D8D-183F-4ED6-87F4-B64D674E3851}" destId="{7D9BC0C8-FCAD-42CE-AC20-3D0FAE36F062}" srcOrd="0" destOrd="0" presId="urn:microsoft.com/office/officeart/2005/8/layout/orgChart1"/>
    <dgm:cxn modelId="{CD5E8E01-A8BD-44AA-877B-7FFC98D586DA}" type="presParOf" srcId="{F3717E3E-8D33-4BB1-9D3E-7113E830CDC2}" destId="{5ABF7307-6E96-484A-9CD2-1E5F2B5FFACA}" srcOrd="0" destOrd="0" presId="urn:microsoft.com/office/officeart/2005/8/layout/orgChart1"/>
    <dgm:cxn modelId="{A79CE371-D6B4-45BF-AB5A-9CC26459A736}" type="presParOf" srcId="{5ABF7307-6E96-484A-9CD2-1E5F2B5FFACA}" destId="{6C4CB0E7-A920-4EF2-ADA4-880213C6598D}" srcOrd="0" destOrd="0" presId="urn:microsoft.com/office/officeart/2005/8/layout/orgChart1"/>
    <dgm:cxn modelId="{01CA269A-2E66-4F21-AEB5-BB8101A346F8}" type="presParOf" srcId="{6C4CB0E7-A920-4EF2-ADA4-880213C6598D}" destId="{46DBBB09-9FC0-4F8E-BF95-C62581C7B899}" srcOrd="0" destOrd="0" presId="urn:microsoft.com/office/officeart/2005/8/layout/orgChart1"/>
    <dgm:cxn modelId="{D381445F-A9CB-4D39-9B33-DD79860837D3}" type="presParOf" srcId="{6C4CB0E7-A920-4EF2-ADA4-880213C6598D}" destId="{D9F412E8-0789-4174-8BC2-C3F2D05374F2}" srcOrd="1" destOrd="0" presId="urn:microsoft.com/office/officeart/2005/8/layout/orgChart1"/>
    <dgm:cxn modelId="{A4219B19-22E6-46F4-87F5-029D9A54A8C3}" type="presParOf" srcId="{5ABF7307-6E96-484A-9CD2-1E5F2B5FFACA}" destId="{5E710569-5BF0-40D8-9166-9DAA511E2583}" srcOrd="1" destOrd="0" presId="urn:microsoft.com/office/officeart/2005/8/layout/orgChart1"/>
    <dgm:cxn modelId="{CD500ABC-D49A-45CB-BDE7-55AD7563E498}" type="presParOf" srcId="{5E710569-5BF0-40D8-9166-9DAA511E2583}" destId="{85A1F6B7-F961-42C5-B49B-22D0A220F917}" srcOrd="0" destOrd="0" presId="urn:microsoft.com/office/officeart/2005/8/layout/orgChart1"/>
    <dgm:cxn modelId="{E297CDB6-5DB2-475A-BFE3-F1F41C44CE95}" type="presParOf" srcId="{5E710569-5BF0-40D8-9166-9DAA511E2583}" destId="{A7881F99-256A-4F8A-859B-2458D08A750A}" srcOrd="1" destOrd="0" presId="urn:microsoft.com/office/officeart/2005/8/layout/orgChart1"/>
    <dgm:cxn modelId="{195C7B8E-AAB5-4CD2-B8FC-B2F9235CD331}" type="presParOf" srcId="{A7881F99-256A-4F8A-859B-2458D08A750A}" destId="{81CC685B-0DB0-4125-963A-BC641898AB4E}" srcOrd="0" destOrd="0" presId="urn:microsoft.com/office/officeart/2005/8/layout/orgChart1"/>
    <dgm:cxn modelId="{E00988FE-21E8-474D-A058-F9A4EDC1AFFD}" type="presParOf" srcId="{81CC685B-0DB0-4125-963A-BC641898AB4E}" destId="{FB546F6E-4A26-40B4-8ABF-406C1E2174D9}" srcOrd="0" destOrd="0" presId="urn:microsoft.com/office/officeart/2005/8/layout/orgChart1"/>
    <dgm:cxn modelId="{9F76067B-59E7-4BDE-9DD8-6ED190951093}" type="presParOf" srcId="{81CC685B-0DB0-4125-963A-BC641898AB4E}" destId="{E8A2AB7E-A22C-4DE0-9684-7D2D3EFCDE7B}" srcOrd="1" destOrd="0" presId="urn:microsoft.com/office/officeart/2005/8/layout/orgChart1"/>
    <dgm:cxn modelId="{FC2CC4D2-A7B4-4E76-8522-299B1A91EA8B}" type="presParOf" srcId="{A7881F99-256A-4F8A-859B-2458D08A750A}" destId="{EBF7E37B-1ADF-447A-871C-B091C9C25D11}" srcOrd="1" destOrd="0" presId="urn:microsoft.com/office/officeart/2005/8/layout/orgChart1"/>
    <dgm:cxn modelId="{AF440030-6A5C-4D7C-8C9A-8D9EE0762FB6}" type="presParOf" srcId="{EBF7E37B-1ADF-447A-871C-B091C9C25D11}" destId="{87617B99-DB4B-4516-B03D-636FB31A2F11}" srcOrd="0" destOrd="0" presId="urn:microsoft.com/office/officeart/2005/8/layout/orgChart1"/>
    <dgm:cxn modelId="{5FA9A098-8497-42EA-8A4E-E7A3AE0B7702}" type="presParOf" srcId="{EBF7E37B-1ADF-447A-871C-B091C9C25D11}" destId="{498DD08B-51FD-4582-9DD9-21C75AAC51BA}" srcOrd="1" destOrd="0" presId="urn:microsoft.com/office/officeart/2005/8/layout/orgChart1"/>
    <dgm:cxn modelId="{CA8F2D0C-A6A7-48C9-A606-D9DA9719E213}" type="presParOf" srcId="{498DD08B-51FD-4582-9DD9-21C75AAC51BA}" destId="{6962DB65-6F8A-4B49-B40E-26654A87D605}" srcOrd="0" destOrd="0" presId="urn:microsoft.com/office/officeart/2005/8/layout/orgChart1"/>
    <dgm:cxn modelId="{34B0EA86-6006-4B88-B1FB-25756C7CF937}" type="presParOf" srcId="{6962DB65-6F8A-4B49-B40E-26654A87D605}" destId="{27BA527F-A32A-4EF6-A6E1-7F02DFB284A0}" srcOrd="0" destOrd="0" presId="urn:microsoft.com/office/officeart/2005/8/layout/orgChart1"/>
    <dgm:cxn modelId="{3E8664FB-AF95-4EAC-9A08-C8B92181E2CB}" type="presParOf" srcId="{6962DB65-6F8A-4B49-B40E-26654A87D605}" destId="{39A90BE6-48F7-4557-AC1C-2C5F33970DBC}" srcOrd="1" destOrd="0" presId="urn:microsoft.com/office/officeart/2005/8/layout/orgChart1"/>
    <dgm:cxn modelId="{87DDD98D-9F28-4A59-AB95-B2FC7E63173A}" type="presParOf" srcId="{498DD08B-51FD-4582-9DD9-21C75AAC51BA}" destId="{98C52523-C851-43FE-951A-CC123025B2D4}" srcOrd="1" destOrd="0" presId="urn:microsoft.com/office/officeart/2005/8/layout/orgChart1"/>
    <dgm:cxn modelId="{BB19D1C9-2F6C-4086-8B7F-6F51638499D8}" type="presParOf" srcId="{498DD08B-51FD-4582-9DD9-21C75AAC51BA}" destId="{8DB0D81A-1CAD-44CD-96B4-F531BAFAB255}" srcOrd="2" destOrd="0" presId="urn:microsoft.com/office/officeart/2005/8/layout/orgChart1"/>
    <dgm:cxn modelId="{0B1B5F80-55C8-4523-80AE-C1F7DA74E746}" type="presParOf" srcId="{EBF7E37B-1ADF-447A-871C-B091C9C25D11}" destId="{C78958AB-10F8-4009-A990-C705515E348D}" srcOrd="2" destOrd="0" presId="urn:microsoft.com/office/officeart/2005/8/layout/orgChart1"/>
    <dgm:cxn modelId="{88443E2A-8772-4A9E-A9B9-A70BA2F071C3}" type="presParOf" srcId="{EBF7E37B-1ADF-447A-871C-B091C9C25D11}" destId="{0D4C3F15-9AF4-4EB8-939F-9CD02F57D1BD}" srcOrd="3" destOrd="0" presId="urn:microsoft.com/office/officeart/2005/8/layout/orgChart1"/>
    <dgm:cxn modelId="{D43D99CC-0429-46F1-BE9F-1A6B04086A47}" type="presParOf" srcId="{0D4C3F15-9AF4-4EB8-939F-9CD02F57D1BD}" destId="{A8C93E1F-1149-4D8E-93EE-13089B45E586}" srcOrd="0" destOrd="0" presId="urn:microsoft.com/office/officeart/2005/8/layout/orgChart1"/>
    <dgm:cxn modelId="{CFDAD626-B27C-46BF-80B9-B61A357C49F7}" type="presParOf" srcId="{A8C93E1F-1149-4D8E-93EE-13089B45E586}" destId="{89BF2F28-9A03-4591-82BE-777E58767A19}" srcOrd="0" destOrd="0" presId="urn:microsoft.com/office/officeart/2005/8/layout/orgChart1"/>
    <dgm:cxn modelId="{5D2807CF-75C3-4BF6-A0BF-89EEA4FDE46A}" type="presParOf" srcId="{A8C93E1F-1149-4D8E-93EE-13089B45E586}" destId="{3E3BF185-EB2E-4140-B1EE-A09078474F42}" srcOrd="1" destOrd="0" presId="urn:microsoft.com/office/officeart/2005/8/layout/orgChart1"/>
    <dgm:cxn modelId="{9FC6B6EC-FD28-44B2-983C-62E371D589E1}" type="presParOf" srcId="{0D4C3F15-9AF4-4EB8-939F-9CD02F57D1BD}" destId="{98AB3E5C-158B-4A4D-A082-C139E402AA69}" srcOrd="1" destOrd="0" presId="urn:microsoft.com/office/officeart/2005/8/layout/orgChart1"/>
    <dgm:cxn modelId="{946F06FB-5547-409A-82F8-70D8E30B0F38}" type="presParOf" srcId="{0D4C3F15-9AF4-4EB8-939F-9CD02F57D1BD}" destId="{261E648A-3281-4736-8604-489E63C0D424}" srcOrd="2" destOrd="0" presId="urn:microsoft.com/office/officeart/2005/8/layout/orgChart1"/>
    <dgm:cxn modelId="{A3875F77-5FD8-475A-934D-F96D5CA66918}" type="presParOf" srcId="{EBF7E37B-1ADF-447A-871C-B091C9C25D11}" destId="{4ADD891F-04EA-4FC4-9E93-014D7B49DB4C}" srcOrd="4" destOrd="0" presId="urn:microsoft.com/office/officeart/2005/8/layout/orgChart1"/>
    <dgm:cxn modelId="{79476801-79E2-43A6-B302-E2BC626A778C}" type="presParOf" srcId="{EBF7E37B-1ADF-447A-871C-B091C9C25D11}" destId="{F8FDC6FE-6075-4588-97A2-D9BAAE148F05}" srcOrd="5" destOrd="0" presId="urn:microsoft.com/office/officeart/2005/8/layout/orgChart1"/>
    <dgm:cxn modelId="{2ECC69AD-2084-4E68-80DA-24F8380FFA8B}" type="presParOf" srcId="{F8FDC6FE-6075-4588-97A2-D9BAAE148F05}" destId="{637FE363-8D81-418A-938D-A5FACE260549}" srcOrd="0" destOrd="0" presId="urn:microsoft.com/office/officeart/2005/8/layout/orgChart1"/>
    <dgm:cxn modelId="{E8997071-3B67-441B-8CD5-36FF390A8758}" type="presParOf" srcId="{637FE363-8D81-418A-938D-A5FACE260549}" destId="{7C06E99C-0600-41BD-A3D8-40FA5A2311BB}" srcOrd="0" destOrd="0" presId="urn:microsoft.com/office/officeart/2005/8/layout/orgChart1"/>
    <dgm:cxn modelId="{DB195F3B-9235-4196-8664-4E4E99E8DD35}" type="presParOf" srcId="{637FE363-8D81-418A-938D-A5FACE260549}" destId="{EF8F3091-7C89-49CC-8C7E-A57131D495EC}" srcOrd="1" destOrd="0" presId="urn:microsoft.com/office/officeart/2005/8/layout/orgChart1"/>
    <dgm:cxn modelId="{ED6D317A-EE98-481D-8BB6-81AC164AFEBC}" type="presParOf" srcId="{F8FDC6FE-6075-4588-97A2-D9BAAE148F05}" destId="{AC26116F-86FB-4E38-A50D-83CF9C115BF7}" srcOrd="1" destOrd="0" presId="urn:microsoft.com/office/officeart/2005/8/layout/orgChart1"/>
    <dgm:cxn modelId="{645D045B-7094-4B15-AC60-113AF239A7B1}" type="presParOf" srcId="{F8FDC6FE-6075-4588-97A2-D9BAAE148F05}" destId="{523C2C4E-93E0-4352-A8F0-498B85E52092}" srcOrd="2" destOrd="0" presId="urn:microsoft.com/office/officeart/2005/8/layout/orgChart1"/>
    <dgm:cxn modelId="{B61542DB-596D-47C6-9418-5974307E0F68}" type="presParOf" srcId="{A7881F99-256A-4F8A-859B-2458D08A750A}" destId="{51361512-CE54-4F0A-A2F9-A1CDB26F7A01}" srcOrd="2" destOrd="0" presId="urn:microsoft.com/office/officeart/2005/8/layout/orgChart1"/>
    <dgm:cxn modelId="{2C505A72-B0AE-4C6C-8E6E-A02CEB7FF780}" type="presParOf" srcId="{51361512-CE54-4F0A-A2F9-A1CDB26F7A01}" destId="{EF50DBF7-BA10-442E-AA5A-CCEF368186D8}" srcOrd="0" destOrd="0" presId="urn:microsoft.com/office/officeart/2005/8/layout/orgChart1"/>
    <dgm:cxn modelId="{1E13E15E-7938-4FC8-B857-2767AABE91CC}" type="presParOf" srcId="{51361512-CE54-4F0A-A2F9-A1CDB26F7A01}" destId="{86CF5807-40D6-4410-AAE8-49A9D8B37819}" srcOrd="1" destOrd="0" presId="urn:microsoft.com/office/officeart/2005/8/layout/orgChart1"/>
    <dgm:cxn modelId="{A0399744-2D30-4048-8F83-7747F509E3A0}" type="presParOf" srcId="{86CF5807-40D6-4410-AAE8-49A9D8B37819}" destId="{12AB89CD-103F-46D9-AB18-5B415DEAFF60}" srcOrd="0" destOrd="0" presId="urn:microsoft.com/office/officeart/2005/8/layout/orgChart1"/>
    <dgm:cxn modelId="{0F36E264-9229-4A9B-93ED-DBAE6A8F273B}" type="presParOf" srcId="{12AB89CD-103F-46D9-AB18-5B415DEAFF60}" destId="{11708F45-8DFF-40C5-9C14-6098E70C3DC2}" srcOrd="0" destOrd="0" presId="urn:microsoft.com/office/officeart/2005/8/layout/orgChart1"/>
    <dgm:cxn modelId="{FEE5C09C-D9DB-4102-9CA5-46C280EF427A}" type="presParOf" srcId="{12AB89CD-103F-46D9-AB18-5B415DEAFF60}" destId="{C531470F-7D7A-4485-8482-AEE7D039C191}" srcOrd="1" destOrd="0" presId="urn:microsoft.com/office/officeart/2005/8/layout/orgChart1"/>
    <dgm:cxn modelId="{7F76E1AF-7C2C-47F8-AF88-23997D32B731}" type="presParOf" srcId="{86CF5807-40D6-4410-AAE8-49A9D8B37819}" destId="{62FBF834-F0CD-4831-A414-308388961F92}" srcOrd="1" destOrd="0" presId="urn:microsoft.com/office/officeart/2005/8/layout/orgChart1"/>
    <dgm:cxn modelId="{AE3B759C-9073-47E2-BD74-81384F2DD85C}" type="presParOf" srcId="{62FBF834-F0CD-4831-A414-308388961F92}" destId="{12D21D62-1712-4A77-B921-86C76A9C3534}" srcOrd="0" destOrd="0" presId="urn:microsoft.com/office/officeart/2005/8/layout/orgChart1"/>
    <dgm:cxn modelId="{27146D77-3F13-4280-BB36-99632E9D17E0}" type="presParOf" srcId="{62FBF834-F0CD-4831-A414-308388961F92}" destId="{927748A2-57BE-4003-B502-E5555A755517}" srcOrd="1" destOrd="0" presId="urn:microsoft.com/office/officeart/2005/8/layout/orgChart1"/>
    <dgm:cxn modelId="{622EF1CC-9BC0-44FE-B57F-A903488EAE3D}" type="presParOf" srcId="{927748A2-57BE-4003-B502-E5555A755517}" destId="{F8613791-6A18-4B6D-89B1-F01FCE03C420}" srcOrd="0" destOrd="0" presId="urn:microsoft.com/office/officeart/2005/8/layout/orgChart1"/>
    <dgm:cxn modelId="{33E8F848-00DD-419E-B8AF-BAD63B9AEA14}" type="presParOf" srcId="{F8613791-6A18-4B6D-89B1-F01FCE03C420}" destId="{C8611DBF-209C-47E7-B097-95AEF10FDEE3}" srcOrd="0" destOrd="0" presId="urn:microsoft.com/office/officeart/2005/8/layout/orgChart1"/>
    <dgm:cxn modelId="{00FF5E58-7C9F-45AD-8C55-72873D507BE3}" type="presParOf" srcId="{F8613791-6A18-4B6D-89B1-F01FCE03C420}" destId="{0172819C-B834-456C-A008-106733DA25EF}" srcOrd="1" destOrd="0" presId="urn:microsoft.com/office/officeart/2005/8/layout/orgChart1"/>
    <dgm:cxn modelId="{DDF3F047-046A-4C8D-B77C-D1A5EE9C251D}" type="presParOf" srcId="{927748A2-57BE-4003-B502-E5555A755517}" destId="{F1F6BC5E-3C5B-48D2-8125-09B6CD2D23A5}" srcOrd="1" destOrd="0" presId="urn:microsoft.com/office/officeart/2005/8/layout/orgChart1"/>
    <dgm:cxn modelId="{9F0332DD-DA81-41BB-A73D-3E631FED5235}" type="presParOf" srcId="{F1F6BC5E-3C5B-48D2-8125-09B6CD2D23A5}" destId="{E1DA1C67-2F7F-4C91-9BE9-BF6F3CB4F571}" srcOrd="0" destOrd="0" presId="urn:microsoft.com/office/officeart/2005/8/layout/orgChart1"/>
    <dgm:cxn modelId="{3AA6BFDE-6EBE-4944-9F65-18A10F7A71C0}" type="presParOf" srcId="{F1F6BC5E-3C5B-48D2-8125-09B6CD2D23A5}" destId="{1DA88622-D981-49EB-9FD8-46F066F234F6}" srcOrd="1" destOrd="0" presId="urn:microsoft.com/office/officeart/2005/8/layout/orgChart1"/>
    <dgm:cxn modelId="{F13B9876-6B40-4489-9EF9-2901F6617626}" type="presParOf" srcId="{1DA88622-D981-49EB-9FD8-46F066F234F6}" destId="{6E5BB5C2-49D1-40A2-8A3F-19D845D9A7DA}" srcOrd="0" destOrd="0" presId="urn:microsoft.com/office/officeart/2005/8/layout/orgChart1"/>
    <dgm:cxn modelId="{FA0D5C06-F831-41FA-900C-9639D6139505}" type="presParOf" srcId="{6E5BB5C2-49D1-40A2-8A3F-19D845D9A7DA}" destId="{FF3981C2-8D84-432B-8DF5-FA359999283D}" srcOrd="0" destOrd="0" presId="urn:microsoft.com/office/officeart/2005/8/layout/orgChart1"/>
    <dgm:cxn modelId="{DA745FD5-0FFC-47E8-BD58-B853EC55DE1D}" type="presParOf" srcId="{6E5BB5C2-49D1-40A2-8A3F-19D845D9A7DA}" destId="{29F70C40-F8A7-4FBD-A3D8-95D75F008840}" srcOrd="1" destOrd="0" presId="urn:microsoft.com/office/officeart/2005/8/layout/orgChart1"/>
    <dgm:cxn modelId="{4AAA6DB8-28BE-428F-AEAF-4CD5A559E728}" type="presParOf" srcId="{1DA88622-D981-49EB-9FD8-46F066F234F6}" destId="{CCD62ED9-DDD0-4331-8547-E76FFAFCDFDA}" srcOrd="1" destOrd="0" presId="urn:microsoft.com/office/officeart/2005/8/layout/orgChart1"/>
    <dgm:cxn modelId="{FB5F20D7-C71D-4559-A938-BCF4CAA07E6A}" type="presParOf" srcId="{1DA88622-D981-49EB-9FD8-46F066F234F6}" destId="{8B1FF494-1998-4900-B0EB-0C3C929AD269}" srcOrd="2" destOrd="0" presId="urn:microsoft.com/office/officeart/2005/8/layout/orgChart1"/>
    <dgm:cxn modelId="{7BA9BE5E-9A85-4971-AD2E-54971C4F9375}" type="presParOf" srcId="{927748A2-57BE-4003-B502-E5555A755517}" destId="{A446607A-81FE-4196-83DB-779A117FBA23}" srcOrd="2" destOrd="0" presId="urn:microsoft.com/office/officeart/2005/8/layout/orgChart1"/>
    <dgm:cxn modelId="{CA4840F2-AAF7-4C14-A5D4-D3EE307654BD}" type="presParOf" srcId="{62FBF834-F0CD-4831-A414-308388961F92}" destId="{2115613F-50F6-4792-9FBE-F805F2506E7B}" srcOrd="2" destOrd="0" presId="urn:microsoft.com/office/officeart/2005/8/layout/orgChart1"/>
    <dgm:cxn modelId="{81815BE4-2822-40E6-8FF3-03DAE22A02EE}" type="presParOf" srcId="{62FBF834-F0CD-4831-A414-308388961F92}" destId="{EC0DA33B-1D9F-44DA-B59E-26997803B6CD}" srcOrd="3" destOrd="0" presId="urn:microsoft.com/office/officeart/2005/8/layout/orgChart1"/>
    <dgm:cxn modelId="{6EC938C3-637C-4D98-B69B-7EAC645451FF}" type="presParOf" srcId="{EC0DA33B-1D9F-44DA-B59E-26997803B6CD}" destId="{D5B51FF7-EAAA-4500-960D-735C02CB02FF}" srcOrd="0" destOrd="0" presId="urn:microsoft.com/office/officeart/2005/8/layout/orgChart1"/>
    <dgm:cxn modelId="{E10C2D29-9A8B-401C-B90D-7713EC7F72A4}" type="presParOf" srcId="{D5B51FF7-EAAA-4500-960D-735C02CB02FF}" destId="{B6B4FB20-A560-428C-9C5E-7D0A11A1B40C}" srcOrd="0" destOrd="0" presId="urn:microsoft.com/office/officeart/2005/8/layout/orgChart1"/>
    <dgm:cxn modelId="{C894462F-3923-4027-AC8C-25472D50F830}" type="presParOf" srcId="{D5B51FF7-EAAA-4500-960D-735C02CB02FF}" destId="{D1C41F64-4273-48A2-B4BA-251EE205C256}" srcOrd="1" destOrd="0" presId="urn:microsoft.com/office/officeart/2005/8/layout/orgChart1"/>
    <dgm:cxn modelId="{126872D5-3284-44BA-B849-40B18191AF6B}" type="presParOf" srcId="{EC0DA33B-1D9F-44DA-B59E-26997803B6CD}" destId="{B7282596-2439-4C06-B917-0121ED9ACEA5}" srcOrd="1" destOrd="0" presId="urn:microsoft.com/office/officeart/2005/8/layout/orgChart1"/>
    <dgm:cxn modelId="{41DF75CA-D808-425C-8B9A-C11F9710CFF7}" type="presParOf" srcId="{B7282596-2439-4C06-B917-0121ED9ACEA5}" destId="{57628EF9-7C84-4263-AE05-654F6F428061}" srcOrd="0" destOrd="0" presId="urn:microsoft.com/office/officeart/2005/8/layout/orgChart1"/>
    <dgm:cxn modelId="{BBD02409-7333-4847-9602-26D10DE33098}" type="presParOf" srcId="{B7282596-2439-4C06-B917-0121ED9ACEA5}" destId="{F0F2ECA4-99DA-4A69-BD21-96085C8B4C66}" srcOrd="1" destOrd="0" presId="urn:microsoft.com/office/officeart/2005/8/layout/orgChart1"/>
    <dgm:cxn modelId="{D9C4B953-37F7-4EF8-8FF0-FE03B286D477}" type="presParOf" srcId="{F0F2ECA4-99DA-4A69-BD21-96085C8B4C66}" destId="{D2567D51-B360-4FB6-B907-4DA0CF816BC5}" srcOrd="0" destOrd="0" presId="urn:microsoft.com/office/officeart/2005/8/layout/orgChart1"/>
    <dgm:cxn modelId="{19243DA2-A12D-4B63-BA8E-A8C67E5EB241}" type="presParOf" srcId="{D2567D51-B360-4FB6-B907-4DA0CF816BC5}" destId="{1320DC7A-1A6E-4ECE-ADBC-560A9CB2D559}" srcOrd="0" destOrd="0" presId="urn:microsoft.com/office/officeart/2005/8/layout/orgChart1"/>
    <dgm:cxn modelId="{F3E9001A-360E-400D-9889-AEB052BAEA6E}" type="presParOf" srcId="{D2567D51-B360-4FB6-B907-4DA0CF816BC5}" destId="{E70CF104-56B0-4DAC-B2FA-CC7528584EB3}" srcOrd="1" destOrd="0" presId="urn:microsoft.com/office/officeart/2005/8/layout/orgChart1"/>
    <dgm:cxn modelId="{00534250-E2E6-4F8D-81AA-6C60F4E5EE89}" type="presParOf" srcId="{F0F2ECA4-99DA-4A69-BD21-96085C8B4C66}" destId="{35D618C4-00C0-4B32-AC9C-98951B85B4CA}" srcOrd="1" destOrd="0" presId="urn:microsoft.com/office/officeart/2005/8/layout/orgChart1"/>
    <dgm:cxn modelId="{A994AD0F-CEC8-4380-A2CC-447203C65C5D}" type="presParOf" srcId="{F0F2ECA4-99DA-4A69-BD21-96085C8B4C66}" destId="{59A2DB90-CFCA-4C59-997D-1CE6807790DA}" srcOrd="2" destOrd="0" presId="urn:microsoft.com/office/officeart/2005/8/layout/orgChart1"/>
    <dgm:cxn modelId="{F0C15AFB-D8F6-4B36-8707-5AC0EEAD7622}" type="presParOf" srcId="{B7282596-2439-4C06-B917-0121ED9ACEA5}" destId="{3135BD4E-D9BA-4027-8045-FE57AAA073FA}" srcOrd="2" destOrd="0" presId="urn:microsoft.com/office/officeart/2005/8/layout/orgChart1"/>
    <dgm:cxn modelId="{C97FEF24-3676-4BD3-9F79-5A05F4343A9E}" type="presParOf" srcId="{B7282596-2439-4C06-B917-0121ED9ACEA5}" destId="{95242584-7AAD-471E-AECA-F0CF791931C4}" srcOrd="3" destOrd="0" presId="urn:microsoft.com/office/officeart/2005/8/layout/orgChart1"/>
    <dgm:cxn modelId="{265758B7-5759-4E00-8E97-EAF780DC7664}" type="presParOf" srcId="{95242584-7AAD-471E-AECA-F0CF791931C4}" destId="{0321D6F9-F702-4279-B434-4C0BBBF7C6D0}" srcOrd="0" destOrd="0" presId="urn:microsoft.com/office/officeart/2005/8/layout/orgChart1"/>
    <dgm:cxn modelId="{2D7A776D-8E3E-48AE-9231-3E12CA02AF46}" type="presParOf" srcId="{0321D6F9-F702-4279-B434-4C0BBBF7C6D0}" destId="{F1AF3177-4669-42BA-BC85-77CDF762CA51}" srcOrd="0" destOrd="0" presId="urn:microsoft.com/office/officeart/2005/8/layout/orgChart1"/>
    <dgm:cxn modelId="{8FE25AE0-4AF7-487C-8190-CE91002D9D43}" type="presParOf" srcId="{0321D6F9-F702-4279-B434-4C0BBBF7C6D0}" destId="{B7FA9DEE-668A-4802-A667-DEF16728B119}" srcOrd="1" destOrd="0" presId="urn:microsoft.com/office/officeart/2005/8/layout/orgChart1"/>
    <dgm:cxn modelId="{8D30E157-C7B9-460E-8D0C-76857C2EE678}" type="presParOf" srcId="{95242584-7AAD-471E-AECA-F0CF791931C4}" destId="{F60B893A-FC7E-4C4D-AA16-DAEBDF780457}" srcOrd="1" destOrd="0" presId="urn:microsoft.com/office/officeart/2005/8/layout/orgChart1"/>
    <dgm:cxn modelId="{480F990F-188F-4E0B-8BE7-42F1697096D2}" type="presParOf" srcId="{95242584-7AAD-471E-AECA-F0CF791931C4}" destId="{67E037F7-E95C-47AA-9FDB-3060328A69DF}" srcOrd="2" destOrd="0" presId="urn:microsoft.com/office/officeart/2005/8/layout/orgChart1"/>
    <dgm:cxn modelId="{87665C29-3E71-4293-858F-038FB7B42ECB}" type="presParOf" srcId="{B7282596-2439-4C06-B917-0121ED9ACEA5}" destId="{4AB6890D-8914-4DDC-9355-B1452B44AFF1}" srcOrd="4" destOrd="0" presId="urn:microsoft.com/office/officeart/2005/8/layout/orgChart1"/>
    <dgm:cxn modelId="{6DAA9C59-72BE-4651-8200-DA98C482F66A}" type="presParOf" srcId="{B7282596-2439-4C06-B917-0121ED9ACEA5}" destId="{E518ACBF-7E23-460B-AF80-F60E757CD2BB}" srcOrd="5" destOrd="0" presId="urn:microsoft.com/office/officeart/2005/8/layout/orgChart1"/>
    <dgm:cxn modelId="{E1528F19-5F4A-4946-9F47-207B32FEBD35}" type="presParOf" srcId="{E518ACBF-7E23-460B-AF80-F60E757CD2BB}" destId="{44EC3AF3-0FCC-4055-9494-FBD68AE493FC}" srcOrd="0" destOrd="0" presId="urn:microsoft.com/office/officeart/2005/8/layout/orgChart1"/>
    <dgm:cxn modelId="{B775C949-B434-425B-AE34-DAAAB8A49DB3}" type="presParOf" srcId="{44EC3AF3-0FCC-4055-9494-FBD68AE493FC}" destId="{5684FC6F-8F2B-4267-A79C-F7BD85E3A0D2}" srcOrd="0" destOrd="0" presId="urn:microsoft.com/office/officeart/2005/8/layout/orgChart1"/>
    <dgm:cxn modelId="{1786919F-CB09-4B94-BF4E-C4C78F39740B}" type="presParOf" srcId="{44EC3AF3-0FCC-4055-9494-FBD68AE493FC}" destId="{AE1FACD4-E3B6-4B19-BECD-8F5FA8786BB5}" srcOrd="1" destOrd="0" presId="urn:microsoft.com/office/officeart/2005/8/layout/orgChart1"/>
    <dgm:cxn modelId="{E0D6B634-A828-4718-A0E8-3E96B31D6944}" type="presParOf" srcId="{E518ACBF-7E23-460B-AF80-F60E757CD2BB}" destId="{73220F5D-FA5E-49EB-AFBF-0D47C01483D4}" srcOrd="1" destOrd="0" presId="urn:microsoft.com/office/officeart/2005/8/layout/orgChart1"/>
    <dgm:cxn modelId="{1CD16F4F-85FD-48B3-A353-2278C952BD85}" type="presParOf" srcId="{E518ACBF-7E23-460B-AF80-F60E757CD2BB}" destId="{7D079F7F-C209-4FC9-B03E-856D1BF2B8C2}" srcOrd="2" destOrd="0" presId="urn:microsoft.com/office/officeart/2005/8/layout/orgChart1"/>
    <dgm:cxn modelId="{62259887-0D8E-455F-8981-071B869F6EDB}" type="presParOf" srcId="{B7282596-2439-4C06-B917-0121ED9ACEA5}" destId="{BE308723-B71C-491C-88EB-30A36DAA7432}" srcOrd="6" destOrd="0" presId="urn:microsoft.com/office/officeart/2005/8/layout/orgChart1"/>
    <dgm:cxn modelId="{B3285FB2-5261-4A4C-9943-51F864EC0F0F}" type="presParOf" srcId="{B7282596-2439-4C06-B917-0121ED9ACEA5}" destId="{D2F23157-FB46-49FE-8C71-B78299E3E5B5}" srcOrd="7" destOrd="0" presId="urn:microsoft.com/office/officeart/2005/8/layout/orgChart1"/>
    <dgm:cxn modelId="{3F7E31AE-6982-4100-A27F-14DD553FA64F}" type="presParOf" srcId="{D2F23157-FB46-49FE-8C71-B78299E3E5B5}" destId="{36820A91-EEDF-4039-B995-2979BC752A96}" srcOrd="0" destOrd="0" presId="urn:microsoft.com/office/officeart/2005/8/layout/orgChart1"/>
    <dgm:cxn modelId="{712191FB-D825-4435-ADFB-A672CCB4DF8D}" type="presParOf" srcId="{36820A91-EEDF-4039-B995-2979BC752A96}" destId="{32C07AEC-0E8E-4332-9C88-4CCA5711F036}" srcOrd="0" destOrd="0" presId="urn:microsoft.com/office/officeart/2005/8/layout/orgChart1"/>
    <dgm:cxn modelId="{C605371A-51AC-4C68-AE6D-7CCF37CDD469}" type="presParOf" srcId="{36820A91-EEDF-4039-B995-2979BC752A96}" destId="{07B5C2E2-6D81-466A-80A8-ADE2DA58017F}" srcOrd="1" destOrd="0" presId="urn:microsoft.com/office/officeart/2005/8/layout/orgChart1"/>
    <dgm:cxn modelId="{F357D278-D79A-4A97-9D3D-6968FE756B90}" type="presParOf" srcId="{D2F23157-FB46-49FE-8C71-B78299E3E5B5}" destId="{AFE93B54-E766-42B3-8CCF-7764F19756C7}" srcOrd="1" destOrd="0" presId="urn:microsoft.com/office/officeart/2005/8/layout/orgChart1"/>
    <dgm:cxn modelId="{0ED150A1-CE25-451A-9AE2-FD739A254EF2}" type="presParOf" srcId="{D2F23157-FB46-49FE-8C71-B78299E3E5B5}" destId="{480FEF0D-2B0C-4002-B5D7-BC22796D8D11}" srcOrd="2" destOrd="0" presId="urn:microsoft.com/office/officeart/2005/8/layout/orgChart1"/>
    <dgm:cxn modelId="{094B5128-0AD3-4908-8976-02A6FE4BB6FF}" type="presParOf" srcId="{B7282596-2439-4C06-B917-0121ED9ACEA5}" destId="{B369F760-2EAC-4807-86A1-8F5B695E7D61}" srcOrd="8" destOrd="0" presId="urn:microsoft.com/office/officeart/2005/8/layout/orgChart1"/>
    <dgm:cxn modelId="{AE3D5FCF-AB34-4099-A5CE-B2381613EAA7}" type="presParOf" srcId="{B7282596-2439-4C06-B917-0121ED9ACEA5}" destId="{45D40487-5956-4B2B-8C5F-4E66D75F70D7}" srcOrd="9" destOrd="0" presId="urn:microsoft.com/office/officeart/2005/8/layout/orgChart1"/>
    <dgm:cxn modelId="{898CDBBC-722A-40FE-B49A-1B9077C15CFD}" type="presParOf" srcId="{45D40487-5956-4B2B-8C5F-4E66D75F70D7}" destId="{B2CCBD75-C076-4729-8540-DE8073BEC92A}" srcOrd="0" destOrd="0" presId="urn:microsoft.com/office/officeart/2005/8/layout/orgChart1"/>
    <dgm:cxn modelId="{10485676-9CDF-409D-894C-5C00E243FD55}" type="presParOf" srcId="{B2CCBD75-C076-4729-8540-DE8073BEC92A}" destId="{500809CC-D19A-4F06-B0A5-497D8E22623A}" srcOrd="0" destOrd="0" presId="urn:microsoft.com/office/officeart/2005/8/layout/orgChart1"/>
    <dgm:cxn modelId="{98447E6E-38B7-4284-83C6-8351976BA746}" type="presParOf" srcId="{B2CCBD75-C076-4729-8540-DE8073BEC92A}" destId="{24767BFC-4995-42AD-BBCD-4B624FC38795}" srcOrd="1" destOrd="0" presId="urn:microsoft.com/office/officeart/2005/8/layout/orgChart1"/>
    <dgm:cxn modelId="{32FC375E-2BFF-4E32-B72B-B5E6A7B13F61}" type="presParOf" srcId="{45D40487-5956-4B2B-8C5F-4E66D75F70D7}" destId="{DB5339FB-0E00-462F-B9DF-12644636E7F1}" srcOrd="1" destOrd="0" presId="urn:microsoft.com/office/officeart/2005/8/layout/orgChart1"/>
    <dgm:cxn modelId="{2EFA3A3B-D1A5-4862-A0E5-10C9DA962535}" type="presParOf" srcId="{45D40487-5956-4B2B-8C5F-4E66D75F70D7}" destId="{93652CC9-A947-4364-AB0E-C9049EBF7ECF}" srcOrd="2" destOrd="0" presId="urn:microsoft.com/office/officeart/2005/8/layout/orgChart1"/>
    <dgm:cxn modelId="{ABBDFDF7-3711-4FF7-AB61-9B459F72161C}" type="presParOf" srcId="{B7282596-2439-4C06-B917-0121ED9ACEA5}" destId="{C2640BD3-7B14-45B6-92C6-8691895CFE2E}" srcOrd="10" destOrd="0" presId="urn:microsoft.com/office/officeart/2005/8/layout/orgChart1"/>
    <dgm:cxn modelId="{8AA1F053-1547-44C6-AA33-2518CE656188}" type="presParOf" srcId="{B7282596-2439-4C06-B917-0121ED9ACEA5}" destId="{CB0DD2DF-2804-4C42-914B-066399C6B393}" srcOrd="11" destOrd="0" presId="urn:microsoft.com/office/officeart/2005/8/layout/orgChart1"/>
    <dgm:cxn modelId="{D5587B97-0D31-47CD-9E75-CA82E5ADF3C4}" type="presParOf" srcId="{CB0DD2DF-2804-4C42-914B-066399C6B393}" destId="{ECDF1260-5DEC-435B-AAB5-1C731E392B63}" srcOrd="0" destOrd="0" presId="urn:microsoft.com/office/officeart/2005/8/layout/orgChart1"/>
    <dgm:cxn modelId="{58E9D02E-B318-43F1-908A-3B99D021C17C}" type="presParOf" srcId="{ECDF1260-5DEC-435B-AAB5-1C731E392B63}" destId="{7CF660D5-FACD-49BB-B4A1-2D79C79DF784}" srcOrd="0" destOrd="0" presId="urn:microsoft.com/office/officeart/2005/8/layout/orgChart1"/>
    <dgm:cxn modelId="{DAA4D8BD-30C3-4CEB-8265-280CBBDEC3A5}" type="presParOf" srcId="{ECDF1260-5DEC-435B-AAB5-1C731E392B63}" destId="{37DA8FDB-F7AE-4028-A2CF-6FF594631CF0}" srcOrd="1" destOrd="0" presId="urn:microsoft.com/office/officeart/2005/8/layout/orgChart1"/>
    <dgm:cxn modelId="{40DDB55C-BB75-4899-8D6C-16836473DD56}" type="presParOf" srcId="{CB0DD2DF-2804-4C42-914B-066399C6B393}" destId="{9CD248BB-0ABC-46CA-B5D1-C942E7110FED}" srcOrd="1" destOrd="0" presId="urn:microsoft.com/office/officeart/2005/8/layout/orgChart1"/>
    <dgm:cxn modelId="{BE16E388-BE89-4FAB-AC21-6F183E04ACBF}" type="presParOf" srcId="{CB0DD2DF-2804-4C42-914B-066399C6B393}" destId="{D8904F34-AA4F-4FC9-BAC3-8AC05D96E0B9}" srcOrd="2" destOrd="0" presId="urn:microsoft.com/office/officeart/2005/8/layout/orgChart1"/>
    <dgm:cxn modelId="{7148CA71-1BE3-4764-8D7A-785598D54920}" type="presParOf" srcId="{EC0DA33B-1D9F-44DA-B59E-26997803B6CD}" destId="{D66D26EF-DA9E-4106-969B-6797979CE839}" srcOrd="2" destOrd="0" presId="urn:microsoft.com/office/officeart/2005/8/layout/orgChart1"/>
    <dgm:cxn modelId="{934044EB-CDC7-4BA6-8002-B63E06DC04A2}" type="presParOf" srcId="{62FBF834-F0CD-4831-A414-308388961F92}" destId="{96A296B5-AD88-496C-A208-805F18E1F68C}" srcOrd="4" destOrd="0" presId="urn:microsoft.com/office/officeart/2005/8/layout/orgChart1"/>
    <dgm:cxn modelId="{90D23D74-3AED-423F-8C8E-119DA84EAAC2}" type="presParOf" srcId="{62FBF834-F0CD-4831-A414-308388961F92}" destId="{A8794F12-0908-43C4-956A-09523EFAA0A0}" srcOrd="5" destOrd="0" presId="urn:microsoft.com/office/officeart/2005/8/layout/orgChart1"/>
    <dgm:cxn modelId="{9999E04F-C027-44DD-AFA6-335AEFF2A1BD}" type="presParOf" srcId="{A8794F12-0908-43C4-956A-09523EFAA0A0}" destId="{274270CB-EC0D-4340-B289-1ED301454879}" srcOrd="0" destOrd="0" presId="urn:microsoft.com/office/officeart/2005/8/layout/orgChart1"/>
    <dgm:cxn modelId="{8B26CECE-EFF3-470E-A36D-25329EE8D605}" type="presParOf" srcId="{274270CB-EC0D-4340-B289-1ED301454879}" destId="{F9D0554E-0B98-4A70-BB62-403197FE3AC1}" srcOrd="0" destOrd="0" presId="urn:microsoft.com/office/officeart/2005/8/layout/orgChart1"/>
    <dgm:cxn modelId="{F22904C1-9104-41C5-BEBD-6DB61AF4AC42}" type="presParOf" srcId="{274270CB-EC0D-4340-B289-1ED301454879}" destId="{58A35DAA-7E1F-4E27-8655-058F934BF13C}" srcOrd="1" destOrd="0" presId="urn:microsoft.com/office/officeart/2005/8/layout/orgChart1"/>
    <dgm:cxn modelId="{72CD973F-2CC1-4BE9-A78C-89EA2066B6C3}" type="presParOf" srcId="{A8794F12-0908-43C4-956A-09523EFAA0A0}" destId="{AC928A71-DB32-441E-94EE-A29E97D30707}" srcOrd="1" destOrd="0" presId="urn:microsoft.com/office/officeart/2005/8/layout/orgChart1"/>
    <dgm:cxn modelId="{D7127748-2FA7-4EDC-BEBC-FE83573B51A2}" type="presParOf" srcId="{AC928A71-DB32-441E-94EE-A29E97D30707}" destId="{2EA7C63D-4CCC-4C9F-B9EC-111B5C9CFA64}" srcOrd="0" destOrd="0" presId="urn:microsoft.com/office/officeart/2005/8/layout/orgChart1"/>
    <dgm:cxn modelId="{00D0895D-87B9-45E8-9647-40F96EB3E7DF}" type="presParOf" srcId="{AC928A71-DB32-441E-94EE-A29E97D30707}" destId="{872F0829-E0AE-45A5-AC51-049215AB3513}" srcOrd="1" destOrd="0" presId="urn:microsoft.com/office/officeart/2005/8/layout/orgChart1"/>
    <dgm:cxn modelId="{5F531374-C412-4F8E-80E0-7297044B04D5}" type="presParOf" srcId="{872F0829-E0AE-45A5-AC51-049215AB3513}" destId="{595AED85-9DA6-4705-BDC7-56935642D2C7}" srcOrd="0" destOrd="0" presId="urn:microsoft.com/office/officeart/2005/8/layout/orgChart1"/>
    <dgm:cxn modelId="{377F57FC-658C-4623-A8F8-51F7A70DEE52}" type="presParOf" srcId="{595AED85-9DA6-4705-BDC7-56935642D2C7}" destId="{36BAC9ED-3FC5-4A29-88A1-4B681B35E494}" srcOrd="0" destOrd="0" presId="urn:microsoft.com/office/officeart/2005/8/layout/orgChart1"/>
    <dgm:cxn modelId="{71AEBD55-3D71-4D47-80A9-A02852075FEF}" type="presParOf" srcId="{595AED85-9DA6-4705-BDC7-56935642D2C7}" destId="{BFED55EC-8F32-4E1A-AF98-9C073A9C7508}" srcOrd="1" destOrd="0" presId="urn:microsoft.com/office/officeart/2005/8/layout/orgChart1"/>
    <dgm:cxn modelId="{A1EDAA5C-A389-41D7-AB95-DA4EF71940DD}" type="presParOf" srcId="{872F0829-E0AE-45A5-AC51-049215AB3513}" destId="{38BE968C-8CE5-424C-A164-DD93C1C56020}" srcOrd="1" destOrd="0" presId="urn:microsoft.com/office/officeart/2005/8/layout/orgChart1"/>
    <dgm:cxn modelId="{E3D5AFC7-CF69-4626-BBBC-251C88AAA416}" type="presParOf" srcId="{872F0829-E0AE-45A5-AC51-049215AB3513}" destId="{A2B585FC-803E-420D-8D66-2760101BC7B2}" srcOrd="2" destOrd="0" presId="urn:microsoft.com/office/officeart/2005/8/layout/orgChart1"/>
    <dgm:cxn modelId="{D7BF420B-87A3-4109-B3C3-59BEB396C0C0}" type="presParOf" srcId="{A8794F12-0908-43C4-956A-09523EFAA0A0}" destId="{29B1A71A-3BA4-4FE1-AD2D-9C3E67310DDE}" srcOrd="2" destOrd="0" presId="urn:microsoft.com/office/officeart/2005/8/layout/orgChart1"/>
    <dgm:cxn modelId="{C3235BE4-9EF6-4EA5-A00A-B4F002C777EF}" type="presParOf" srcId="{86CF5807-40D6-4410-AAE8-49A9D8B37819}" destId="{FEB53543-1BA9-41EF-A76C-F0F9B185F4AB}" srcOrd="2" destOrd="0" presId="urn:microsoft.com/office/officeart/2005/8/layout/orgChart1"/>
    <dgm:cxn modelId="{E47BAC54-93BD-4803-B100-4826E16083C5}" type="presParOf" srcId="{51361512-CE54-4F0A-A2F9-A1CDB26F7A01}" destId="{1FCA52CA-102B-497C-995D-F2C7134F0428}" srcOrd="2" destOrd="0" presId="urn:microsoft.com/office/officeart/2005/8/layout/orgChart1"/>
    <dgm:cxn modelId="{683DC58A-2400-484A-9B34-D5BA7213B0A2}" type="presParOf" srcId="{51361512-CE54-4F0A-A2F9-A1CDB26F7A01}" destId="{28F33BEC-2933-4577-88C2-C2332CC1BE4C}" srcOrd="3" destOrd="0" presId="urn:microsoft.com/office/officeart/2005/8/layout/orgChart1"/>
    <dgm:cxn modelId="{2358EE6F-303A-4FF4-AE29-D201B8E61925}" type="presParOf" srcId="{28F33BEC-2933-4577-88C2-C2332CC1BE4C}" destId="{C46196A1-2320-4268-B772-BE8D22FF0231}" srcOrd="0" destOrd="0" presId="urn:microsoft.com/office/officeart/2005/8/layout/orgChart1"/>
    <dgm:cxn modelId="{F2478353-8E4B-430B-BACB-94099D80B83B}" type="presParOf" srcId="{C46196A1-2320-4268-B772-BE8D22FF0231}" destId="{B4715084-323E-4145-A760-12F62C90ACCF}" srcOrd="0" destOrd="0" presId="urn:microsoft.com/office/officeart/2005/8/layout/orgChart1"/>
    <dgm:cxn modelId="{06A533DD-41A9-4460-9F54-F3B94F5E097D}" type="presParOf" srcId="{C46196A1-2320-4268-B772-BE8D22FF0231}" destId="{50BA5192-E353-4322-9CBB-3AF9BC9839A2}" srcOrd="1" destOrd="0" presId="urn:microsoft.com/office/officeart/2005/8/layout/orgChart1"/>
    <dgm:cxn modelId="{0C869792-75E8-4712-8EB2-6F9053E32975}" type="presParOf" srcId="{28F33BEC-2933-4577-88C2-C2332CC1BE4C}" destId="{FE549DF3-EF6C-48ED-A9CE-CC4EA484BDE7}" srcOrd="1" destOrd="0" presId="urn:microsoft.com/office/officeart/2005/8/layout/orgChart1"/>
    <dgm:cxn modelId="{0CE848E0-44B0-42A9-A10F-0E6FA1E37ECE}" type="presParOf" srcId="{FE549DF3-EF6C-48ED-A9CE-CC4EA484BDE7}" destId="{C42499E4-AFA7-4178-9F23-0A6AF7432E55}" srcOrd="0" destOrd="0" presId="urn:microsoft.com/office/officeart/2005/8/layout/orgChart1"/>
    <dgm:cxn modelId="{E5882CF1-1E26-4712-A06D-C1882CAF4272}" type="presParOf" srcId="{FE549DF3-EF6C-48ED-A9CE-CC4EA484BDE7}" destId="{26636103-8475-4F8F-8E3B-A34BC4FA5612}" srcOrd="1" destOrd="0" presId="urn:microsoft.com/office/officeart/2005/8/layout/orgChart1"/>
    <dgm:cxn modelId="{06A9A911-E103-4C2F-A7B7-7824D98E4F38}" type="presParOf" srcId="{26636103-8475-4F8F-8E3B-A34BC4FA5612}" destId="{A28F8F90-F625-4E38-8335-F644A593F5A5}" srcOrd="0" destOrd="0" presId="urn:microsoft.com/office/officeart/2005/8/layout/orgChart1"/>
    <dgm:cxn modelId="{332B01F2-4EF3-4EC6-A19A-0A3DB4B10F66}" type="presParOf" srcId="{A28F8F90-F625-4E38-8335-F644A593F5A5}" destId="{CDE6180B-4050-4A1A-ADCB-42F81AE1F370}" srcOrd="0" destOrd="0" presId="urn:microsoft.com/office/officeart/2005/8/layout/orgChart1"/>
    <dgm:cxn modelId="{C823068C-D6FD-4A9B-8EFC-12755BC2FC2F}" type="presParOf" srcId="{A28F8F90-F625-4E38-8335-F644A593F5A5}" destId="{687D9BE7-2388-48DF-B3FB-FF82B67E5E45}" srcOrd="1" destOrd="0" presId="urn:microsoft.com/office/officeart/2005/8/layout/orgChart1"/>
    <dgm:cxn modelId="{5F6DC2D6-FA5A-4421-9A61-B7533CE3D115}" type="presParOf" srcId="{26636103-8475-4F8F-8E3B-A34BC4FA5612}" destId="{54C5C36B-4758-4684-8038-7767DD54F25A}" srcOrd="1" destOrd="0" presId="urn:microsoft.com/office/officeart/2005/8/layout/orgChart1"/>
    <dgm:cxn modelId="{5FB4AC05-834B-4829-8EA2-5D1AF75EAE07}" type="presParOf" srcId="{54C5C36B-4758-4684-8038-7767DD54F25A}" destId="{16814344-CE48-4B2B-AE91-E504DD40D1EA}" srcOrd="0" destOrd="0" presId="urn:microsoft.com/office/officeart/2005/8/layout/orgChart1"/>
    <dgm:cxn modelId="{AA363E48-9922-47D9-A3DF-7EBACAB63BA8}" type="presParOf" srcId="{54C5C36B-4758-4684-8038-7767DD54F25A}" destId="{46C57727-AFF1-486C-94AE-566E276A5E13}" srcOrd="1" destOrd="0" presId="urn:microsoft.com/office/officeart/2005/8/layout/orgChart1"/>
    <dgm:cxn modelId="{D6D20BAB-938D-4B01-B929-9155D66D7BD4}" type="presParOf" srcId="{46C57727-AFF1-486C-94AE-566E276A5E13}" destId="{E7EB6686-DC70-48A4-A419-0AFAB2D813EE}" srcOrd="0" destOrd="0" presId="urn:microsoft.com/office/officeart/2005/8/layout/orgChart1"/>
    <dgm:cxn modelId="{EBDD0B74-B10C-4B03-8AD9-E5DCEA05BA3E}" type="presParOf" srcId="{E7EB6686-DC70-48A4-A419-0AFAB2D813EE}" destId="{88352827-DBCB-432E-B4D8-6EBC01723BBD}" srcOrd="0" destOrd="0" presId="urn:microsoft.com/office/officeart/2005/8/layout/orgChart1"/>
    <dgm:cxn modelId="{F655C4BD-D0F0-46BE-9ECF-F463CDCD2EE0}" type="presParOf" srcId="{E7EB6686-DC70-48A4-A419-0AFAB2D813EE}" destId="{C794017D-8BD8-43BB-AA9C-E5F2566CBB9E}" srcOrd="1" destOrd="0" presId="urn:microsoft.com/office/officeart/2005/8/layout/orgChart1"/>
    <dgm:cxn modelId="{5A6BD3AF-73EE-48E5-A452-E209EE1EA92C}" type="presParOf" srcId="{46C57727-AFF1-486C-94AE-566E276A5E13}" destId="{CB3061CA-6E0A-4A66-8D21-9BA9533764AC}" srcOrd="1" destOrd="0" presId="urn:microsoft.com/office/officeart/2005/8/layout/orgChart1"/>
    <dgm:cxn modelId="{58FCB4AC-C361-4888-95F9-4DD316D7EFC7}" type="presParOf" srcId="{46C57727-AFF1-486C-94AE-566E276A5E13}" destId="{4B0B87D9-398B-4BFD-9EDD-91CF53607D6C}" srcOrd="2" destOrd="0" presId="urn:microsoft.com/office/officeart/2005/8/layout/orgChart1"/>
    <dgm:cxn modelId="{DC16E1D9-EBD2-4E2B-B368-FB4A05B7C1F9}" type="presParOf" srcId="{54C5C36B-4758-4684-8038-7767DD54F25A}" destId="{3CE74507-FA85-41FD-8612-4E3CA1AB8561}" srcOrd="2" destOrd="0" presId="urn:microsoft.com/office/officeart/2005/8/layout/orgChart1"/>
    <dgm:cxn modelId="{88DF5E59-7A9D-4894-B832-BFAF2B8077AF}" type="presParOf" srcId="{54C5C36B-4758-4684-8038-7767DD54F25A}" destId="{FC0A2E5D-BB77-43AC-B865-2E2B38D18AD1}" srcOrd="3" destOrd="0" presId="urn:microsoft.com/office/officeart/2005/8/layout/orgChart1"/>
    <dgm:cxn modelId="{BDF6EE51-83E4-48CF-9FAE-C895BD42FF98}" type="presParOf" srcId="{FC0A2E5D-BB77-43AC-B865-2E2B38D18AD1}" destId="{3D7270CB-FD9D-461B-99B8-DBBD5F37A9BE}" srcOrd="0" destOrd="0" presId="urn:microsoft.com/office/officeart/2005/8/layout/orgChart1"/>
    <dgm:cxn modelId="{71C8DD10-4426-4F42-AB01-1F1C91FD9615}" type="presParOf" srcId="{3D7270CB-FD9D-461B-99B8-DBBD5F37A9BE}" destId="{FA453AAA-F0AF-4F19-B21D-6964619030E0}" srcOrd="0" destOrd="0" presId="urn:microsoft.com/office/officeart/2005/8/layout/orgChart1"/>
    <dgm:cxn modelId="{973BA7B6-61B3-44E1-8ECE-1700D18F5CD1}" type="presParOf" srcId="{3D7270CB-FD9D-461B-99B8-DBBD5F37A9BE}" destId="{4961FFC4-5801-4C35-BAF7-14696267C73E}" srcOrd="1" destOrd="0" presId="urn:microsoft.com/office/officeart/2005/8/layout/orgChart1"/>
    <dgm:cxn modelId="{7C4F7A9D-B768-491E-A441-E2ECBE1DAA78}" type="presParOf" srcId="{FC0A2E5D-BB77-43AC-B865-2E2B38D18AD1}" destId="{FB59F768-9408-4209-9568-8391D4BBED5E}" srcOrd="1" destOrd="0" presId="urn:microsoft.com/office/officeart/2005/8/layout/orgChart1"/>
    <dgm:cxn modelId="{CD99C74B-7334-4520-B252-771E3064D925}" type="presParOf" srcId="{FC0A2E5D-BB77-43AC-B865-2E2B38D18AD1}" destId="{0CF8C48A-DDD4-4449-BD61-0939A1B9D713}" srcOrd="2" destOrd="0" presId="urn:microsoft.com/office/officeart/2005/8/layout/orgChart1"/>
    <dgm:cxn modelId="{3A5172B8-AED8-43CA-AB29-338671491239}" type="presParOf" srcId="{54C5C36B-4758-4684-8038-7767DD54F25A}" destId="{76B89CFD-B171-459E-B206-585E1BB01690}" srcOrd="4" destOrd="0" presId="urn:microsoft.com/office/officeart/2005/8/layout/orgChart1"/>
    <dgm:cxn modelId="{04A9EAD3-A209-46C3-B978-2EAB7BA8E64A}" type="presParOf" srcId="{54C5C36B-4758-4684-8038-7767DD54F25A}" destId="{7EC3D114-2167-469B-80CE-3D864E15B4DC}" srcOrd="5" destOrd="0" presId="urn:microsoft.com/office/officeart/2005/8/layout/orgChart1"/>
    <dgm:cxn modelId="{4ABAD39E-D191-4C04-81BA-2C13F9357EAD}" type="presParOf" srcId="{7EC3D114-2167-469B-80CE-3D864E15B4DC}" destId="{E6606053-53FF-4629-A395-72BA4B631D89}" srcOrd="0" destOrd="0" presId="urn:microsoft.com/office/officeart/2005/8/layout/orgChart1"/>
    <dgm:cxn modelId="{0B5D056A-DE78-4E64-84EE-44B0158098C0}" type="presParOf" srcId="{E6606053-53FF-4629-A395-72BA4B631D89}" destId="{5BB61689-1202-4C50-B494-96879D6201FF}" srcOrd="0" destOrd="0" presId="urn:microsoft.com/office/officeart/2005/8/layout/orgChart1"/>
    <dgm:cxn modelId="{9F071BF3-FC22-4986-B06F-C81013303427}" type="presParOf" srcId="{E6606053-53FF-4629-A395-72BA4B631D89}" destId="{691E55B2-3D16-4F52-A18A-18B110F72331}" srcOrd="1" destOrd="0" presId="urn:microsoft.com/office/officeart/2005/8/layout/orgChart1"/>
    <dgm:cxn modelId="{EAAE0048-91D9-4AFC-BD33-6523BE21118B}" type="presParOf" srcId="{7EC3D114-2167-469B-80CE-3D864E15B4DC}" destId="{A3742BE7-0763-4925-8584-F0B753CED06E}" srcOrd="1" destOrd="0" presId="urn:microsoft.com/office/officeart/2005/8/layout/orgChart1"/>
    <dgm:cxn modelId="{782C591E-6D4D-4FFD-B1B4-64A3EB39DCF7}" type="presParOf" srcId="{7EC3D114-2167-469B-80CE-3D864E15B4DC}" destId="{2379F5D3-B83C-4004-B6EE-D40D3E4507C0}" srcOrd="2" destOrd="0" presId="urn:microsoft.com/office/officeart/2005/8/layout/orgChart1"/>
    <dgm:cxn modelId="{9CE86F32-15F9-4A5F-8AA0-59664262F19A}" type="presParOf" srcId="{54C5C36B-4758-4684-8038-7767DD54F25A}" destId="{68141FAA-308F-429E-93C0-27EBE26D9E0E}" srcOrd="6" destOrd="0" presId="urn:microsoft.com/office/officeart/2005/8/layout/orgChart1"/>
    <dgm:cxn modelId="{15A1EAD9-F121-4334-BA4D-CC66E4F0FD9C}" type="presParOf" srcId="{54C5C36B-4758-4684-8038-7767DD54F25A}" destId="{49516FC0-A091-48FC-B4AF-1008D1A6F38A}" srcOrd="7" destOrd="0" presId="urn:microsoft.com/office/officeart/2005/8/layout/orgChart1"/>
    <dgm:cxn modelId="{BB212BBE-B3E1-40B0-B657-78CBE57C17DB}" type="presParOf" srcId="{49516FC0-A091-48FC-B4AF-1008D1A6F38A}" destId="{4CF93DD5-86DC-44EA-A292-629AEF2EE364}" srcOrd="0" destOrd="0" presId="urn:microsoft.com/office/officeart/2005/8/layout/orgChart1"/>
    <dgm:cxn modelId="{48351789-D1FE-4B10-A005-5AB147364779}" type="presParOf" srcId="{4CF93DD5-86DC-44EA-A292-629AEF2EE364}" destId="{EB9F39D0-B942-4A2F-B811-A5C02D828CD5}" srcOrd="0" destOrd="0" presId="urn:microsoft.com/office/officeart/2005/8/layout/orgChart1"/>
    <dgm:cxn modelId="{BCDF0402-3FD4-4120-BD6C-E9A76EAAEDBB}" type="presParOf" srcId="{4CF93DD5-86DC-44EA-A292-629AEF2EE364}" destId="{5B647776-1605-4992-85DF-0C9D969A971E}" srcOrd="1" destOrd="0" presId="urn:microsoft.com/office/officeart/2005/8/layout/orgChart1"/>
    <dgm:cxn modelId="{D3465658-2EF4-40EC-9A29-A084B1662C22}" type="presParOf" srcId="{49516FC0-A091-48FC-B4AF-1008D1A6F38A}" destId="{B2F7A32C-003C-4F67-8D6F-2862854D4592}" srcOrd="1" destOrd="0" presId="urn:microsoft.com/office/officeart/2005/8/layout/orgChart1"/>
    <dgm:cxn modelId="{B3496315-CC13-4FC8-BF68-EE1E332BB91C}" type="presParOf" srcId="{49516FC0-A091-48FC-B4AF-1008D1A6F38A}" destId="{B035EC08-8FA3-4103-9B1C-2ADAD23E9A74}" srcOrd="2" destOrd="0" presId="urn:microsoft.com/office/officeart/2005/8/layout/orgChart1"/>
    <dgm:cxn modelId="{B700E00E-2ADE-491D-B473-6CF2BE562F46}" type="presParOf" srcId="{26636103-8475-4F8F-8E3B-A34BC4FA5612}" destId="{85E636CF-3E61-4B56-BEB6-6D52E3EF5A0F}" srcOrd="2" destOrd="0" presId="urn:microsoft.com/office/officeart/2005/8/layout/orgChart1"/>
    <dgm:cxn modelId="{6A6B2DEF-8D2B-47A7-885D-22AF7A1657EA}" type="presParOf" srcId="{FE549DF3-EF6C-48ED-A9CE-CC4EA484BDE7}" destId="{C4679BAB-8404-4BAB-9BCB-16847C6A7527}" srcOrd="2" destOrd="0" presId="urn:microsoft.com/office/officeart/2005/8/layout/orgChart1"/>
    <dgm:cxn modelId="{53712143-5AE8-4F41-B11E-29AAFC8622A2}" type="presParOf" srcId="{FE549DF3-EF6C-48ED-A9CE-CC4EA484BDE7}" destId="{A6334007-FDF2-45F8-9727-3AD3720085FA}" srcOrd="3" destOrd="0" presId="urn:microsoft.com/office/officeart/2005/8/layout/orgChart1"/>
    <dgm:cxn modelId="{48CAEFDA-7EC3-44C2-A8FE-C7549A2C0EF5}" type="presParOf" srcId="{A6334007-FDF2-45F8-9727-3AD3720085FA}" destId="{39B1347B-83DB-44CA-B869-269460D4CE66}" srcOrd="0" destOrd="0" presId="urn:microsoft.com/office/officeart/2005/8/layout/orgChart1"/>
    <dgm:cxn modelId="{FA08C504-89AC-4405-AC69-8A3D605CBAA2}" type="presParOf" srcId="{39B1347B-83DB-44CA-B869-269460D4CE66}" destId="{B7B9B439-45B1-4AEC-8366-2C66B4CF3966}" srcOrd="0" destOrd="0" presId="urn:microsoft.com/office/officeart/2005/8/layout/orgChart1"/>
    <dgm:cxn modelId="{4C9420B2-2192-4521-8DC0-C35C8DE90715}" type="presParOf" srcId="{39B1347B-83DB-44CA-B869-269460D4CE66}" destId="{493BBA4B-E2BA-4C14-A4F0-F6C19BFB17D0}" srcOrd="1" destOrd="0" presId="urn:microsoft.com/office/officeart/2005/8/layout/orgChart1"/>
    <dgm:cxn modelId="{6E6B92A9-7E28-46E7-8EDF-E52CC90D084F}" type="presParOf" srcId="{A6334007-FDF2-45F8-9727-3AD3720085FA}" destId="{EB28FAFF-79D8-4632-A233-AA9AB9B024C3}" srcOrd="1" destOrd="0" presId="urn:microsoft.com/office/officeart/2005/8/layout/orgChart1"/>
    <dgm:cxn modelId="{F82F9833-B306-4286-A51D-CE2C46E1366C}" type="presParOf" srcId="{EB28FAFF-79D8-4632-A233-AA9AB9B024C3}" destId="{D343EF57-794B-4D00-BF2F-1BA3FF098BDA}" srcOrd="0" destOrd="0" presId="urn:microsoft.com/office/officeart/2005/8/layout/orgChart1"/>
    <dgm:cxn modelId="{C741292A-EA00-4931-8414-F329EDB5A2F0}" type="presParOf" srcId="{EB28FAFF-79D8-4632-A233-AA9AB9B024C3}" destId="{2BDCC93A-BA04-4245-95C2-02F25664861B}" srcOrd="1" destOrd="0" presId="urn:microsoft.com/office/officeart/2005/8/layout/orgChart1"/>
    <dgm:cxn modelId="{9B94A3AE-BC2E-489C-A78D-D193C6A32257}" type="presParOf" srcId="{2BDCC93A-BA04-4245-95C2-02F25664861B}" destId="{6D69FDEF-4555-412D-A54E-33DE0F50207B}" srcOrd="0" destOrd="0" presId="urn:microsoft.com/office/officeart/2005/8/layout/orgChart1"/>
    <dgm:cxn modelId="{7B8D4C61-533F-478E-A338-F72937152DE2}" type="presParOf" srcId="{6D69FDEF-4555-412D-A54E-33DE0F50207B}" destId="{8E12C04B-1F03-4AE6-A7B0-4398B689CCD3}" srcOrd="0" destOrd="0" presId="urn:microsoft.com/office/officeart/2005/8/layout/orgChart1"/>
    <dgm:cxn modelId="{5F549281-6D20-4E13-948B-F213AD25CAB0}" type="presParOf" srcId="{6D69FDEF-4555-412D-A54E-33DE0F50207B}" destId="{FD433D13-9478-4695-828B-79481BBEFA4D}" srcOrd="1" destOrd="0" presId="urn:microsoft.com/office/officeart/2005/8/layout/orgChart1"/>
    <dgm:cxn modelId="{D19DE898-47BB-4953-8DE2-4CEF9AE20FEC}" type="presParOf" srcId="{2BDCC93A-BA04-4245-95C2-02F25664861B}" destId="{1DB4EF64-8BD4-42FE-ADEB-57A1BEAA6AB0}" srcOrd="1" destOrd="0" presId="urn:microsoft.com/office/officeart/2005/8/layout/orgChart1"/>
    <dgm:cxn modelId="{F376A662-771C-4580-B9DE-86BFE58B4E1C}" type="presParOf" srcId="{2BDCC93A-BA04-4245-95C2-02F25664861B}" destId="{019BC9F8-AE4C-46E5-82CD-7A0994FAFA94}" srcOrd="2" destOrd="0" presId="urn:microsoft.com/office/officeart/2005/8/layout/orgChart1"/>
    <dgm:cxn modelId="{AA6E5DA9-A419-4333-9EA5-E4EE0B9F6B8E}" type="presParOf" srcId="{EB28FAFF-79D8-4632-A233-AA9AB9B024C3}" destId="{9304CB1B-9412-43BD-9BA4-65B40499FD2D}" srcOrd="2" destOrd="0" presId="urn:microsoft.com/office/officeart/2005/8/layout/orgChart1"/>
    <dgm:cxn modelId="{B43D7D9E-7D02-4BBE-9FD0-8B50D77B60E2}" type="presParOf" srcId="{EB28FAFF-79D8-4632-A233-AA9AB9B024C3}" destId="{A2FF01AF-54D8-4B2C-AF45-CB016534281B}" srcOrd="3" destOrd="0" presId="urn:microsoft.com/office/officeart/2005/8/layout/orgChart1"/>
    <dgm:cxn modelId="{3897C665-0529-4CEE-85C1-5EE228B089D2}" type="presParOf" srcId="{A2FF01AF-54D8-4B2C-AF45-CB016534281B}" destId="{59F2F25A-006B-49CF-8483-081F66B955F5}" srcOrd="0" destOrd="0" presId="urn:microsoft.com/office/officeart/2005/8/layout/orgChart1"/>
    <dgm:cxn modelId="{47B559F5-C4CB-425C-84D1-ED6536575128}" type="presParOf" srcId="{59F2F25A-006B-49CF-8483-081F66B955F5}" destId="{917D9BFB-3DAD-4EB0-8AF6-C9BE98A69E2A}" srcOrd="0" destOrd="0" presId="urn:microsoft.com/office/officeart/2005/8/layout/orgChart1"/>
    <dgm:cxn modelId="{66B17946-AFA4-47A1-8C01-C6E8A28C0DDD}" type="presParOf" srcId="{59F2F25A-006B-49CF-8483-081F66B955F5}" destId="{913996BE-10D7-405D-9C2E-7DEB409793A3}" srcOrd="1" destOrd="0" presId="urn:microsoft.com/office/officeart/2005/8/layout/orgChart1"/>
    <dgm:cxn modelId="{C479BA4D-8F98-4C5F-901E-F307648B6BC4}" type="presParOf" srcId="{A2FF01AF-54D8-4B2C-AF45-CB016534281B}" destId="{BE62F0B7-D13B-4702-BC91-AAB14BA4C2A5}" srcOrd="1" destOrd="0" presId="urn:microsoft.com/office/officeart/2005/8/layout/orgChart1"/>
    <dgm:cxn modelId="{8CF58ACF-7FDF-4A1B-8979-2CF1BDE03E89}" type="presParOf" srcId="{A2FF01AF-54D8-4B2C-AF45-CB016534281B}" destId="{69D95B43-E97E-43FC-9D09-37000153D3BE}" srcOrd="2" destOrd="0" presId="urn:microsoft.com/office/officeart/2005/8/layout/orgChart1"/>
    <dgm:cxn modelId="{0F4FE68E-8F69-46FA-973A-F65297C606E5}" type="presParOf" srcId="{EB28FAFF-79D8-4632-A233-AA9AB9B024C3}" destId="{644577A5-E579-4277-ADD1-693A2C01C535}" srcOrd="4" destOrd="0" presId="urn:microsoft.com/office/officeart/2005/8/layout/orgChart1"/>
    <dgm:cxn modelId="{3B009E7C-42C7-4B81-B284-00068AE1621E}" type="presParOf" srcId="{EB28FAFF-79D8-4632-A233-AA9AB9B024C3}" destId="{C8C036C9-6FF3-4812-A6BA-E28BBB786617}" srcOrd="5" destOrd="0" presId="urn:microsoft.com/office/officeart/2005/8/layout/orgChart1"/>
    <dgm:cxn modelId="{5225258A-113B-4EF8-B9F3-0D8CC08CD057}" type="presParOf" srcId="{C8C036C9-6FF3-4812-A6BA-E28BBB786617}" destId="{E3228A9C-33E2-4F37-B0CF-833D539BB17C}" srcOrd="0" destOrd="0" presId="urn:microsoft.com/office/officeart/2005/8/layout/orgChart1"/>
    <dgm:cxn modelId="{EA98CFBE-EFC5-415B-A2B9-080B3B3987F2}" type="presParOf" srcId="{E3228A9C-33E2-4F37-B0CF-833D539BB17C}" destId="{2723FAF0-9D20-4BA4-A84A-87620114907B}" srcOrd="0" destOrd="0" presId="urn:microsoft.com/office/officeart/2005/8/layout/orgChart1"/>
    <dgm:cxn modelId="{693F4C4F-A9A8-4868-8792-462B9D5A5D42}" type="presParOf" srcId="{E3228A9C-33E2-4F37-B0CF-833D539BB17C}" destId="{F7C0C2D7-48FD-4A88-9565-244A86D349BE}" srcOrd="1" destOrd="0" presId="urn:microsoft.com/office/officeart/2005/8/layout/orgChart1"/>
    <dgm:cxn modelId="{51E52717-9B6F-4DD0-B340-8CD52575F329}" type="presParOf" srcId="{C8C036C9-6FF3-4812-A6BA-E28BBB786617}" destId="{B9F179D6-64C1-4CA8-8AC4-3CFD9A24A4C0}" srcOrd="1" destOrd="0" presId="urn:microsoft.com/office/officeart/2005/8/layout/orgChart1"/>
    <dgm:cxn modelId="{88E18CD5-573F-4B3C-BEF3-0C95BC865224}" type="presParOf" srcId="{C8C036C9-6FF3-4812-A6BA-E28BBB786617}" destId="{C0B38198-2353-4E3A-B94B-9FDB2B7CFD44}" srcOrd="2" destOrd="0" presId="urn:microsoft.com/office/officeart/2005/8/layout/orgChart1"/>
    <dgm:cxn modelId="{26576017-6966-4E72-B1A5-6D4D233CD2B4}" type="presParOf" srcId="{EB28FAFF-79D8-4632-A233-AA9AB9B024C3}" destId="{49935257-9EF3-43C8-8870-A6971A0471DC}" srcOrd="6" destOrd="0" presId="urn:microsoft.com/office/officeart/2005/8/layout/orgChart1"/>
    <dgm:cxn modelId="{1A8B9F0F-26CB-4EAB-8D00-89D582B0C494}" type="presParOf" srcId="{EB28FAFF-79D8-4632-A233-AA9AB9B024C3}" destId="{A19654F7-6A55-44B2-B96D-9F5D5C87EBAA}" srcOrd="7" destOrd="0" presId="urn:microsoft.com/office/officeart/2005/8/layout/orgChart1"/>
    <dgm:cxn modelId="{F37DB5AC-6DD2-4CE9-B21B-85283E3D741D}" type="presParOf" srcId="{A19654F7-6A55-44B2-B96D-9F5D5C87EBAA}" destId="{739884C5-C2AA-4D6C-8340-F848887B0D86}" srcOrd="0" destOrd="0" presId="urn:microsoft.com/office/officeart/2005/8/layout/orgChart1"/>
    <dgm:cxn modelId="{F1C410EB-914B-4B19-9456-5FD55410F0DA}" type="presParOf" srcId="{739884C5-C2AA-4D6C-8340-F848887B0D86}" destId="{E735EEC1-864C-47D8-8E31-185E4737B46A}" srcOrd="0" destOrd="0" presId="urn:microsoft.com/office/officeart/2005/8/layout/orgChart1"/>
    <dgm:cxn modelId="{58C1C115-D244-4F7D-B651-4E6722EF9884}" type="presParOf" srcId="{739884C5-C2AA-4D6C-8340-F848887B0D86}" destId="{E0423D85-691E-4FCD-86B0-DF1BB4BBDA68}" srcOrd="1" destOrd="0" presId="urn:microsoft.com/office/officeart/2005/8/layout/orgChart1"/>
    <dgm:cxn modelId="{530B1157-E839-4191-9ADD-4528BC07F26B}" type="presParOf" srcId="{A19654F7-6A55-44B2-B96D-9F5D5C87EBAA}" destId="{0314214B-0055-4579-BEF0-D1AE0C315272}" srcOrd="1" destOrd="0" presId="urn:microsoft.com/office/officeart/2005/8/layout/orgChart1"/>
    <dgm:cxn modelId="{5EE75EBF-BFB3-4183-93C7-8ECFA85AF4D8}" type="presParOf" srcId="{A19654F7-6A55-44B2-B96D-9F5D5C87EBAA}" destId="{56DDD0DA-E515-4929-8801-AAE3A7573C22}" srcOrd="2" destOrd="0" presId="urn:microsoft.com/office/officeart/2005/8/layout/orgChart1"/>
    <dgm:cxn modelId="{F776C715-9B8E-40AB-B214-54FB689B0862}" type="presParOf" srcId="{A6334007-FDF2-45F8-9727-3AD3720085FA}" destId="{58537A69-CAE8-4411-A9F6-74429081B610}" srcOrd="2" destOrd="0" presId="urn:microsoft.com/office/officeart/2005/8/layout/orgChart1"/>
    <dgm:cxn modelId="{36068E34-E47C-46D9-8C9A-07DBC5083D5A}" type="presParOf" srcId="{FE549DF3-EF6C-48ED-A9CE-CC4EA484BDE7}" destId="{4E80E051-069E-4101-857D-10EDD5749015}" srcOrd="4" destOrd="0" presId="urn:microsoft.com/office/officeart/2005/8/layout/orgChart1"/>
    <dgm:cxn modelId="{803CEA93-92BA-4BC4-BF65-1E1F81C54315}" type="presParOf" srcId="{FE549DF3-EF6C-48ED-A9CE-CC4EA484BDE7}" destId="{F804471E-1B5A-4871-8C96-DE1FDAB7179A}" srcOrd="5" destOrd="0" presId="urn:microsoft.com/office/officeart/2005/8/layout/orgChart1"/>
    <dgm:cxn modelId="{A8BDC8B2-1CC7-48AC-B25B-FB980B77F3AD}" type="presParOf" srcId="{F804471E-1B5A-4871-8C96-DE1FDAB7179A}" destId="{3F0E12E6-068A-4FDF-9B56-91A5485B4921}" srcOrd="0" destOrd="0" presId="urn:microsoft.com/office/officeart/2005/8/layout/orgChart1"/>
    <dgm:cxn modelId="{93827F8A-F272-4D29-BA4B-273D77CA8D34}" type="presParOf" srcId="{3F0E12E6-068A-4FDF-9B56-91A5485B4921}" destId="{FE98CA3D-E5FB-42D4-889F-712FA2A90C99}" srcOrd="0" destOrd="0" presId="urn:microsoft.com/office/officeart/2005/8/layout/orgChart1"/>
    <dgm:cxn modelId="{ECA1D9BC-DF1C-48F3-9F88-108A3B3EC81D}" type="presParOf" srcId="{3F0E12E6-068A-4FDF-9B56-91A5485B4921}" destId="{58025061-2C08-4B58-86FB-2F4713786F23}" srcOrd="1" destOrd="0" presId="urn:microsoft.com/office/officeart/2005/8/layout/orgChart1"/>
    <dgm:cxn modelId="{FD82363C-6FC9-4B9B-9DE5-35E22E2BABCD}" type="presParOf" srcId="{F804471E-1B5A-4871-8C96-DE1FDAB7179A}" destId="{B339581D-031D-4B41-A9C3-FF9E4088D996}" srcOrd="1" destOrd="0" presId="urn:microsoft.com/office/officeart/2005/8/layout/orgChart1"/>
    <dgm:cxn modelId="{A06FA887-535B-470B-89E2-B7187F7CA059}" type="presParOf" srcId="{B339581D-031D-4B41-A9C3-FF9E4088D996}" destId="{2D15EBBA-7A62-4980-B2CE-8D351DCB0A92}" srcOrd="0" destOrd="0" presId="urn:microsoft.com/office/officeart/2005/8/layout/orgChart1"/>
    <dgm:cxn modelId="{7E2617D0-AB7F-4BE4-842A-505253956074}" type="presParOf" srcId="{B339581D-031D-4B41-A9C3-FF9E4088D996}" destId="{17BB6B9D-4A1D-4161-B90F-CA5DA2D6C8AC}" srcOrd="1" destOrd="0" presId="urn:microsoft.com/office/officeart/2005/8/layout/orgChart1"/>
    <dgm:cxn modelId="{7A5310B5-6766-4133-BE35-8C9677E2603C}" type="presParOf" srcId="{17BB6B9D-4A1D-4161-B90F-CA5DA2D6C8AC}" destId="{0BBDAE2C-4F2C-497A-9A62-71921952D16A}" srcOrd="0" destOrd="0" presId="urn:microsoft.com/office/officeart/2005/8/layout/orgChart1"/>
    <dgm:cxn modelId="{7A946CC3-43DE-4623-BBB8-D9AAEFDBB69F}" type="presParOf" srcId="{0BBDAE2C-4F2C-497A-9A62-71921952D16A}" destId="{78CB7BFF-104B-4CC0-9339-968C5846885E}" srcOrd="0" destOrd="0" presId="urn:microsoft.com/office/officeart/2005/8/layout/orgChart1"/>
    <dgm:cxn modelId="{39DA6F6E-8046-4C93-925E-6230A7F9BD5A}" type="presParOf" srcId="{0BBDAE2C-4F2C-497A-9A62-71921952D16A}" destId="{0A39060C-8D6C-4160-9535-E0FFEFC46E44}" srcOrd="1" destOrd="0" presId="urn:microsoft.com/office/officeart/2005/8/layout/orgChart1"/>
    <dgm:cxn modelId="{42170C61-C305-40BB-B931-43158221F1B4}" type="presParOf" srcId="{17BB6B9D-4A1D-4161-B90F-CA5DA2D6C8AC}" destId="{EBA8157A-B3D8-4CC1-A633-FFB9CBAE51C6}" srcOrd="1" destOrd="0" presId="urn:microsoft.com/office/officeart/2005/8/layout/orgChart1"/>
    <dgm:cxn modelId="{0FF3B5CC-5FBB-441F-9D40-983B5EBB1889}" type="presParOf" srcId="{17BB6B9D-4A1D-4161-B90F-CA5DA2D6C8AC}" destId="{8EBFF06F-9125-465E-88BC-E6A33C87ABD0}" srcOrd="2" destOrd="0" presId="urn:microsoft.com/office/officeart/2005/8/layout/orgChart1"/>
    <dgm:cxn modelId="{3A4BC4B3-47AA-47B2-A947-15C0B2002BB7}" type="presParOf" srcId="{B339581D-031D-4B41-A9C3-FF9E4088D996}" destId="{3D80295C-C4E3-43B0-A978-BDDE2F080506}" srcOrd="2" destOrd="0" presId="urn:microsoft.com/office/officeart/2005/8/layout/orgChart1"/>
    <dgm:cxn modelId="{A4F261A6-7863-4C23-B7FD-9CABA2E53DA3}" type="presParOf" srcId="{B339581D-031D-4B41-A9C3-FF9E4088D996}" destId="{8EE21DAB-B71E-4578-B881-401F99A89FB4}" srcOrd="3" destOrd="0" presId="urn:microsoft.com/office/officeart/2005/8/layout/orgChart1"/>
    <dgm:cxn modelId="{38F02636-6A99-4436-A91C-847CF3CA4737}" type="presParOf" srcId="{8EE21DAB-B71E-4578-B881-401F99A89FB4}" destId="{24BCA740-5034-42D1-B239-BB097832E80C}" srcOrd="0" destOrd="0" presId="urn:microsoft.com/office/officeart/2005/8/layout/orgChart1"/>
    <dgm:cxn modelId="{3E5DF442-E9EA-48E1-B93F-4FB8F63A6252}" type="presParOf" srcId="{24BCA740-5034-42D1-B239-BB097832E80C}" destId="{A9776F76-31E5-46B2-8184-9D1AEB66673B}" srcOrd="0" destOrd="0" presId="urn:microsoft.com/office/officeart/2005/8/layout/orgChart1"/>
    <dgm:cxn modelId="{78431307-EFD5-42B7-AFEC-290759FE8A63}" type="presParOf" srcId="{24BCA740-5034-42D1-B239-BB097832E80C}" destId="{EBC8ADD9-53CE-4BCF-BCDE-C8A140216C9A}" srcOrd="1" destOrd="0" presId="urn:microsoft.com/office/officeart/2005/8/layout/orgChart1"/>
    <dgm:cxn modelId="{36449B7B-4A4C-4404-B292-1748D304C27F}" type="presParOf" srcId="{8EE21DAB-B71E-4578-B881-401F99A89FB4}" destId="{243ACFA3-19D5-43F6-9879-0C6C3D11E888}" srcOrd="1" destOrd="0" presId="urn:microsoft.com/office/officeart/2005/8/layout/orgChart1"/>
    <dgm:cxn modelId="{EDDDEBED-AE80-4E17-A491-6DDB4EDBE27C}" type="presParOf" srcId="{8EE21DAB-B71E-4578-B881-401F99A89FB4}" destId="{09ACD636-41A2-4B04-A1F1-6600B2C89DD6}" srcOrd="2" destOrd="0" presId="urn:microsoft.com/office/officeart/2005/8/layout/orgChart1"/>
    <dgm:cxn modelId="{645A9B87-1BA3-4AD1-96D8-B9A9846CAA07}" type="presParOf" srcId="{B339581D-031D-4B41-A9C3-FF9E4088D996}" destId="{CD62FFC7-F8EC-448E-B6D8-D570870086BF}" srcOrd="4" destOrd="0" presId="urn:microsoft.com/office/officeart/2005/8/layout/orgChart1"/>
    <dgm:cxn modelId="{7581DED2-EF62-4155-93DB-CDB9F9223798}" type="presParOf" srcId="{B339581D-031D-4B41-A9C3-FF9E4088D996}" destId="{15801056-CE93-4709-A1FA-D3F3EF4570EC}" srcOrd="5" destOrd="0" presId="urn:microsoft.com/office/officeart/2005/8/layout/orgChart1"/>
    <dgm:cxn modelId="{CD5B8372-18AC-4D92-B631-AB4635607E91}" type="presParOf" srcId="{15801056-CE93-4709-A1FA-D3F3EF4570EC}" destId="{EC315E40-75B8-41AF-9382-9DC633268E32}" srcOrd="0" destOrd="0" presId="urn:microsoft.com/office/officeart/2005/8/layout/orgChart1"/>
    <dgm:cxn modelId="{8F6EB981-357B-4537-9E79-93C41034AB68}" type="presParOf" srcId="{EC315E40-75B8-41AF-9382-9DC633268E32}" destId="{8BC4A3DC-F955-458B-B6CF-6FC569DBDF07}" srcOrd="0" destOrd="0" presId="urn:microsoft.com/office/officeart/2005/8/layout/orgChart1"/>
    <dgm:cxn modelId="{6E27E4A8-C02B-4192-8A2E-6CC2B04317CD}" type="presParOf" srcId="{EC315E40-75B8-41AF-9382-9DC633268E32}" destId="{B12E1158-38D7-405E-9F68-BB5096B5D9A6}" srcOrd="1" destOrd="0" presId="urn:microsoft.com/office/officeart/2005/8/layout/orgChart1"/>
    <dgm:cxn modelId="{E10D39BF-0256-4B51-B869-8816580E46D9}" type="presParOf" srcId="{15801056-CE93-4709-A1FA-D3F3EF4570EC}" destId="{784AB717-A022-4690-943B-85BF4872AB1F}" srcOrd="1" destOrd="0" presId="urn:microsoft.com/office/officeart/2005/8/layout/orgChart1"/>
    <dgm:cxn modelId="{98824BC8-7141-46F0-90A1-813431C44588}" type="presParOf" srcId="{15801056-CE93-4709-A1FA-D3F3EF4570EC}" destId="{6A33B83D-0F71-4FB2-8720-ADD36CA9CEDA}" srcOrd="2" destOrd="0" presId="urn:microsoft.com/office/officeart/2005/8/layout/orgChart1"/>
    <dgm:cxn modelId="{F17B0B44-ABD6-42BC-9A77-F22345854831}" type="presParOf" srcId="{F804471E-1B5A-4871-8C96-DE1FDAB7179A}" destId="{FDD78978-E343-42EF-88AF-B537CE947357}" srcOrd="2" destOrd="0" presId="urn:microsoft.com/office/officeart/2005/8/layout/orgChart1"/>
    <dgm:cxn modelId="{062F63DB-D5CD-4616-98DD-CE2AB546FC0A}" type="presParOf" srcId="{FE549DF3-EF6C-48ED-A9CE-CC4EA484BDE7}" destId="{7D9BC0C8-FCAD-42CE-AC20-3D0FAE36F062}" srcOrd="6" destOrd="0" presId="urn:microsoft.com/office/officeart/2005/8/layout/orgChart1"/>
    <dgm:cxn modelId="{EE631904-B26E-4CBA-B9EF-4CAAD8080365}" type="presParOf" srcId="{FE549DF3-EF6C-48ED-A9CE-CC4EA484BDE7}" destId="{BD6F3340-3A0D-485C-B414-4131CF60EAB5}" srcOrd="7" destOrd="0" presId="urn:microsoft.com/office/officeart/2005/8/layout/orgChart1"/>
    <dgm:cxn modelId="{F4B8D51F-8A73-4672-B6C2-3B2361FD2666}" type="presParOf" srcId="{BD6F3340-3A0D-485C-B414-4131CF60EAB5}" destId="{3CFAB1E0-DE23-4E97-8AAA-9AFF727F468A}" srcOrd="0" destOrd="0" presId="urn:microsoft.com/office/officeart/2005/8/layout/orgChart1"/>
    <dgm:cxn modelId="{92B4EC23-1702-47F5-BA60-37D6015C4B92}" type="presParOf" srcId="{3CFAB1E0-DE23-4E97-8AAA-9AFF727F468A}" destId="{40F291F4-8151-4E1E-9D9B-2C23C43F55BE}" srcOrd="0" destOrd="0" presId="urn:microsoft.com/office/officeart/2005/8/layout/orgChart1"/>
    <dgm:cxn modelId="{2E2BFB98-A71F-47A8-A8FA-30B751DE76F6}" type="presParOf" srcId="{3CFAB1E0-DE23-4E97-8AAA-9AFF727F468A}" destId="{2A5D906A-7C58-464C-B824-E58E024DEC21}" srcOrd="1" destOrd="0" presId="urn:microsoft.com/office/officeart/2005/8/layout/orgChart1"/>
    <dgm:cxn modelId="{36E1CB90-D5C2-4F0D-BCAD-6690F4D6C888}" type="presParOf" srcId="{BD6F3340-3A0D-485C-B414-4131CF60EAB5}" destId="{768B9387-0747-40BA-A2D0-31795A768F69}" srcOrd="1" destOrd="0" presId="urn:microsoft.com/office/officeart/2005/8/layout/orgChart1"/>
    <dgm:cxn modelId="{13DBCE25-FB40-4DCB-BF3B-CAFF5FE328E4}" type="presParOf" srcId="{768B9387-0747-40BA-A2D0-31795A768F69}" destId="{14D9EA7F-1656-4940-92D2-450CC612E78D}" srcOrd="0" destOrd="0" presId="urn:microsoft.com/office/officeart/2005/8/layout/orgChart1"/>
    <dgm:cxn modelId="{3FE11F60-3F10-4F58-837A-DA168E9481EC}" type="presParOf" srcId="{768B9387-0747-40BA-A2D0-31795A768F69}" destId="{170A94C2-3698-4CFB-8B5F-D78645A0A456}" srcOrd="1" destOrd="0" presId="urn:microsoft.com/office/officeart/2005/8/layout/orgChart1"/>
    <dgm:cxn modelId="{790584E7-53D1-41BB-9C2A-3970C41294FA}" type="presParOf" srcId="{170A94C2-3698-4CFB-8B5F-D78645A0A456}" destId="{38FF5686-4616-48F9-A73F-DD9F82466839}" srcOrd="0" destOrd="0" presId="urn:microsoft.com/office/officeart/2005/8/layout/orgChart1"/>
    <dgm:cxn modelId="{13F5C8C4-AE6D-43AA-8300-48AEAA7F5466}" type="presParOf" srcId="{38FF5686-4616-48F9-A73F-DD9F82466839}" destId="{9644C24E-B9D9-43A5-AB49-6FA044F23D1E}" srcOrd="0" destOrd="0" presId="urn:microsoft.com/office/officeart/2005/8/layout/orgChart1"/>
    <dgm:cxn modelId="{2160BF85-CE4D-4109-BC88-8472ABF74706}" type="presParOf" srcId="{38FF5686-4616-48F9-A73F-DD9F82466839}" destId="{9B0C4A5B-A921-460B-9213-67A910B2F6EE}" srcOrd="1" destOrd="0" presId="urn:microsoft.com/office/officeart/2005/8/layout/orgChart1"/>
    <dgm:cxn modelId="{89945473-8F0D-49F8-AA24-BCE15E578D0D}" type="presParOf" srcId="{170A94C2-3698-4CFB-8B5F-D78645A0A456}" destId="{6AEAAB0F-6D68-462A-8759-58C910261089}" srcOrd="1" destOrd="0" presId="urn:microsoft.com/office/officeart/2005/8/layout/orgChart1"/>
    <dgm:cxn modelId="{6140042F-73A0-434B-A41A-066B7E0609E4}" type="presParOf" srcId="{170A94C2-3698-4CFB-8B5F-D78645A0A456}" destId="{83692186-BE76-473B-BB3A-BAAAAD98D886}" srcOrd="2" destOrd="0" presId="urn:microsoft.com/office/officeart/2005/8/layout/orgChart1"/>
    <dgm:cxn modelId="{01EDBB84-1159-43CF-BF4B-C5DBE34A0893}" type="presParOf" srcId="{768B9387-0747-40BA-A2D0-31795A768F69}" destId="{0D921D3F-12F7-4486-85B8-B7E212CD9083}" srcOrd="2" destOrd="0" presId="urn:microsoft.com/office/officeart/2005/8/layout/orgChart1"/>
    <dgm:cxn modelId="{0EF1E6F8-3727-4EC7-91E6-EC92FB571EE2}" type="presParOf" srcId="{768B9387-0747-40BA-A2D0-31795A768F69}" destId="{DA7EA473-F7DF-4D3A-826E-64618EAEC25A}" srcOrd="3" destOrd="0" presId="urn:microsoft.com/office/officeart/2005/8/layout/orgChart1"/>
    <dgm:cxn modelId="{53F54F19-ABE1-4451-A946-D7FD866C49CA}" type="presParOf" srcId="{DA7EA473-F7DF-4D3A-826E-64618EAEC25A}" destId="{94B0B609-ED16-43BD-B6A9-20C2E825951D}" srcOrd="0" destOrd="0" presId="urn:microsoft.com/office/officeart/2005/8/layout/orgChart1"/>
    <dgm:cxn modelId="{C3175773-D983-435F-ADC1-EDF4B40CC388}" type="presParOf" srcId="{94B0B609-ED16-43BD-B6A9-20C2E825951D}" destId="{18EF354E-EAE6-41E7-B0DC-EF97E2D63100}" srcOrd="0" destOrd="0" presId="urn:microsoft.com/office/officeart/2005/8/layout/orgChart1"/>
    <dgm:cxn modelId="{C7E942D3-8590-438E-BCC8-07EDACC1A977}" type="presParOf" srcId="{94B0B609-ED16-43BD-B6A9-20C2E825951D}" destId="{D3305B73-12C5-4F87-88EA-0881854E28BA}" srcOrd="1" destOrd="0" presId="urn:microsoft.com/office/officeart/2005/8/layout/orgChart1"/>
    <dgm:cxn modelId="{D54C9C32-27AA-4B67-9D4F-FC603C64B7A9}" type="presParOf" srcId="{DA7EA473-F7DF-4D3A-826E-64618EAEC25A}" destId="{61BF8614-7939-4117-AF80-72B76F9B15EB}" srcOrd="1" destOrd="0" presId="urn:microsoft.com/office/officeart/2005/8/layout/orgChart1"/>
    <dgm:cxn modelId="{52F63C34-B0C9-4492-B76B-2B38FB83CFE5}" type="presParOf" srcId="{DA7EA473-F7DF-4D3A-826E-64618EAEC25A}" destId="{9A8C11FF-BB17-4898-BA2B-2E75DC8F696B}" srcOrd="2" destOrd="0" presId="urn:microsoft.com/office/officeart/2005/8/layout/orgChart1"/>
    <dgm:cxn modelId="{B7C2C11E-F186-4F73-9BBF-F00F06011847}" type="presParOf" srcId="{768B9387-0747-40BA-A2D0-31795A768F69}" destId="{66CE222E-1839-461B-B7E1-25A5D91A4F52}" srcOrd="4" destOrd="0" presId="urn:microsoft.com/office/officeart/2005/8/layout/orgChart1"/>
    <dgm:cxn modelId="{D7AF745D-CE50-4973-81C9-2E86E14A226D}" type="presParOf" srcId="{768B9387-0747-40BA-A2D0-31795A768F69}" destId="{91337A10-9FC9-4D5C-AB0B-02FDE718B151}" srcOrd="5" destOrd="0" presId="urn:microsoft.com/office/officeart/2005/8/layout/orgChart1"/>
    <dgm:cxn modelId="{3CAC33D5-E1E2-4AB3-B97F-1778C069AC58}" type="presParOf" srcId="{91337A10-9FC9-4D5C-AB0B-02FDE718B151}" destId="{E54F5BCF-327F-43A5-8402-9A7D46E6578E}" srcOrd="0" destOrd="0" presId="urn:microsoft.com/office/officeart/2005/8/layout/orgChart1"/>
    <dgm:cxn modelId="{51C5BDFF-3F40-44FE-9779-86627AA6D23D}" type="presParOf" srcId="{E54F5BCF-327F-43A5-8402-9A7D46E6578E}" destId="{4CDDFEFD-6B25-47BC-B5EA-BBC3374DD028}" srcOrd="0" destOrd="0" presId="urn:microsoft.com/office/officeart/2005/8/layout/orgChart1"/>
    <dgm:cxn modelId="{F5682C0E-519C-48DA-BCA9-073236149CCF}" type="presParOf" srcId="{E54F5BCF-327F-43A5-8402-9A7D46E6578E}" destId="{DF05E8CC-6DD7-4636-9D3F-1E45B88B4576}" srcOrd="1" destOrd="0" presId="urn:microsoft.com/office/officeart/2005/8/layout/orgChart1"/>
    <dgm:cxn modelId="{E9D3841E-DB37-40A2-B20C-506E33B2BDCD}" type="presParOf" srcId="{91337A10-9FC9-4D5C-AB0B-02FDE718B151}" destId="{117F2F29-A7F7-4A5D-9B2A-F6C111FD6720}" srcOrd="1" destOrd="0" presId="urn:microsoft.com/office/officeart/2005/8/layout/orgChart1"/>
    <dgm:cxn modelId="{A83A3881-6A53-43DF-86BC-CBAE31CE7A93}" type="presParOf" srcId="{91337A10-9FC9-4D5C-AB0B-02FDE718B151}" destId="{EC5C730D-CA65-4F9E-9136-E13508EAC23E}" srcOrd="2" destOrd="0" presId="urn:microsoft.com/office/officeart/2005/8/layout/orgChart1"/>
    <dgm:cxn modelId="{E95DC948-8996-4CB5-8FE7-B676E1F2B316}" type="presParOf" srcId="{BD6F3340-3A0D-485C-B414-4131CF60EAB5}" destId="{5C092DB7-B9D5-42F0-B2D3-6AADC4261B5D}" srcOrd="2" destOrd="0" presId="urn:microsoft.com/office/officeart/2005/8/layout/orgChart1"/>
    <dgm:cxn modelId="{B7C9C700-2C0A-41E3-BF02-AFE0B55A809F}" type="presParOf" srcId="{28F33BEC-2933-4577-88C2-C2332CC1BE4C}" destId="{7E77F07B-A1F9-4EA2-89A4-705869BCAB7D}" srcOrd="2" destOrd="0" presId="urn:microsoft.com/office/officeart/2005/8/layout/orgChart1"/>
    <dgm:cxn modelId="{9224FCE4-BEBC-4CC4-846B-B39014F18E9D}" type="presParOf" srcId="{5ABF7307-6E96-484A-9CD2-1E5F2B5FFACA}" destId="{F60681B7-1464-4C9D-9B51-AB46501D430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9604F7-10CD-42BF-8C21-AC99D74DE217}" type="doc">
      <dgm:prSet loTypeId="urn:microsoft.com/office/officeart/2005/8/layout/StepDownProcess" loCatId="process" qsTypeId="urn:microsoft.com/office/officeart/2005/8/quickstyle/simple1" qsCatId="simple" csTypeId="urn:microsoft.com/office/officeart/2005/8/colors/colorful1" csCatId="colorful" phldr="1"/>
      <dgm:spPr/>
      <dgm:t>
        <a:bodyPr/>
        <a:lstStyle/>
        <a:p>
          <a:endParaRPr lang="en-IN"/>
        </a:p>
      </dgm:t>
    </dgm:pt>
    <dgm:pt modelId="{1D9A2543-9A61-400D-A085-1499D43BF2BE}">
      <dgm:prSet phldrT="[Text]"/>
      <dgm:spPr/>
      <dgm:t>
        <a:bodyPr/>
        <a:lstStyle/>
        <a:p>
          <a:r>
            <a:rPr lang="en-IN" dirty="0"/>
            <a:t>FEASIBILITY STUDY/ANALYSIS</a:t>
          </a:r>
        </a:p>
      </dgm:t>
    </dgm:pt>
    <dgm:pt modelId="{9D4C3FEA-7547-49B6-982F-6E3737C48D94}" type="parTrans" cxnId="{A0192D54-F276-406B-AB2D-EA92003AB716}">
      <dgm:prSet/>
      <dgm:spPr/>
      <dgm:t>
        <a:bodyPr/>
        <a:lstStyle/>
        <a:p>
          <a:endParaRPr lang="en-IN"/>
        </a:p>
      </dgm:t>
    </dgm:pt>
    <dgm:pt modelId="{0D60E6D9-B49F-4FB2-BAFF-6443ACDEBAD5}" type="sibTrans" cxnId="{A0192D54-F276-406B-AB2D-EA92003AB716}">
      <dgm:prSet/>
      <dgm:spPr/>
      <dgm:t>
        <a:bodyPr/>
        <a:lstStyle/>
        <a:p>
          <a:endParaRPr lang="en-IN"/>
        </a:p>
      </dgm:t>
    </dgm:pt>
    <dgm:pt modelId="{C49F3B1E-4ABA-44C0-8DF9-7CE0DDA68E17}">
      <dgm:prSet phldrT="[Text]"/>
      <dgm:spPr/>
      <dgm:t>
        <a:bodyPr/>
        <a:lstStyle/>
        <a:p>
          <a:pPr>
            <a:buFont typeface="Arial" panose="020B0604020202020204" pitchFamily="34" charset="0"/>
            <a:buChar char="•"/>
          </a:pPr>
          <a:r>
            <a:rPr lang="en-IN" dirty="0"/>
            <a:t>COMPARATIVE STUDY</a:t>
          </a:r>
        </a:p>
      </dgm:t>
    </dgm:pt>
    <dgm:pt modelId="{62024187-E0FC-4909-9D19-1A97C1203436}" type="parTrans" cxnId="{D82D721A-3E26-41BD-A6D9-32455FC8FE47}">
      <dgm:prSet/>
      <dgm:spPr/>
      <dgm:t>
        <a:bodyPr/>
        <a:lstStyle/>
        <a:p>
          <a:endParaRPr lang="en-IN"/>
        </a:p>
      </dgm:t>
    </dgm:pt>
    <dgm:pt modelId="{4949104A-D398-46EB-81D1-CCE029129AB1}" type="sibTrans" cxnId="{D82D721A-3E26-41BD-A6D9-32455FC8FE47}">
      <dgm:prSet/>
      <dgm:spPr/>
      <dgm:t>
        <a:bodyPr/>
        <a:lstStyle/>
        <a:p>
          <a:endParaRPr lang="en-IN"/>
        </a:p>
      </dgm:t>
    </dgm:pt>
    <dgm:pt modelId="{06E1CDB7-46AF-48B8-9A7E-6A93C24BD8EE}">
      <dgm:prSet phldrT="[Text]"/>
      <dgm:spPr/>
      <dgm:t>
        <a:bodyPr/>
        <a:lstStyle/>
        <a:p>
          <a:r>
            <a:rPr lang="en-IN" dirty="0"/>
            <a:t>DESIGN</a:t>
          </a:r>
        </a:p>
      </dgm:t>
    </dgm:pt>
    <dgm:pt modelId="{241DACC1-C38D-49ED-B3E0-788566D967A0}" type="parTrans" cxnId="{A19F8FDE-CD78-4EE0-B553-BDC5A7F650BA}">
      <dgm:prSet/>
      <dgm:spPr/>
      <dgm:t>
        <a:bodyPr/>
        <a:lstStyle/>
        <a:p>
          <a:endParaRPr lang="en-IN"/>
        </a:p>
      </dgm:t>
    </dgm:pt>
    <dgm:pt modelId="{B78F9EE5-C697-44EC-A146-B5F3CC87D6F8}" type="sibTrans" cxnId="{A19F8FDE-CD78-4EE0-B553-BDC5A7F650BA}">
      <dgm:prSet/>
      <dgm:spPr/>
      <dgm:t>
        <a:bodyPr/>
        <a:lstStyle/>
        <a:p>
          <a:endParaRPr lang="en-IN"/>
        </a:p>
      </dgm:t>
    </dgm:pt>
    <dgm:pt modelId="{C538610C-8A17-4AB0-832E-4D3021949395}">
      <dgm:prSet phldrT="[Text]"/>
      <dgm:spPr/>
      <dgm:t>
        <a:bodyPr/>
        <a:lstStyle/>
        <a:p>
          <a:r>
            <a:rPr lang="en-IN" dirty="0"/>
            <a:t>PROTOTYPES</a:t>
          </a:r>
        </a:p>
      </dgm:t>
    </dgm:pt>
    <dgm:pt modelId="{7B631B13-EE49-4EB6-B120-539812871AAE}" type="parTrans" cxnId="{F38F24DE-96E4-418E-BC57-CA4C23F74E7F}">
      <dgm:prSet/>
      <dgm:spPr/>
      <dgm:t>
        <a:bodyPr/>
        <a:lstStyle/>
        <a:p>
          <a:endParaRPr lang="en-IN"/>
        </a:p>
      </dgm:t>
    </dgm:pt>
    <dgm:pt modelId="{D9CDF803-7540-4CFD-8C4C-A9259193E996}" type="sibTrans" cxnId="{F38F24DE-96E4-418E-BC57-CA4C23F74E7F}">
      <dgm:prSet/>
      <dgm:spPr/>
      <dgm:t>
        <a:bodyPr/>
        <a:lstStyle/>
        <a:p>
          <a:endParaRPr lang="en-IN"/>
        </a:p>
      </dgm:t>
    </dgm:pt>
    <dgm:pt modelId="{515AB5D4-F77C-4D8C-972C-211F626126DC}">
      <dgm:prSet/>
      <dgm:spPr/>
      <dgm:t>
        <a:bodyPr/>
        <a:lstStyle/>
        <a:p>
          <a:r>
            <a:rPr lang="en-IN" dirty="0"/>
            <a:t>CODING </a:t>
          </a:r>
        </a:p>
      </dgm:t>
    </dgm:pt>
    <dgm:pt modelId="{811CB4B0-D2F1-4895-B5B1-8B7CFECA3208}" type="parTrans" cxnId="{24C4B6EA-9758-43DB-A819-B3434BB14715}">
      <dgm:prSet/>
      <dgm:spPr/>
      <dgm:t>
        <a:bodyPr/>
        <a:lstStyle/>
        <a:p>
          <a:endParaRPr lang="en-IN"/>
        </a:p>
      </dgm:t>
    </dgm:pt>
    <dgm:pt modelId="{9AAA5034-0847-44C8-9C83-CD48CAC69E29}" type="sibTrans" cxnId="{24C4B6EA-9758-43DB-A819-B3434BB14715}">
      <dgm:prSet/>
      <dgm:spPr/>
      <dgm:t>
        <a:bodyPr/>
        <a:lstStyle/>
        <a:p>
          <a:endParaRPr lang="en-IN"/>
        </a:p>
      </dgm:t>
    </dgm:pt>
    <dgm:pt modelId="{941C5DE7-7B40-45EF-B9F0-5236B38DA145}">
      <dgm:prSet/>
      <dgm:spPr/>
      <dgm:t>
        <a:bodyPr/>
        <a:lstStyle/>
        <a:p>
          <a:r>
            <a:rPr lang="en-IN" dirty="0"/>
            <a:t>TESTING</a:t>
          </a:r>
        </a:p>
      </dgm:t>
    </dgm:pt>
    <dgm:pt modelId="{D982A4BA-5C78-41CC-8B3D-30D0A84B058A}" type="parTrans" cxnId="{F474267D-C87B-4351-97FD-112A7163EC1A}">
      <dgm:prSet/>
      <dgm:spPr/>
      <dgm:t>
        <a:bodyPr/>
        <a:lstStyle/>
        <a:p>
          <a:endParaRPr lang="en-IN"/>
        </a:p>
      </dgm:t>
    </dgm:pt>
    <dgm:pt modelId="{44794DE8-30B5-40C6-8607-0929DC3B5D64}" type="sibTrans" cxnId="{F474267D-C87B-4351-97FD-112A7163EC1A}">
      <dgm:prSet/>
      <dgm:spPr/>
      <dgm:t>
        <a:bodyPr/>
        <a:lstStyle/>
        <a:p>
          <a:endParaRPr lang="en-IN"/>
        </a:p>
      </dgm:t>
    </dgm:pt>
    <dgm:pt modelId="{B7D48364-1EA9-46F8-992B-7DA1B9BB3B4A}">
      <dgm:prSet/>
      <dgm:spPr/>
      <dgm:t>
        <a:bodyPr/>
        <a:lstStyle/>
        <a:p>
          <a:r>
            <a:rPr lang="en-IN" dirty="0"/>
            <a:t>MAINTENANCE</a:t>
          </a:r>
        </a:p>
      </dgm:t>
    </dgm:pt>
    <dgm:pt modelId="{B94F8ED4-2122-42C8-9261-AD7BCB5F2D38}" type="parTrans" cxnId="{DE46568F-DE86-4180-9D81-F3ED90514D84}">
      <dgm:prSet/>
      <dgm:spPr/>
      <dgm:t>
        <a:bodyPr/>
        <a:lstStyle/>
        <a:p>
          <a:endParaRPr lang="en-IN"/>
        </a:p>
      </dgm:t>
    </dgm:pt>
    <dgm:pt modelId="{7572B3AD-B377-4E90-A4C6-14D601D745B4}" type="sibTrans" cxnId="{DE46568F-DE86-4180-9D81-F3ED90514D84}">
      <dgm:prSet/>
      <dgm:spPr/>
      <dgm:t>
        <a:bodyPr/>
        <a:lstStyle/>
        <a:p>
          <a:endParaRPr lang="en-IN"/>
        </a:p>
      </dgm:t>
    </dgm:pt>
    <dgm:pt modelId="{FC533053-86A9-412D-B655-79402AE9EB8F}">
      <dgm:prSet phldrT="[Text]"/>
      <dgm:spPr/>
      <dgm:t>
        <a:bodyPr/>
        <a:lstStyle/>
        <a:p>
          <a:r>
            <a:rPr lang="en-IN" dirty="0"/>
            <a:t>PROS AND CONS OF EMMS</a:t>
          </a:r>
        </a:p>
      </dgm:t>
    </dgm:pt>
    <dgm:pt modelId="{DBE93EEE-85C0-47A9-A00E-AF168CB71048}" type="parTrans" cxnId="{301168D5-9804-48D8-82D0-616AADCD3244}">
      <dgm:prSet/>
      <dgm:spPr/>
      <dgm:t>
        <a:bodyPr/>
        <a:lstStyle/>
        <a:p>
          <a:endParaRPr lang="en-IN"/>
        </a:p>
      </dgm:t>
    </dgm:pt>
    <dgm:pt modelId="{1BC84D2D-EAF2-4ECE-8D7C-01156E3D2717}" type="sibTrans" cxnId="{301168D5-9804-48D8-82D0-616AADCD3244}">
      <dgm:prSet/>
      <dgm:spPr/>
      <dgm:t>
        <a:bodyPr/>
        <a:lstStyle/>
        <a:p>
          <a:endParaRPr lang="en-IN"/>
        </a:p>
      </dgm:t>
    </dgm:pt>
    <dgm:pt modelId="{56135EF7-8721-48DB-AD58-7C5D78AF6D88}">
      <dgm:prSet phldrT="[Text]"/>
      <dgm:spPr/>
      <dgm:t>
        <a:bodyPr/>
        <a:lstStyle/>
        <a:p>
          <a:r>
            <a:rPr lang="en-IN" dirty="0"/>
            <a:t>ROAD MAPS</a:t>
          </a:r>
        </a:p>
      </dgm:t>
    </dgm:pt>
    <dgm:pt modelId="{5951297A-C1FC-4C34-A51B-7BDE3E8C1C8B}" type="parTrans" cxnId="{CB18B4A9-2BD0-46CB-B4D5-F776A202CA62}">
      <dgm:prSet/>
      <dgm:spPr/>
      <dgm:t>
        <a:bodyPr/>
        <a:lstStyle/>
        <a:p>
          <a:endParaRPr lang="en-IN"/>
        </a:p>
      </dgm:t>
    </dgm:pt>
    <dgm:pt modelId="{D7ED82BC-1F0A-4C6C-963A-358AA2DF1849}" type="sibTrans" cxnId="{CB18B4A9-2BD0-46CB-B4D5-F776A202CA62}">
      <dgm:prSet/>
      <dgm:spPr/>
      <dgm:t>
        <a:bodyPr/>
        <a:lstStyle/>
        <a:p>
          <a:endParaRPr lang="en-IN"/>
        </a:p>
      </dgm:t>
    </dgm:pt>
    <dgm:pt modelId="{C20FA97C-B3B8-401A-BA3C-4AF7A133EC27}" type="pres">
      <dgm:prSet presAssocID="{829604F7-10CD-42BF-8C21-AC99D74DE217}" presName="rootnode" presStyleCnt="0">
        <dgm:presLayoutVars>
          <dgm:chMax/>
          <dgm:chPref/>
          <dgm:dir/>
          <dgm:animLvl val="lvl"/>
        </dgm:presLayoutVars>
      </dgm:prSet>
      <dgm:spPr/>
    </dgm:pt>
    <dgm:pt modelId="{E0225D82-17F5-44AB-806A-E9502B6D8E8C}" type="pres">
      <dgm:prSet presAssocID="{1D9A2543-9A61-400D-A085-1499D43BF2BE}" presName="composite" presStyleCnt="0"/>
      <dgm:spPr/>
    </dgm:pt>
    <dgm:pt modelId="{98FEDDBE-DB20-48D8-8185-1FC4606DB97F}" type="pres">
      <dgm:prSet presAssocID="{1D9A2543-9A61-400D-A085-1499D43BF2BE}" presName="bentUpArrow1" presStyleLbl="alignImgPlace1" presStyleIdx="0" presStyleCnt="4"/>
      <dgm:spPr/>
    </dgm:pt>
    <dgm:pt modelId="{13EA8683-4F6E-4CC0-9ECA-F851A2D6268A}" type="pres">
      <dgm:prSet presAssocID="{1D9A2543-9A61-400D-A085-1499D43BF2BE}" presName="ParentText" presStyleLbl="node1" presStyleIdx="0" presStyleCnt="5" custLinFactNeighborY="-3439">
        <dgm:presLayoutVars>
          <dgm:chMax val="1"/>
          <dgm:chPref val="1"/>
          <dgm:bulletEnabled val="1"/>
        </dgm:presLayoutVars>
      </dgm:prSet>
      <dgm:spPr/>
    </dgm:pt>
    <dgm:pt modelId="{A1CA3F5C-5D23-4EE1-860D-71F75D92DD1A}" type="pres">
      <dgm:prSet presAssocID="{1D9A2543-9A61-400D-A085-1499D43BF2BE}" presName="ChildText" presStyleLbl="revTx" presStyleIdx="0" presStyleCnt="4">
        <dgm:presLayoutVars>
          <dgm:chMax val="0"/>
          <dgm:chPref val="0"/>
          <dgm:bulletEnabled val="1"/>
        </dgm:presLayoutVars>
      </dgm:prSet>
      <dgm:spPr/>
    </dgm:pt>
    <dgm:pt modelId="{65295CA7-BBAC-4AE4-86DF-59B1FBB3B6DE}" type="pres">
      <dgm:prSet presAssocID="{0D60E6D9-B49F-4FB2-BAFF-6443ACDEBAD5}" presName="sibTrans" presStyleCnt="0"/>
      <dgm:spPr/>
    </dgm:pt>
    <dgm:pt modelId="{75F92F13-FD44-4421-9FDF-84289C644C19}" type="pres">
      <dgm:prSet presAssocID="{06E1CDB7-46AF-48B8-9A7E-6A93C24BD8EE}" presName="composite" presStyleCnt="0"/>
      <dgm:spPr/>
    </dgm:pt>
    <dgm:pt modelId="{557EE9A6-6F5E-4AB5-A53D-287F5EB5A873}" type="pres">
      <dgm:prSet presAssocID="{06E1CDB7-46AF-48B8-9A7E-6A93C24BD8EE}" presName="bentUpArrow1" presStyleLbl="alignImgPlace1" presStyleIdx="1" presStyleCnt="4"/>
      <dgm:spPr/>
    </dgm:pt>
    <dgm:pt modelId="{C1270571-313D-4371-A456-6EA0227E8726}" type="pres">
      <dgm:prSet presAssocID="{06E1CDB7-46AF-48B8-9A7E-6A93C24BD8EE}" presName="ParentText" presStyleLbl="node1" presStyleIdx="1" presStyleCnt="5">
        <dgm:presLayoutVars>
          <dgm:chMax val="1"/>
          <dgm:chPref val="1"/>
          <dgm:bulletEnabled val="1"/>
        </dgm:presLayoutVars>
      </dgm:prSet>
      <dgm:spPr/>
    </dgm:pt>
    <dgm:pt modelId="{F839BE40-6C7D-4C44-958B-C831C59741E9}" type="pres">
      <dgm:prSet presAssocID="{06E1CDB7-46AF-48B8-9A7E-6A93C24BD8EE}" presName="ChildText" presStyleLbl="revTx" presStyleIdx="1" presStyleCnt="4">
        <dgm:presLayoutVars>
          <dgm:chMax val="0"/>
          <dgm:chPref val="0"/>
          <dgm:bulletEnabled val="1"/>
        </dgm:presLayoutVars>
      </dgm:prSet>
      <dgm:spPr/>
    </dgm:pt>
    <dgm:pt modelId="{4B7E3308-322A-4192-BE8C-68D36E31A7ED}" type="pres">
      <dgm:prSet presAssocID="{B78F9EE5-C697-44EC-A146-B5F3CC87D6F8}" presName="sibTrans" presStyleCnt="0"/>
      <dgm:spPr/>
    </dgm:pt>
    <dgm:pt modelId="{A04C9C9B-3C3C-474B-8FD3-30525991F320}" type="pres">
      <dgm:prSet presAssocID="{515AB5D4-F77C-4D8C-972C-211F626126DC}" presName="composite" presStyleCnt="0"/>
      <dgm:spPr/>
    </dgm:pt>
    <dgm:pt modelId="{BA854C98-1DDD-40B9-9AA6-58A0E37B0855}" type="pres">
      <dgm:prSet presAssocID="{515AB5D4-F77C-4D8C-972C-211F626126DC}" presName="bentUpArrow1" presStyleLbl="alignImgPlace1" presStyleIdx="2" presStyleCnt="4"/>
      <dgm:spPr/>
    </dgm:pt>
    <dgm:pt modelId="{2065AA4A-ABC6-4867-B259-8FE2E2C0A364}" type="pres">
      <dgm:prSet presAssocID="{515AB5D4-F77C-4D8C-972C-211F626126DC}" presName="ParentText" presStyleLbl="node1" presStyleIdx="2" presStyleCnt="5">
        <dgm:presLayoutVars>
          <dgm:chMax val="1"/>
          <dgm:chPref val="1"/>
          <dgm:bulletEnabled val="1"/>
        </dgm:presLayoutVars>
      </dgm:prSet>
      <dgm:spPr/>
    </dgm:pt>
    <dgm:pt modelId="{F4D08C1D-21DB-4AEF-8BCE-A54A603040A6}" type="pres">
      <dgm:prSet presAssocID="{515AB5D4-F77C-4D8C-972C-211F626126DC}" presName="ChildText" presStyleLbl="revTx" presStyleIdx="2" presStyleCnt="4">
        <dgm:presLayoutVars>
          <dgm:chMax val="0"/>
          <dgm:chPref val="0"/>
          <dgm:bulletEnabled val="1"/>
        </dgm:presLayoutVars>
      </dgm:prSet>
      <dgm:spPr/>
    </dgm:pt>
    <dgm:pt modelId="{DD00703E-3E55-4F73-938F-6C7633DED307}" type="pres">
      <dgm:prSet presAssocID="{9AAA5034-0847-44C8-9C83-CD48CAC69E29}" presName="sibTrans" presStyleCnt="0"/>
      <dgm:spPr/>
    </dgm:pt>
    <dgm:pt modelId="{2D9A5780-6ED1-474D-8D36-39D391513B27}" type="pres">
      <dgm:prSet presAssocID="{941C5DE7-7B40-45EF-B9F0-5236B38DA145}" presName="composite" presStyleCnt="0"/>
      <dgm:spPr/>
    </dgm:pt>
    <dgm:pt modelId="{5A8FA977-65D6-4D48-A972-7934E65A004F}" type="pres">
      <dgm:prSet presAssocID="{941C5DE7-7B40-45EF-B9F0-5236B38DA145}" presName="bentUpArrow1" presStyleLbl="alignImgPlace1" presStyleIdx="3" presStyleCnt="4"/>
      <dgm:spPr/>
    </dgm:pt>
    <dgm:pt modelId="{A89F4AA7-EA0C-4670-A60E-2B048D2A19F7}" type="pres">
      <dgm:prSet presAssocID="{941C5DE7-7B40-45EF-B9F0-5236B38DA145}" presName="ParentText" presStyleLbl="node1" presStyleIdx="3" presStyleCnt="5">
        <dgm:presLayoutVars>
          <dgm:chMax val="1"/>
          <dgm:chPref val="1"/>
          <dgm:bulletEnabled val="1"/>
        </dgm:presLayoutVars>
      </dgm:prSet>
      <dgm:spPr/>
    </dgm:pt>
    <dgm:pt modelId="{7248EF9E-039C-49F3-9B0C-F92726B6FDEB}" type="pres">
      <dgm:prSet presAssocID="{941C5DE7-7B40-45EF-B9F0-5236B38DA145}" presName="ChildText" presStyleLbl="revTx" presStyleIdx="3" presStyleCnt="4">
        <dgm:presLayoutVars>
          <dgm:chMax val="0"/>
          <dgm:chPref val="0"/>
          <dgm:bulletEnabled val="1"/>
        </dgm:presLayoutVars>
      </dgm:prSet>
      <dgm:spPr/>
    </dgm:pt>
    <dgm:pt modelId="{9E0C9186-4FFA-46EC-B3DE-7CC2EC2BF550}" type="pres">
      <dgm:prSet presAssocID="{44794DE8-30B5-40C6-8607-0929DC3B5D64}" presName="sibTrans" presStyleCnt="0"/>
      <dgm:spPr/>
    </dgm:pt>
    <dgm:pt modelId="{8ADB4FEE-4610-4B3D-B030-E68BB33F4C1A}" type="pres">
      <dgm:prSet presAssocID="{B7D48364-1EA9-46F8-992B-7DA1B9BB3B4A}" presName="composite" presStyleCnt="0"/>
      <dgm:spPr/>
    </dgm:pt>
    <dgm:pt modelId="{4FBC3B12-B547-468A-BCB8-2EB6067743DA}" type="pres">
      <dgm:prSet presAssocID="{B7D48364-1EA9-46F8-992B-7DA1B9BB3B4A}" presName="ParentText" presStyleLbl="node1" presStyleIdx="4" presStyleCnt="5">
        <dgm:presLayoutVars>
          <dgm:chMax val="1"/>
          <dgm:chPref val="1"/>
          <dgm:bulletEnabled val="1"/>
        </dgm:presLayoutVars>
      </dgm:prSet>
      <dgm:spPr/>
    </dgm:pt>
  </dgm:ptLst>
  <dgm:cxnLst>
    <dgm:cxn modelId="{B85CE417-0255-4C33-A286-5C68269FAD80}" type="presOf" srcId="{56135EF7-8721-48DB-AD58-7C5D78AF6D88}" destId="{F839BE40-6C7D-4C44-958B-C831C59741E9}" srcOrd="0" destOrd="1" presId="urn:microsoft.com/office/officeart/2005/8/layout/StepDownProcess"/>
    <dgm:cxn modelId="{D82D721A-3E26-41BD-A6D9-32455FC8FE47}" srcId="{1D9A2543-9A61-400D-A085-1499D43BF2BE}" destId="{C49F3B1E-4ABA-44C0-8DF9-7CE0DDA68E17}" srcOrd="0" destOrd="0" parTransId="{62024187-E0FC-4909-9D19-1A97C1203436}" sibTransId="{4949104A-D398-46EB-81D1-CCE029129AB1}"/>
    <dgm:cxn modelId="{207CEF1D-F329-4353-863F-7D7C44CFCF74}" type="presOf" srcId="{B7D48364-1EA9-46F8-992B-7DA1B9BB3B4A}" destId="{4FBC3B12-B547-468A-BCB8-2EB6067743DA}" srcOrd="0" destOrd="0" presId="urn:microsoft.com/office/officeart/2005/8/layout/StepDownProcess"/>
    <dgm:cxn modelId="{0DBB0836-48C1-47E4-B999-BCE570C9EE29}" type="presOf" srcId="{FC533053-86A9-412D-B655-79402AE9EB8F}" destId="{A1CA3F5C-5D23-4EE1-860D-71F75D92DD1A}" srcOrd="0" destOrd="1" presId="urn:microsoft.com/office/officeart/2005/8/layout/StepDownProcess"/>
    <dgm:cxn modelId="{AE364072-10EC-4C25-BAAE-C0E0218BC5BE}" type="presOf" srcId="{515AB5D4-F77C-4D8C-972C-211F626126DC}" destId="{2065AA4A-ABC6-4867-B259-8FE2E2C0A364}" srcOrd="0" destOrd="0" presId="urn:microsoft.com/office/officeart/2005/8/layout/StepDownProcess"/>
    <dgm:cxn modelId="{A0192D54-F276-406B-AB2D-EA92003AB716}" srcId="{829604F7-10CD-42BF-8C21-AC99D74DE217}" destId="{1D9A2543-9A61-400D-A085-1499D43BF2BE}" srcOrd="0" destOrd="0" parTransId="{9D4C3FEA-7547-49B6-982F-6E3737C48D94}" sibTransId="{0D60E6D9-B49F-4FB2-BAFF-6443ACDEBAD5}"/>
    <dgm:cxn modelId="{F474267D-C87B-4351-97FD-112A7163EC1A}" srcId="{829604F7-10CD-42BF-8C21-AC99D74DE217}" destId="{941C5DE7-7B40-45EF-B9F0-5236B38DA145}" srcOrd="3" destOrd="0" parTransId="{D982A4BA-5C78-41CC-8B3D-30D0A84B058A}" sibTransId="{44794DE8-30B5-40C6-8607-0929DC3B5D64}"/>
    <dgm:cxn modelId="{DC326B8B-ABBD-49E6-A343-7003186CAC02}" type="presOf" srcId="{1D9A2543-9A61-400D-A085-1499D43BF2BE}" destId="{13EA8683-4F6E-4CC0-9ECA-F851A2D6268A}" srcOrd="0" destOrd="0" presId="urn:microsoft.com/office/officeart/2005/8/layout/StepDownProcess"/>
    <dgm:cxn modelId="{DE46568F-DE86-4180-9D81-F3ED90514D84}" srcId="{829604F7-10CD-42BF-8C21-AC99D74DE217}" destId="{B7D48364-1EA9-46F8-992B-7DA1B9BB3B4A}" srcOrd="4" destOrd="0" parTransId="{B94F8ED4-2122-42C8-9261-AD7BCB5F2D38}" sibTransId="{7572B3AD-B377-4E90-A4C6-14D601D745B4}"/>
    <dgm:cxn modelId="{2185FD99-84C6-45B7-8993-9419A3EF3AC2}" type="presOf" srcId="{C538610C-8A17-4AB0-832E-4D3021949395}" destId="{F839BE40-6C7D-4C44-958B-C831C59741E9}" srcOrd="0" destOrd="0" presId="urn:microsoft.com/office/officeart/2005/8/layout/StepDownProcess"/>
    <dgm:cxn modelId="{CB18B4A9-2BD0-46CB-B4D5-F776A202CA62}" srcId="{06E1CDB7-46AF-48B8-9A7E-6A93C24BD8EE}" destId="{56135EF7-8721-48DB-AD58-7C5D78AF6D88}" srcOrd="1" destOrd="0" parTransId="{5951297A-C1FC-4C34-A51B-7BDE3E8C1C8B}" sibTransId="{D7ED82BC-1F0A-4C6C-963A-358AA2DF1849}"/>
    <dgm:cxn modelId="{5BCF3DBF-D54D-4075-B31C-82F18EB5345F}" type="presOf" srcId="{C49F3B1E-4ABA-44C0-8DF9-7CE0DDA68E17}" destId="{A1CA3F5C-5D23-4EE1-860D-71F75D92DD1A}" srcOrd="0" destOrd="0" presId="urn:microsoft.com/office/officeart/2005/8/layout/StepDownProcess"/>
    <dgm:cxn modelId="{301168D5-9804-48D8-82D0-616AADCD3244}" srcId="{1D9A2543-9A61-400D-A085-1499D43BF2BE}" destId="{FC533053-86A9-412D-B655-79402AE9EB8F}" srcOrd="1" destOrd="0" parTransId="{DBE93EEE-85C0-47A9-A00E-AF168CB71048}" sibTransId="{1BC84D2D-EAF2-4ECE-8D7C-01156E3D2717}"/>
    <dgm:cxn modelId="{2D9E70D5-A209-4192-BC4A-0107F74B373E}" type="presOf" srcId="{06E1CDB7-46AF-48B8-9A7E-6A93C24BD8EE}" destId="{C1270571-313D-4371-A456-6EA0227E8726}" srcOrd="0" destOrd="0" presId="urn:microsoft.com/office/officeart/2005/8/layout/StepDownProcess"/>
    <dgm:cxn modelId="{F38F24DE-96E4-418E-BC57-CA4C23F74E7F}" srcId="{06E1CDB7-46AF-48B8-9A7E-6A93C24BD8EE}" destId="{C538610C-8A17-4AB0-832E-4D3021949395}" srcOrd="0" destOrd="0" parTransId="{7B631B13-EE49-4EB6-B120-539812871AAE}" sibTransId="{D9CDF803-7540-4CFD-8C4C-A9259193E996}"/>
    <dgm:cxn modelId="{A19F8FDE-CD78-4EE0-B553-BDC5A7F650BA}" srcId="{829604F7-10CD-42BF-8C21-AC99D74DE217}" destId="{06E1CDB7-46AF-48B8-9A7E-6A93C24BD8EE}" srcOrd="1" destOrd="0" parTransId="{241DACC1-C38D-49ED-B3E0-788566D967A0}" sibTransId="{B78F9EE5-C697-44EC-A146-B5F3CC87D6F8}"/>
    <dgm:cxn modelId="{24C4B6EA-9758-43DB-A819-B3434BB14715}" srcId="{829604F7-10CD-42BF-8C21-AC99D74DE217}" destId="{515AB5D4-F77C-4D8C-972C-211F626126DC}" srcOrd="2" destOrd="0" parTransId="{811CB4B0-D2F1-4895-B5B1-8B7CFECA3208}" sibTransId="{9AAA5034-0847-44C8-9C83-CD48CAC69E29}"/>
    <dgm:cxn modelId="{79B555EC-AAE0-4C3B-B2F8-F614610F6803}" type="presOf" srcId="{829604F7-10CD-42BF-8C21-AC99D74DE217}" destId="{C20FA97C-B3B8-401A-BA3C-4AF7A133EC27}" srcOrd="0" destOrd="0" presId="urn:microsoft.com/office/officeart/2005/8/layout/StepDownProcess"/>
    <dgm:cxn modelId="{BD7AB5FB-61C8-46FA-8587-517786DD8AA5}" type="presOf" srcId="{941C5DE7-7B40-45EF-B9F0-5236B38DA145}" destId="{A89F4AA7-EA0C-4670-A60E-2B048D2A19F7}" srcOrd="0" destOrd="0" presId="urn:microsoft.com/office/officeart/2005/8/layout/StepDownProcess"/>
    <dgm:cxn modelId="{DBEDC925-E518-45C3-BCA9-5689F481D0D3}" type="presParOf" srcId="{C20FA97C-B3B8-401A-BA3C-4AF7A133EC27}" destId="{E0225D82-17F5-44AB-806A-E9502B6D8E8C}" srcOrd="0" destOrd="0" presId="urn:microsoft.com/office/officeart/2005/8/layout/StepDownProcess"/>
    <dgm:cxn modelId="{738F7CC8-325C-4C80-9E9F-C37864495C2F}" type="presParOf" srcId="{E0225D82-17F5-44AB-806A-E9502B6D8E8C}" destId="{98FEDDBE-DB20-48D8-8185-1FC4606DB97F}" srcOrd="0" destOrd="0" presId="urn:microsoft.com/office/officeart/2005/8/layout/StepDownProcess"/>
    <dgm:cxn modelId="{027DAA1E-22F3-477D-841A-72A81FC9400A}" type="presParOf" srcId="{E0225D82-17F5-44AB-806A-E9502B6D8E8C}" destId="{13EA8683-4F6E-4CC0-9ECA-F851A2D6268A}" srcOrd="1" destOrd="0" presId="urn:microsoft.com/office/officeart/2005/8/layout/StepDownProcess"/>
    <dgm:cxn modelId="{FC362A12-8138-4E0F-9C97-6D3D09D707E1}" type="presParOf" srcId="{E0225D82-17F5-44AB-806A-E9502B6D8E8C}" destId="{A1CA3F5C-5D23-4EE1-860D-71F75D92DD1A}" srcOrd="2" destOrd="0" presId="urn:microsoft.com/office/officeart/2005/8/layout/StepDownProcess"/>
    <dgm:cxn modelId="{508E2F91-71FA-4705-B6B1-E146E747CE64}" type="presParOf" srcId="{C20FA97C-B3B8-401A-BA3C-4AF7A133EC27}" destId="{65295CA7-BBAC-4AE4-86DF-59B1FBB3B6DE}" srcOrd="1" destOrd="0" presId="urn:microsoft.com/office/officeart/2005/8/layout/StepDownProcess"/>
    <dgm:cxn modelId="{FEEC323B-9C67-4729-9AE4-1E4FA322EAAC}" type="presParOf" srcId="{C20FA97C-B3B8-401A-BA3C-4AF7A133EC27}" destId="{75F92F13-FD44-4421-9FDF-84289C644C19}" srcOrd="2" destOrd="0" presId="urn:microsoft.com/office/officeart/2005/8/layout/StepDownProcess"/>
    <dgm:cxn modelId="{FC28D64D-A8B6-4D19-A9A3-9A6379B6D136}" type="presParOf" srcId="{75F92F13-FD44-4421-9FDF-84289C644C19}" destId="{557EE9A6-6F5E-4AB5-A53D-287F5EB5A873}" srcOrd="0" destOrd="0" presId="urn:microsoft.com/office/officeart/2005/8/layout/StepDownProcess"/>
    <dgm:cxn modelId="{9CC7A325-345B-4826-8E7B-0C077149B38C}" type="presParOf" srcId="{75F92F13-FD44-4421-9FDF-84289C644C19}" destId="{C1270571-313D-4371-A456-6EA0227E8726}" srcOrd="1" destOrd="0" presId="urn:microsoft.com/office/officeart/2005/8/layout/StepDownProcess"/>
    <dgm:cxn modelId="{C7DA0BD9-8C43-42FE-BB63-FA2F49CF6E59}" type="presParOf" srcId="{75F92F13-FD44-4421-9FDF-84289C644C19}" destId="{F839BE40-6C7D-4C44-958B-C831C59741E9}" srcOrd="2" destOrd="0" presId="urn:microsoft.com/office/officeart/2005/8/layout/StepDownProcess"/>
    <dgm:cxn modelId="{EC8DFAE3-6ABE-415C-B1F5-3FB5A5DDA5D2}" type="presParOf" srcId="{C20FA97C-B3B8-401A-BA3C-4AF7A133EC27}" destId="{4B7E3308-322A-4192-BE8C-68D36E31A7ED}" srcOrd="3" destOrd="0" presId="urn:microsoft.com/office/officeart/2005/8/layout/StepDownProcess"/>
    <dgm:cxn modelId="{51AB7806-5F43-483B-97D7-5B49AB9B972B}" type="presParOf" srcId="{C20FA97C-B3B8-401A-BA3C-4AF7A133EC27}" destId="{A04C9C9B-3C3C-474B-8FD3-30525991F320}" srcOrd="4" destOrd="0" presId="urn:microsoft.com/office/officeart/2005/8/layout/StepDownProcess"/>
    <dgm:cxn modelId="{CC52F451-6C05-4D61-A4E4-A596DAFF6B0F}" type="presParOf" srcId="{A04C9C9B-3C3C-474B-8FD3-30525991F320}" destId="{BA854C98-1DDD-40B9-9AA6-58A0E37B0855}" srcOrd="0" destOrd="0" presId="urn:microsoft.com/office/officeart/2005/8/layout/StepDownProcess"/>
    <dgm:cxn modelId="{D0AB08D8-527D-4F07-B5CA-C2AE09D25421}" type="presParOf" srcId="{A04C9C9B-3C3C-474B-8FD3-30525991F320}" destId="{2065AA4A-ABC6-4867-B259-8FE2E2C0A364}" srcOrd="1" destOrd="0" presId="urn:microsoft.com/office/officeart/2005/8/layout/StepDownProcess"/>
    <dgm:cxn modelId="{B1B7F20E-968A-4893-B582-62E888C23EEE}" type="presParOf" srcId="{A04C9C9B-3C3C-474B-8FD3-30525991F320}" destId="{F4D08C1D-21DB-4AEF-8BCE-A54A603040A6}" srcOrd="2" destOrd="0" presId="urn:microsoft.com/office/officeart/2005/8/layout/StepDownProcess"/>
    <dgm:cxn modelId="{B7BE9BC4-405B-4CDB-B9E6-DE9EF925EC68}" type="presParOf" srcId="{C20FA97C-B3B8-401A-BA3C-4AF7A133EC27}" destId="{DD00703E-3E55-4F73-938F-6C7633DED307}" srcOrd="5" destOrd="0" presId="urn:microsoft.com/office/officeart/2005/8/layout/StepDownProcess"/>
    <dgm:cxn modelId="{F82B5CDE-BD36-4028-8297-BD8AA8CF3695}" type="presParOf" srcId="{C20FA97C-B3B8-401A-BA3C-4AF7A133EC27}" destId="{2D9A5780-6ED1-474D-8D36-39D391513B27}" srcOrd="6" destOrd="0" presId="urn:microsoft.com/office/officeart/2005/8/layout/StepDownProcess"/>
    <dgm:cxn modelId="{267183F4-AE1C-4C9A-B09E-39DB258220BE}" type="presParOf" srcId="{2D9A5780-6ED1-474D-8D36-39D391513B27}" destId="{5A8FA977-65D6-4D48-A972-7934E65A004F}" srcOrd="0" destOrd="0" presId="urn:microsoft.com/office/officeart/2005/8/layout/StepDownProcess"/>
    <dgm:cxn modelId="{CCF6B87D-3EAA-4638-B5D3-EC02D7F8D7C7}" type="presParOf" srcId="{2D9A5780-6ED1-474D-8D36-39D391513B27}" destId="{A89F4AA7-EA0C-4670-A60E-2B048D2A19F7}" srcOrd="1" destOrd="0" presId="urn:microsoft.com/office/officeart/2005/8/layout/StepDownProcess"/>
    <dgm:cxn modelId="{CB7BCDC6-59D6-48F0-8274-7FCD5CE8EC58}" type="presParOf" srcId="{2D9A5780-6ED1-474D-8D36-39D391513B27}" destId="{7248EF9E-039C-49F3-9B0C-F92726B6FDEB}" srcOrd="2" destOrd="0" presId="urn:microsoft.com/office/officeart/2005/8/layout/StepDownProcess"/>
    <dgm:cxn modelId="{BB67B5CE-4136-48A2-8AC8-779A75BED866}" type="presParOf" srcId="{C20FA97C-B3B8-401A-BA3C-4AF7A133EC27}" destId="{9E0C9186-4FFA-46EC-B3DE-7CC2EC2BF550}" srcOrd="7" destOrd="0" presId="urn:microsoft.com/office/officeart/2005/8/layout/StepDownProcess"/>
    <dgm:cxn modelId="{E36B82A4-90A2-4A65-9ECD-319638200C27}" type="presParOf" srcId="{C20FA97C-B3B8-401A-BA3C-4AF7A133EC27}" destId="{8ADB4FEE-4610-4B3D-B030-E68BB33F4C1A}" srcOrd="8" destOrd="0" presId="urn:microsoft.com/office/officeart/2005/8/layout/StepDownProcess"/>
    <dgm:cxn modelId="{77A5CCB6-4AD6-40F9-8157-AF0499C64BA6}" type="presParOf" srcId="{8ADB4FEE-4610-4B3D-B030-E68BB33F4C1A}" destId="{4FBC3B12-B547-468A-BCB8-2EB6067743DA}"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F0F74F-D219-4930-B4D5-A67BE50ED04B}" type="doc">
      <dgm:prSet loTypeId="urn:microsoft.com/office/officeart/2005/8/layout/funnel1" loCatId="process" qsTypeId="urn:microsoft.com/office/officeart/2005/8/quickstyle/simple1" qsCatId="simple" csTypeId="urn:microsoft.com/office/officeart/2005/8/colors/colorful5" csCatId="colorful" phldr="1"/>
      <dgm:spPr/>
      <dgm:t>
        <a:bodyPr/>
        <a:lstStyle/>
        <a:p>
          <a:endParaRPr lang="en-IN"/>
        </a:p>
      </dgm:t>
    </dgm:pt>
    <dgm:pt modelId="{228D01C8-C5BE-400C-A44D-F3FD7CE2C3A0}">
      <dgm:prSet phldrT="[Text]" custT="1"/>
      <dgm:spPr/>
      <dgm:t>
        <a:bodyPr/>
        <a:lstStyle/>
        <a:p>
          <a:r>
            <a:rPr lang="en-IN" sz="2000" dirty="0">
              <a:solidFill>
                <a:schemeClr val="tx1"/>
              </a:solidFill>
            </a:rPr>
            <a:t>HTML5, CSS3, BOOTSTRAP</a:t>
          </a:r>
        </a:p>
      </dgm:t>
    </dgm:pt>
    <dgm:pt modelId="{93448484-2EC6-4B1B-88BB-0C59160F91EF}" type="parTrans" cxnId="{3D4664BC-BBEA-4FA0-9762-0874E7F694B4}">
      <dgm:prSet/>
      <dgm:spPr/>
      <dgm:t>
        <a:bodyPr/>
        <a:lstStyle/>
        <a:p>
          <a:endParaRPr lang="en-IN"/>
        </a:p>
      </dgm:t>
    </dgm:pt>
    <dgm:pt modelId="{62CFB3A9-982B-4532-86E9-9E90300B2618}" type="sibTrans" cxnId="{3D4664BC-BBEA-4FA0-9762-0874E7F694B4}">
      <dgm:prSet/>
      <dgm:spPr/>
      <dgm:t>
        <a:bodyPr/>
        <a:lstStyle/>
        <a:p>
          <a:endParaRPr lang="en-IN"/>
        </a:p>
      </dgm:t>
    </dgm:pt>
    <dgm:pt modelId="{EE093C63-9CF8-4817-B29C-72D1CC78432F}">
      <dgm:prSet phldrT="[Text]" custT="1"/>
      <dgm:spPr/>
      <dgm:t>
        <a:bodyPr/>
        <a:lstStyle/>
        <a:p>
          <a:r>
            <a:rPr lang="en-IN" sz="1800" b="1" dirty="0">
              <a:solidFill>
                <a:schemeClr val="tx1"/>
              </a:solidFill>
            </a:rPr>
            <a:t>Mongo DB, Apache server,</a:t>
          </a:r>
        </a:p>
        <a:p>
          <a:r>
            <a:rPr lang="en-IN" sz="1800" b="1" dirty="0" err="1">
              <a:solidFill>
                <a:schemeClr val="tx1"/>
              </a:solidFill>
            </a:rPr>
            <a:t>jQUERY</a:t>
          </a:r>
          <a:endParaRPr lang="en-IN" sz="1600" b="1" dirty="0">
            <a:solidFill>
              <a:schemeClr val="tx1"/>
            </a:solidFill>
          </a:endParaRPr>
        </a:p>
      </dgm:t>
    </dgm:pt>
    <dgm:pt modelId="{44D524E2-2B87-4464-92C8-67344F9F8199}" type="parTrans" cxnId="{44B31202-775F-4481-BFC0-99FF11961521}">
      <dgm:prSet/>
      <dgm:spPr/>
      <dgm:t>
        <a:bodyPr/>
        <a:lstStyle/>
        <a:p>
          <a:endParaRPr lang="en-IN"/>
        </a:p>
      </dgm:t>
    </dgm:pt>
    <dgm:pt modelId="{A3F800FA-2D35-4438-B634-321AE10AFB0E}" type="sibTrans" cxnId="{44B31202-775F-4481-BFC0-99FF11961521}">
      <dgm:prSet/>
      <dgm:spPr/>
      <dgm:t>
        <a:bodyPr/>
        <a:lstStyle/>
        <a:p>
          <a:endParaRPr lang="en-IN"/>
        </a:p>
      </dgm:t>
    </dgm:pt>
    <dgm:pt modelId="{455038CB-DE20-4D2E-B599-C27689ECF541}">
      <dgm:prSet phldrT="[Text]" custT="1"/>
      <dgm:spPr/>
      <dgm:t>
        <a:bodyPr/>
        <a:lstStyle/>
        <a:p>
          <a:r>
            <a:rPr lang="en-IN" sz="2000" b="1" dirty="0">
              <a:solidFill>
                <a:schemeClr val="tx1"/>
              </a:solidFill>
            </a:rPr>
            <a:t>Java Script, Angular JS, Node.JS</a:t>
          </a:r>
        </a:p>
      </dgm:t>
    </dgm:pt>
    <dgm:pt modelId="{2FBD7C8D-CDE1-4943-9AF8-57124615EC86}" type="parTrans" cxnId="{E50B1720-1327-4392-9F9A-104623541DB4}">
      <dgm:prSet/>
      <dgm:spPr/>
      <dgm:t>
        <a:bodyPr/>
        <a:lstStyle/>
        <a:p>
          <a:endParaRPr lang="en-IN"/>
        </a:p>
      </dgm:t>
    </dgm:pt>
    <dgm:pt modelId="{FB52974B-8704-48CA-96B0-0FAE8EDC3CD3}" type="sibTrans" cxnId="{E50B1720-1327-4392-9F9A-104623541DB4}">
      <dgm:prSet/>
      <dgm:spPr/>
      <dgm:t>
        <a:bodyPr/>
        <a:lstStyle/>
        <a:p>
          <a:endParaRPr lang="en-IN"/>
        </a:p>
      </dgm:t>
    </dgm:pt>
    <dgm:pt modelId="{EBE79144-90B5-4809-9113-48F9E84AAA98}">
      <dgm:prSet phldrT="[Text]"/>
      <dgm:spPr/>
      <dgm:t>
        <a:bodyPr/>
        <a:lstStyle/>
        <a:p>
          <a:endParaRPr lang="en-IN" b="1" u="sng" dirty="0"/>
        </a:p>
      </dgm:t>
    </dgm:pt>
    <dgm:pt modelId="{0DDB559A-CE00-45B6-B987-8F4E097A93C0}" type="parTrans" cxnId="{B21B44BD-FF24-46CF-B4CB-C7A2C1B137E6}">
      <dgm:prSet/>
      <dgm:spPr/>
      <dgm:t>
        <a:bodyPr/>
        <a:lstStyle/>
        <a:p>
          <a:endParaRPr lang="en-IN"/>
        </a:p>
      </dgm:t>
    </dgm:pt>
    <dgm:pt modelId="{2A9E498E-699E-4695-8A6E-376A24902C3D}" type="sibTrans" cxnId="{B21B44BD-FF24-46CF-B4CB-C7A2C1B137E6}">
      <dgm:prSet/>
      <dgm:spPr/>
      <dgm:t>
        <a:bodyPr/>
        <a:lstStyle/>
        <a:p>
          <a:endParaRPr lang="en-IN"/>
        </a:p>
      </dgm:t>
    </dgm:pt>
    <dgm:pt modelId="{1861BE6D-69A5-43E8-8E6A-0DF645493E80}" type="pres">
      <dgm:prSet presAssocID="{10F0F74F-D219-4930-B4D5-A67BE50ED04B}" presName="Name0" presStyleCnt="0">
        <dgm:presLayoutVars>
          <dgm:chMax val="4"/>
          <dgm:resizeHandles val="exact"/>
        </dgm:presLayoutVars>
      </dgm:prSet>
      <dgm:spPr/>
    </dgm:pt>
    <dgm:pt modelId="{E76D8728-E7F7-4F4D-AF2C-F58672280C2E}" type="pres">
      <dgm:prSet presAssocID="{10F0F74F-D219-4930-B4D5-A67BE50ED04B}" presName="ellipse" presStyleLbl="trBgShp" presStyleIdx="0" presStyleCnt="1"/>
      <dgm:spPr/>
    </dgm:pt>
    <dgm:pt modelId="{C17CB637-E470-404B-B14A-6060A5C764E0}" type="pres">
      <dgm:prSet presAssocID="{10F0F74F-D219-4930-B4D5-A67BE50ED04B}" presName="arrow1" presStyleLbl="fgShp" presStyleIdx="0" presStyleCnt="1" custScaleX="50384" custScaleY="94561" custLinFactNeighborX="0" custLinFactNeighborY="-40295"/>
      <dgm:spPr/>
    </dgm:pt>
    <dgm:pt modelId="{B031D3B0-F14F-4E36-AABB-A7B7F1F21AC4}" type="pres">
      <dgm:prSet presAssocID="{10F0F74F-D219-4930-B4D5-A67BE50ED04B}" presName="rectangle" presStyleLbl="revTx" presStyleIdx="0" presStyleCnt="1">
        <dgm:presLayoutVars>
          <dgm:bulletEnabled val="1"/>
        </dgm:presLayoutVars>
      </dgm:prSet>
      <dgm:spPr/>
    </dgm:pt>
    <dgm:pt modelId="{7674B2D9-8EA9-480D-82A7-6D89E7F90FD7}" type="pres">
      <dgm:prSet presAssocID="{EE093C63-9CF8-4817-B29C-72D1CC78432F}" presName="item1" presStyleLbl="node1" presStyleIdx="0" presStyleCnt="3" custScaleX="107770" custScaleY="101066" custLinFactNeighborX="5358" custLinFactNeighborY="-1745">
        <dgm:presLayoutVars>
          <dgm:bulletEnabled val="1"/>
        </dgm:presLayoutVars>
      </dgm:prSet>
      <dgm:spPr/>
    </dgm:pt>
    <dgm:pt modelId="{185A6991-412B-4C61-A2E6-EC3B0AE800B4}" type="pres">
      <dgm:prSet presAssocID="{455038CB-DE20-4D2E-B599-C27689ECF541}" presName="item2" presStyleLbl="node1" presStyleIdx="1" presStyleCnt="3" custScaleX="118254" custScaleY="116678" custLinFactNeighborX="-3834" custLinFactNeighborY="-2909">
        <dgm:presLayoutVars>
          <dgm:bulletEnabled val="1"/>
        </dgm:presLayoutVars>
      </dgm:prSet>
      <dgm:spPr/>
    </dgm:pt>
    <dgm:pt modelId="{D11FAF6C-B556-46EA-84E4-B7F65B59CE59}" type="pres">
      <dgm:prSet presAssocID="{EBE79144-90B5-4809-9113-48F9E84AAA98}" presName="item3" presStyleLbl="node1" presStyleIdx="2" presStyleCnt="3" custScaleX="120871" custScaleY="100398" custLinFactNeighborX="10934" custLinFactNeighborY="-5818">
        <dgm:presLayoutVars>
          <dgm:bulletEnabled val="1"/>
        </dgm:presLayoutVars>
      </dgm:prSet>
      <dgm:spPr/>
    </dgm:pt>
    <dgm:pt modelId="{7E44CDD8-ADE4-4F9E-9AA4-4763F68EDDEA}" type="pres">
      <dgm:prSet presAssocID="{10F0F74F-D219-4930-B4D5-A67BE50ED04B}" presName="funnel" presStyleLbl="trAlignAcc1" presStyleIdx="0" presStyleCnt="1" custLinFactNeighborX="0" custLinFactNeighborY="935"/>
      <dgm:spPr/>
    </dgm:pt>
  </dgm:ptLst>
  <dgm:cxnLst>
    <dgm:cxn modelId="{7B5D8401-93FC-4E75-B85E-BD49C207DF83}" type="presOf" srcId="{EE093C63-9CF8-4817-B29C-72D1CC78432F}" destId="{185A6991-412B-4C61-A2E6-EC3B0AE800B4}" srcOrd="0" destOrd="0" presId="urn:microsoft.com/office/officeart/2005/8/layout/funnel1"/>
    <dgm:cxn modelId="{44B31202-775F-4481-BFC0-99FF11961521}" srcId="{10F0F74F-D219-4930-B4D5-A67BE50ED04B}" destId="{EE093C63-9CF8-4817-B29C-72D1CC78432F}" srcOrd="1" destOrd="0" parTransId="{44D524E2-2B87-4464-92C8-67344F9F8199}" sibTransId="{A3F800FA-2D35-4438-B634-321AE10AFB0E}"/>
    <dgm:cxn modelId="{2A92891A-61A2-4175-B4D4-D0F699E1584F}" type="presOf" srcId="{EBE79144-90B5-4809-9113-48F9E84AAA98}" destId="{B031D3B0-F14F-4E36-AABB-A7B7F1F21AC4}" srcOrd="0" destOrd="0" presId="urn:microsoft.com/office/officeart/2005/8/layout/funnel1"/>
    <dgm:cxn modelId="{E50B1720-1327-4392-9F9A-104623541DB4}" srcId="{10F0F74F-D219-4930-B4D5-A67BE50ED04B}" destId="{455038CB-DE20-4D2E-B599-C27689ECF541}" srcOrd="2" destOrd="0" parTransId="{2FBD7C8D-CDE1-4943-9AF8-57124615EC86}" sibTransId="{FB52974B-8704-48CA-96B0-0FAE8EDC3CD3}"/>
    <dgm:cxn modelId="{0AA3A931-3068-42F7-A931-F35060A0EA50}" type="presOf" srcId="{455038CB-DE20-4D2E-B599-C27689ECF541}" destId="{7674B2D9-8EA9-480D-82A7-6D89E7F90FD7}" srcOrd="0" destOrd="0" presId="urn:microsoft.com/office/officeart/2005/8/layout/funnel1"/>
    <dgm:cxn modelId="{D483EE91-74E6-4432-AC4C-C79CE62616D5}" type="presOf" srcId="{10F0F74F-D219-4930-B4D5-A67BE50ED04B}" destId="{1861BE6D-69A5-43E8-8E6A-0DF645493E80}" srcOrd="0" destOrd="0" presId="urn:microsoft.com/office/officeart/2005/8/layout/funnel1"/>
    <dgm:cxn modelId="{767B05B4-9537-4C03-96D1-76A9456922BA}" type="presOf" srcId="{228D01C8-C5BE-400C-A44D-F3FD7CE2C3A0}" destId="{D11FAF6C-B556-46EA-84E4-B7F65B59CE59}" srcOrd="0" destOrd="0" presId="urn:microsoft.com/office/officeart/2005/8/layout/funnel1"/>
    <dgm:cxn modelId="{3D4664BC-BBEA-4FA0-9762-0874E7F694B4}" srcId="{10F0F74F-D219-4930-B4D5-A67BE50ED04B}" destId="{228D01C8-C5BE-400C-A44D-F3FD7CE2C3A0}" srcOrd="0" destOrd="0" parTransId="{93448484-2EC6-4B1B-88BB-0C59160F91EF}" sibTransId="{62CFB3A9-982B-4532-86E9-9E90300B2618}"/>
    <dgm:cxn modelId="{B21B44BD-FF24-46CF-B4CB-C7A2C1B137E6}" srcId="{10F0F74F-D219-4930-B4D5-A67BE50ED04B}" destId="{EBE79144-90B5-4809-9113-48F9E84AAA98}" srcOrd="3" destOrd="0" parTransId="{0DDB559A-CE00-45B6-B987-8F4E097A93C0}" sibTransId="{2A9E498E-699E-4695-8A6E-376A24902C3D}"/>
    <dgm:cxn modelId="{58F65416-A539-44BC-B865-5CD070CD19F6}" type="presParOf" srcId="{1861BE6D-69A5-43E8-8E6A-0DF645493E80}" destId="{E76D8728-E7F7-4F4D-AF2C-F58672280C2E}" srcOrd="0" destOrd="0" presId="urn:microsoft.com/office/officeart/2005/8/layout/funnel1"/>
    <dgm:cxn modelId="{F8EB979A-9874-4E84-B89D-9710BC7A845B}" type="presParOf" srcId="{1861BE6D-69A5-43E8-8E6A-0DF645493E80}" destId="{C17CB637-E470-404B-B14A-6060A5C764E0}" srcOrd="1" destOrd="0" presId="urn:microsoft.com/office/officeart/2005/8/layout/funnel1"/>
    <dgm:cxn modelId="{A0ACBD29-978C-4001-9666-C1F5B0B34C60}" type="presParOf" srcId="{1861BE6D-69A5-43E8-8E6A-0DF645493E80}" destId="{B031D3B0-F14F-4E36-AABB-A7B7F1F21AC4}" srcOrd="2" destOrd="0" presId="urn:microsoft.com/office/officeart/2005/8/layout/funnel1"/>
    <dgm:cxn modelId="{6677E97D-CBE0-4551-A12C-0CFA26291CD6}" type="presParOf" srcId="{1861BE6D-69A5-43E8-8E6A-0DF645493E80}" destId="{7674B2D9-8EA9-480D-82A7-6D89E7F90FD7}" srcOrd="3" destOrd="0" presId="urn:microsoft.com/office/officeart/2005/8/layout/funnel1"/>
    <dgm:cxn modelId="{B62EF32E-C440-48E8-AAA0-AEFDEF2E4546}" type="presParOf" srcId="{1861BE6D-69A5-43E8-8E6A-0DF645493E80}" destId="{185A6991-412B-4C61-A2E6-EC3B0AE800B4}" srcOrd="4" destOrd="0" presId="urn:microsoft.com/office/officeart/2005/8/layout/funnel1"/>
    <dgm:cxn modelId="{330DD0A2-0B52-42A6-8ADD-AF679E7F0754}" type="presParOf" srcId="{1861BE6D-69A5-43E8-8E6A-0DF645493E80}" destId="{D11FAF6C-B556-46EA-84E4-B7F65B59CE59}" srcOrd="5" destOrd="0" presId="urn:microsoft.com/office/officeart/2005/8/layout/funnel1"/>
    <dgm:cxn modelId="{DAA53819-010E-4EA8-A0F4-65A997EB71EE}" type="presParOf" srcId="{1861BE6D-69A5-43E8-8E6A-0DF645493E80}" destId="{7E44CDD8-ADE4-4F9E-9AA4-4763F68EDDEA}"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5CCB11-48E6-48FB-92F6-04A846B7BC10}" type="doc">
      <dgm:prSet loTypeId="urn:microsoft.com/office/officeart/2011/layout/CircleProcess" loCatId="process" qsTypeId="urn:microsoft.com/office/officeart/2005/8/quickstyle/simple4" qsCatId="simple" csTypeId="urn:microsoft.com/office/officeart/2005/8/colors/colorful4" csCatId="colorful" phldr="1"/>
      <dgm:spPr/>
    </dgm:pt>
    <dgm:pt modelId="{312895F9-2641-4006-8CD6-37317834E1F3}">
      <dgm:prSet phldrT="[Text]"/>
      <dgm:spPr/>
      <dgm:t>
        <a:bodyPr/>
        <a:lstStyle/>
        <a:p>
          <a:r>
            <a:rPr lang="en-IN" dirty="0"/>
            <a:t>USER-WEB INTERFACE</a:t>
          </a:r>
        </a:p>
      </dgm:t>
    </dgm:pt>
    <dgm:pt modelId="{46B8D0FB-0C0C-4DF5-B80C-9D1137834060}" type="parTrans" cxnId="{8AD727FF-B409-4D18-921C-9F98E1784528}">
      <dgm:prSet/>
      <dgm:spPr/>
      <dgm:t>
        <a:bodyPr/>
        <a:lstStyle/>
        <a:p>
          <a:endParaRPr lang="en-IN"/>
        </a:p>
      </dgm:t>
    </dgm:pt>
    <dgm:pt modelId="{DDAAB7E0-F4E2-496E-9A19-93943D160257}" type="sibTrans" cxnId="{8AD727FF-B409-4D18-921C-9F98E1784528}">
      <dgm:prSet/>
      <dgm:spPr/>
      <dgm:t>
        <a:bodyPr/>
        <a:lstStyle/>
        <a:p>
          <a:endParaRPr lang="en-IN"/>
        </a:p>
      </dgm:t>
    </dgm:pt>
    <dgm:pt modelId="{6846AE45-97C3-49E2-A4F8-562DD680628D}">
      <dgm:prSet phldrT="[Text]"/>
      <dgm:spPr/>
      <dgm:t>
        <a:bodyPr/>
        <a:lstStyle/>
        <a:p>
          <a:r>
            <a:rPr lang="en-IN" dirty="0"/>
            <a:t>REQUEST CONVERSION IN QUERY FORM</a:t>
          </a:r>
        </a:p>
      </dgm:t>
    </dgm:pt>
    <dgm:pt modelId="{254CDACA-2CD2-4D09-BB69-142DD8ACA04F}" type="parTrans" cxnId="{E556A522-7C17-4110-9446-6B405A5A93A9}">
      <dgm:prSet/>
      <dgm:spPr/>
      <dgm:t>
        <a:bodyPr/>
        <a:lstStyle/>
        <a:p>
          <a:endParaRPr lang="en-IN"/>
        </a:p>
      </dgm:t>
    </dgm:pt>
    <dgm:pt modelId="{99D603E3-E9F0-4713-9461-43CE1928861A}" type="sibTrans" cxnId="{E556A522-7C17-4110-9446-6B405A5A93A9}">
      <dgm:prSet/>
      <dgm:spPr/>
      <dgm:t>
        <a:bodyPr/>
        <a:lstStyle/>
        <a:p>
          <a:endParaRPr lang="en-IN"/>
        </a:p>
      </dgm:t>
    </dgm:pt>
    <dgm:pt modelId="{43F67529-8248-4EB0-ACC2-0AD59FBEAB3E}">
      <dgm:prSet phldrT="[Text]"/>
      <dgm:spPr/>
      <dgm:t>
        <a:bodyPr/>
        <a:lstStyle/>
        <a:p>
          <a:r>
            <a:rPr lang="en-IN" dirty="0"/>
            <a:t>CLIENT/USER REQUEST OUTPUT</a:t>
          </a:r>
        </a:p>
      </dgm:t>
    </dgm:pt>
    <dgm:pt modelId="{F2DC8F68-4D36-439E-B84A-74438874BAF6}" type="parTrans" cxnId="{7A16EC13-33B9-42F5-910E-765159070380}">
      <dgm:prSet/>
      <dgm:spPr/>
      <dgm:t>
        <a:bodyPr/>
        <a:lstStyle/>
        <a:p>
          <a:endParaRPr lang="en-IN"/>
        </a:p>
      </dgm:t>
    </dgm:pt>
    <dgm:pt modelId="{8E960E0D-815D-45A3-839F-971A68324BFC}" type="sibTrans" cxnId="{7A16EC13-33B9-42F5-910E-765159070380}">
      <dgm:prSet/>
      <dgm:spPr/>
      <dgm:t>
        <a:bodyPr/>
        <a:lstStyle/>
        <a:p>
          <a:endParaRPr lang="en-IN"/>
        </a:p>
      </dgm:t>
    </dgm:pt>
    <dgm:pt modelId="{CE6592AB-A8CF-4EFF-90AE-20029870E81B}">
      <dgm:prSet/>
      <dgm:spPr/>
      <dgm:t>
        <a:bodyPr/>
        <a:lstStyle/>
        <a:p>
          <a:r>
            <a:rPr lang="en-IN" dirty="0"/>
            <a:t>DATABASE</a:t>
          </a:r>
        </a:p>
      </dgm:t>
    </dgm:pt>
    <dgm:pt modelId="{52808C32-6F24-4D7D-B12A-F6A8C7130424}" type="parTrans" cxnId="{EBB4A2CB-D8B3-4CF0-9533-D0F7B0D27773}">
      <dgm:prSet/>
      <dgm:spPr/>
      <dgm:t>
        <a:bodyPr/>
        <a:lstStyle/>
        <a:p>
          <a:endParaRPr lang="en-IN"/>
        </a:p>
      </dgm:t>
    </dgm:pt>
    <dgm:pt modelId="{7A4ED2BB-6435-4D7A-9747-A11469B1EBAF}" type="sibTrans" cxnId="{EBB4A2CB-D8B3-4CF0-9533-D0F7B0D27773}">
      <dgm:prSet/>
      <dgm:spPr/>
      <dgm:t>
        <a:bodyPr/>
        <a:lstStyle/>
        <a:p>
          <a:endParaRPr lang="en-IN"/>
        </a:p>
      </dgm:t>
    </dgm:pt>
    <dgm:pt modelId="{B9A9DF61-B089-4685-9C50-9E79B2FBA66D}">
      <dgm:prSet/>
      <dgm:spPr/>
      <dgm:t>
        <a:bodyPr/>
        <a:lstStyle/>
        <a:p>
          <a:r>
            <a:rPr lang="en-IN" dirty="0"/>
            <a:t>REQUEST BY USER/ADMIN FOR CERTAIN DATA</a:t>
          </a:r>
        </a:p>
      </dgm:t>
    </dgm:pt>
    <dgm:pt modelId="{50D4EB70-37B0-4BFC-840C-8A97821DBD58}" type="parTrans" cxnId="{D9097799-54A5-48DE-8BA3-61D141D45B14}">
      <dgm:prSet/>
      <dgm:spPr/>
      <dgm:t>
        <a:bodyPr/>
        <a:lstStyle/>
        <a:p>
          <a:endParaRPr lang="en-IN"/>
        </a:p>
      </dgm:t>
    </dgm:pt>
    <dgm:pt modelId="{E72FC8D1-9812-4107-B433-8921A3839A4F}" type="sibTrans" cxnId="{D9097799-54A5-48DE-8BA3-61D141D45B14}">
      <dgm:prSet/>
      <dgm:spPr/>
      <dgm:t>
        <a:bodyPr/>
        <a:lstStyle/>
        <a:p>
          <a:endParaRPr lang="en-IN"/>
        </a:p>
      </dgm:t>
    </dgm:pt>
    <dgm:pt modelId="{AB14C77D-32EA-4AA6-924A-286F854C2165}">
      <dgm:prSet/>
      <dgm:spPr/>
      <dgm:t>
        <a:bodyPr/>
        <a:lstStyle/>
        <a:p>
          <a:r>
            <a:rPr lang="en-IN" dirty="0"/>
            <a:t>FILTERED AND SELECTED DATA</a:t>
          </a:r>
        </a:p>
      </dgm:t>
    </dgm:pt>
    <dgm:pt modelId="{8EA8851B-3490-45F9-AC35-39B16A3853CC}" type="parTrans" cxnId="{1AD97D6A-5CF6-46BF-BBA8-28CE9781F0C6}">
      <dgm:prSet/>
      <dgm:spPr/>
      <dgm:t>
        <a:bodyPr/>
        <a:lstStyle/>
        <a:p>
          <a:endParaRPr lang="en-IN"/>
        </a:p>
      </dgm:t>
    </dgm:pt>
    <dgm:pt modelId="{83C66A85-624F-4020-B2FD-71C842B3CA18}" type="sibTrans" cxnId="{1AD97D6A-5CF6-46BF-BBA8-28CE9781F0C6}">
      <dgm:prSet/>
      <dgm:spPr/>
      <dgm:t>
        <a:bodyPr/>
        <a:lstStyle/>
        <a:p>
          <a:endParaRPr lang="en-IN"/>
        </a:p>
      </dgm:t>
    </dgm:pt>
    <dgm:pt modelId="{31B50F39-97B0-4EB4-98B5-233F440D483C}">
      <dgm:prSet/>
      <dgm:spPr/>
      <dgm:t>
        <a:bodyPr/>
        <a:lstStyle/>
        <a:p>
          <a:r>
            <a:rPr lang="en-IN" dirty="0"/>
            <a:t>RETRIEVED DATA PASSED BACK ON SERVER</a:t>
          </a:r>
        </a:p>
      </dgm:t>
    </dgm:pt>
    <dgm:pt modelId="{CB3A24F9-ABC5-4599-9A7A-40EE2CB76D4E}" type="parTrans" cxnId="{330C5EA5-03C7-4833-AF7E-383B8C37370D}">
      <dgm:prSet/>
      <dgm:spPr/>
      <dgm:t>
        <a:bodyPr/>
        <a:lstStyle/>
        <a:p>
          <a:endParaRPr lang="en-IN"/>
        </a:p>
      </dgm:t>
    </dgm:pt>
    <dgm:pt modelId="{4BC05F54-AB0A-45FB-92C7-856FEE9A65EB}" type="sibTrans" cxnId="{330C5EA5-03C7-4833-AF7E-383B8C37370D}">
      <dgm:prSet/>
      <dgm:spPr/>
      <dgm:t>
        <a:bodyPr/>
        <a:lstStyle/>
        <a:p>
          <a:endParaRPr lang="en-IN"/>
        </a:p>
      </dgm:t>
    </dgm:pt>
    <dgm:pt modelId="{535546EB-0E21-4044-A32F-A4B9313E68FF}" type="pres">
      <dgm:prSet presAssocID="{4C5CCB11-48E6-48FB-92F6-04A846B7BC10}" presName="Name0" presStyleCnt="0">
        <dgm:presLayoutVars>
          <dgm:chMax val="11"/>
          <dgm:chPref val="11"/>
          <dgm:dir/>
          <dgm:resizeHandles/>
        </dgm:presLayoutVars>
      </dgm:prSet>
      <dgm:spPr/>
    </dgm:pt>
    <dgm:pt modelId="{7CE88CFD-2CA3-458A-8017-FC09E2267EEE}" type="pres">
      <dgm:prSet presAssocID="{43F67529-8248-4EB0-ACC2-0AD59FBEAB3E}" presName="Accent7" presStyleCnt="0"/>
      <dgm:spPr/>
    </dgm:pt>
    <dgm:pt modelId="{C708CE35-A79E-486D-BA41-39F908065A29}" type="pres">
      <dgm:prSet presAssocID="{43F67529-8248-4EB0-ACC2-0AD59FBEAB3E}" presName="Accent" presStyleLbl="node1" presStyleIdx="0" presStyleCnt="7"/>
      <dgm:spPr/>
    </dgm:pt>
    <dgm:pt modelId="{40319654-7A22-4AE5-980E-DD63597E8166}" type="pres">
      <dgm:prSet presAssocID="{43F67529-8248-4EB0-ACC2-0AD59FBEAB3E}" presName="ParentBackground7" presStyleCnt="0"/>
      <dgm:spPr/>
    </dgm:pt>
    <dgm:pt modelId="{C00C90F4-B989-4BFB-9655-1C2DCD71E800}" type="pres">
      <dgm:prSet presAssocID="{43F67529-8248-4EB0-ACC2-0AD59FBEAB3E}" presName="ParentBackground" presStyleLbl="fgAcc1" presStyleIdx="0" presStyleCnt="7"/>
      <dgm:spPr/>
    </dgm:pt>
    <dgm:pt modelId="{F2B4732F-CBF3-4C13-8D98-13D97813412C}" type="pres">
      <dgm:prSet presAssocID="{43F67529-8248-4EB0-ACC2-0AD59FBEAB3E}" presName="Parent7" presStyleLbl="revTx" presStyleIdx="0" presStyleCnt="0">
        <dgm:presLayoutVars>
          <dgm:chMax val="1"/>
          <dgm:chPref val="1"/>
          <dgm:bulletEnabled val="1"/>
        </dgm:presLayoutVars>
      </dgm:prSet>
      <dgm:spPr/>
    </dgm:pt>
    <dgm:pt modelId="{C829B4EB-ED2B-42CD-B703-2953886A3403}" type="pres">
      <dgm:prSet presAssocID="{31B50F39-97B0-4EB4-98B5-233F440D483C}" presName="Accent6" presStyleCnt="0"/>
      <dgm:spPr/>
    </dgm:pt>
    <dgm:pt modelId="{26C2F031-9489-4281-B9FE-FE3900A1153A}" type="pres">
      <dgm:prSet presAssocID="{31B50F39-97B0-4EB4-98B5-233F440D483C}" presName="Accent" presStyleLbl="node1" presStyleIdx="1" presStyleCnt="7"/>
      <dgm:spPr/>
    </dgm:pt>
    <dgm:pt modelId="{542D2B41-DD5E-4A77-87C6-AA216CFCE095}" type="pres">
      <dgm:prSet presAssocID="{31B50F39-97B0-4EB4-98B5-233F440D483C}" presName="ParentBackground6" presStyleCnt="0"/>
      <dgm:spPr/>
    </dgm:pt>
    <dgm:pt modelId="{80329A14-EF71-437B-9DDA-CE1E7048EE5D}" type="pres">
      <dgm:prSet presAssocID="{31B50F39-97B0-4EB4-98B5-233F440D483C}" presName="ParentBackground" presStyleLbl="fgAcc1" presStyleIdx="1" presStyleCnt="7"/>
      <dgm:spPr/>
    </dgm:pt>
    <dgm:pt modelId="{547EC50A-05D2-4900-83B7-CF3FAC99037F}" type="pres">
      <dgm:prSet presAssocID="{31B50F39-97B0-4EB4-98B5-233F440D483C}" presName="Parent6" presStyleLbl="revTx" presStyleIdx="0" presStyleCnt="0">
        <dgm:presLayoutVars>
          <dgm:chMax val="1"/>
          <dgm:chPref val="1"/>
          <dgm:bulletEnabled val="1"/>
        </dgm:presLayoutVars>
      </dgm:prSet>
      <dgm:spPr/>
    </dgm:pt>
    <dgm:pt modelId="{52117010-C2AE-4D7E-9380-54416904843E}" type="pres">
      <dgm:prSet presAssocID="{AB14C77D-32EA-4AA6-924A-286F854C2165}" presName="Accent5" presStyleCnt="0"/>
      <dgm:spPr/>
    </dgm:pt>
    <dgm:pt modelId="{C9A80480-E36C-4572-BD70-B20990DCC7AE}" type="pres">
      <dgm:prSet presAssocID="{AB14C77D-32EA-4AA6-924A-286F854C2165}" presName="Accent" presStyleLbl="node1" presStyleIdx="2" presStyleCnt="7"/>
      <dgm:spPr/>
    </dgm:pt>
    <dgm:pt modelId="{2F839002-BA9C-4266-9A9D-5359894C95A5}" type="pres">
      <dgm:prSet presAssocID="{AB14C77D-32EA-4AA6-924A-286F854C2165}" presName="ParentBackground5" presStyleCnt="0"/>
      <dgm:spPr/>
    </dgm:pt>
    <dgm:pt modelId="{A3E0BEDE-FBCA-4155-825C-277A78C2C54D}" type="pres">
      <dgm:prSet presAssocID="{AB14C77D-32EA-4AA6-924A-286F854C2165}" presName="ParentBackground" presStyleLbl="fgAcc1" presStyleIdx="2" presStyleCnt="7"/>
      <dgm:spPr/>
    </dgm:pt>
    <dgm:pt modelId="{F6106A99-D3D8-4E66-AAF6-7758E75E95B6}" type="pres">
      <dgm:prSet presAssocID="{AB14C77D-32EA-4AA6-924A-286F854C2165}" presName="Parent5" presStyleLbl="revTx" presStyleIdx="0" presStyleCnt="0">
        <dgm:presLayoutVars>
          <dgm:chMax val="1"/>
          <dgm:chPref val="1"/>
          <dgm:bulletEnabled val="1"/>
        </dgm:presLayoutVars>
      </dgm:prSet>
      <dgm:spPr/>
    </dgm:pt>
    <dgm:pt modelId="{01A84C73-2DFE-4D22-A363-D4971AFD1C02}" type="pres">
      <dgm:prSet presAssocID="{CE6592AB-A8CF-4EFF-90AE-20029870E81B}" presName="Accent4" presStyleCnt="0"/>
      <dgm:spPr/>
    </dgm:pt>
    <dgm:pt modelId="{325F7528-1BE7-4EDE-8D51-70EF35F2E982}" type="pres">
      <dgm:prSet presAssocID="{CE6592AB-A8CF-4EFF-90AE-20029870E81B}" presName="Accent" presStyleLbl="node1" presStyleIdx="3" presStyleCnt="7"/>
      <dgm:spPr/>
    </dgm:pt>
    <dgm:pt modelId="{9F7A8B0D-DD46-43E0-9338-6226324C18D5}" type="pres">
      <dgm:prSet presAssocID="{CE6592AB-A8CF-4EFF-90AE-20029870E81B}" presName="ParentBackground4" presStyleCnt="0"/>
      <dgm:spPr/>
    </dgm:pt>
    <dgm:pt modelId="{8520BA76-D125-4D48-B237-AD4F05003AA3}" type="pres">
      <dgm:prSet presAssocID="{CE6592AB-A8CF-4EFF-90AE-20029870E81B}" presName="ParentBackground" presStyleLbl="fgAcc1" presStyleIdx="3" presStyleCnt="7"/>
      <dgm:spPr/>
    </dgm:pt>
    <dgm:pt modelId="{11F21CAA-068C-4235-BF4F-9565435D5825}" type="pres">
      <dgm:prSet presAssocID="{CE6592AB-A8CF-4EFF-90AE-20029870E81B}" presName="Parent4" presStyleLbl="revTx" presStyleIdx="0" presStyleCnt="0">
        <dgm:presLayoutVars>
          <dgm:chMax val="1"/>
          <dgm:chPref val="1"/>
          <dgm:bulletEnabled val="1"/>
        </dgm:presLayoutVars>
      </dgm:prSet>
      <dgm:spPr/>
    </dgm:pt>
    <dgm:pt modelId="{EA6EE652-987D-4FC3-B406-8C47F83C992B}" type="pres">
      <dgm:prSet presAssocID="{6846AE45-97C3-49E2-A4F8-562DD680628D}" presName="Accent3" presStyleCnt="0"/>
      <dgm:spPr/>
    </dgm:pt>
    <dgm:pt modelId="{F1387CF1-D855-462C-90A5-25FF94BE3767}" type="pres">
      <dgm:prSet presAssocID="{6846AE45-97C3-49E2-A4F8-562DD680628D}" presName="Accent" presStyleLbl="node1" presStyleIdx="4" presStyleCnt="7"/>
      <dgm:spPr/>
    </dgm:pt>
    <dgm:pt modelId="{59F14A71-25AB-4485-BBEF-051BC1E67E88}" type="pres">
      <dgm:prSet presAssocID="{6846AE45-97C3-49E2-A4F8-562DD680628D}" presName="ParentBackground3" presStyleCnt="0"/>
      <dgm:spPr/>
    </dgm:pt>
    <dgm:pt modelId="{457FA7DE-196C-4DF3-B92F-1DEFBED1A09B}" type="pres">
      <dgm:prSet presAssocID="{6846AE45-97C3-49E2-A4F8-562DD680628D}" presName="ParentBackground" presStyleLbl="fgAcc1" presStyleIdx="4" presStyleCnt="7"/>
      <dgm:spPr/>
    </dgm:pt>
    <dgm:pt modelId="{173688A6-74AF-44E4-B88E-0F107D9D6D77}" type="pres">
      <dgm:prSet presAssocID="{6846AE45-97C3-49E2-A4F8-562DD680628D}" presName="Parent3" presStyleLbl="revTx" presStyleIdx="0" presStyleCnt="0">
        <dgm:presLayoutVars>
          <dgm:chMax val="1"/>
          <dgm:chPref val="1"/>
          <dgm:bulletEnabled val="1"/>
        </dgm:presLayoutVars>
      </dgm:prSet>
      <dgm:spPr/>
    </dgm:pt>
    <dgm:pt modelId="{7A582C9F-7667-46D4-B21B-C6349328138C}" type="pres">
      <dgm:prSet presAssocID="{B9A9DF61-B089-4685-9C50-9E79B2FBA66D}" presName="Accent2" presStyleCnt="0"/>
      <dgm:spPr/>
    </dgm:pt>
    <dgm:pt modelId="{DE2D67D6-5547-4293-A07B-0D5E571B8045}" type="pres">
      <dgm:prSet presAssocID="{B9A9DF61-B089-4685-9C50-9E79B2FBA66D}" presName="Accent" presStyleLbl="node1" presStyleIdx="5" presStyleCnt="7"/>
      <dgm:spPr/>
    </dgm:pt>
    <dgm:pt modelId="{703DD29F-CB41-4CA4-A913-E0AA9EB81973}" type="pres">
      <dgm:prSet presAssocID="{B9A9DF61-B089-4685-9C50-9E79B2FBA66D}" presName="ParentBackground2" presStyleCnt="0"/>
      <dgm:spPr/>
    </dgm:pt>
    <dgm:pt modelId="{7694DFC9-6670-4460-9E8D-5F852213ADFB}" type="pres">
      <dgm:prSet presAssocID="{B9A9DF61-B089-4685-9C50-9E79B2FBA66D}" presName="ParentBackground" presStyleLbl="fgAcc1" presStyleIdx="5" presStyleCnt="7"/>
      <dgm:spPr/>
    </dgm:pt>
    <dgm:pt modelId="{6633732E-5E46-40B0-9E07-9D3290D41BDC}" type="pres">
      <dgm:prSet presAssocID="{B9A9DF61-B089-4685-9C50-9E79B2FBA66D}" presName="Parent2" presStyleLbl="revTx" presStyleIdx="0" presStyleCnt="0">
        <dgm:presLayoutVars>
          <dgm:chMax val="1"/>
          <dgm:chPref val="1"/>
          <dgm:bulletEnabled val="1"/>
        </dgm:presLayoutVars>
      </dgm:prSet>
      <dgm:spPr/>
    </dgm:pt>
    <dgm:pt modelId="{B7EF554F-1A79-4A76-81D2-B180B3EF5043}" type="pres">
      <dgm:prSet presAssocID="{312895F9-2641-4006-8CD6-37317834E1F3}" presName="Accent1" presStyleCnt="0"/>
      <dgm:spPr/>
    </dgm:pt>
    <dgm:pt modelId="{6834ACBD-99FE-4FBA-8D6A-1F9AFC8CD9BC}" type="pres">
      <dgm:prSet presAssocID="{312895F9-2641-4006-8CD6-37317834E1F3}" presName="Accent" presStyleLbl="node1" presStyleIdx="6" presStyleCnt="7"/>
      <dgm:spPr/>
    </dgm:pt>
    <dgm:pt modelId="{62FBEDE1-E026-45E5-8315-00B3E485AF3E}" type="pres">
      <dgm:prSet presAssocID="{312895F9-2641-4006-8CD6-37317834E1F3}" presName="ParentBackground1" presStyleCnt="0"/>
      <dgm:spPr/>
    </dgm:pt>
    <dgm:pt modelId="{48C274E8-7FE3-4FF7-8EF9-255A5764E5BD}" type="pres">
      <dgm:prSet presAssocID="{312895F9-2641-4006-8CD6-37317834E1F3}" presName="ParentBackground" presStyleLbl="fgAcc1" presStyleIdx="6" presStyleCnt="7"/>
      <dgm:spPr/>
    </dgm:pt>
    <dgm:pt modelId="{7E44019B-9B6E-4984-A7F1-57D48DBD52AB}" type="pres">
      <dgm:prSet presAssocID="{312895F9-2641-4006-8CD6-37317834E1F3}" presName="Parent1" presStyleLbl="revTx" presStyleIdx="0" presStyleCnt="0">
        <dgm:presLayoutVars>
          <dgm:chMax val="1"/>
          <dgm:chPref val="1"/>
          <dgm:bulletEnabled val="1"/>
        </dgm:presLayoutVars>
      </dgm:prSet>
      <dgm:spPr/>
    </dgm:pt>
  </dgm:ptLst>
  <dgm:cxnLst>
    <dgm:cxn modelId="{3D1B8903-7864-4F4D-89BB-889B46D00124}" type="presOf" srcId="{B9A9DF61-B089-4685-9C50-9E79B2FBA66D}" destId="{7694DFC9-6670-4460-9E8D-5F852213ADFB}" srcOrd="0" destOrd="0" presId="urn:microsoft.com/office/officeart/2011/layout/CircleProcess"/>
    <dgm:cxn modelId="{A3810812-6DB5-4A12-9C8A-2B1633B9CCC4}" type="presOf" srcId="{6846AE45-97C3-49E2-A4F8-562DD680628D}" destId="{457FA7DE-196C-4DF3-B92F-1DEFBED1A09B}" srcOrd="0" destOrd="0" presId="urn:microsoft.com/office/officeart/2011/layout/CircleProcess"/>
    <dgm:cxn modelId="{7A16EC13-33B9-42F5-910E-765159070380}" srcId="{4C5CCB11-48E6-48FB-92F6-04A846B7BC10}" destId="{43F67529-8248-4EB0-ACC2-0AD59FBEAB3E}" srcOrd="6" destOrd="0" parTransId="{F2DC8F68-4D36-439E-B84A-74438874BAF6}" sibTransId="{8E960E0D-815D-45A3-839F-971A68324BFC}"/>
    <dgm:cxn modelId="{E556A522-7C17-4110-9446-6B405A5A93A9}" srcId="{4C5CCB11-48E6-48FB-92F6-04A846B7BC10}" destId="{6846AE45-97C3-49E2-A4F8-562DD680628D}" srcOrd="2" destOrd="0" parTransId="{254CDACA-2CD2-4D09-BB69-142DD8ACA04F}" sibTransId="{99D603E3-E9F0-4713-9461-43CE1928861A}"/>
    <dgm:cxn modelId="{AF326736-2579-4062-94EA-FE1EC9E27F33}" type="presOf" srcId="{CE6592AB-A8CF-4EFF-90AE-20029870E81B}" destId="{11F21CAA-068C-4235-BF4F-9565435D5825}" srcOrd="1" destOrd="0" presId="urn:microsoft.com/office/officeart/2011/layout/CircleProcess"/>
    <dgm:cxn modelId="{A055655B-3AB1-4ABB-9374-8B1757547385}" type="presOf" srcId="{31B50F39-97B0-4EB4-98B5-233F440D483C}" destId="{547EC50A-05D2-4900-83B7-CF3FAC99037F}" srcOrd="1" destOrd="0" presId="urn:microsoft.com/office/officeart/2011/layout/CircleProcess"/>
    <dgm:cxn modelId="{F120D561-34B1-49AA-8A5E-AC9BD3ED86C2}" type="presOf" srcId="{4C5CCB11-48E6-48FB-92F6-04A846B7BC10}" destId="{535546EB-0E21-4044-A32F-A4B9313E68FF}" srcOrd="0" destOrd="0" presId="urn:microsoft.com/office/officeart/2011/layout/CircleProcess"/>
    <dgm:cxn modelId="{77805064-A1B7-4D15-B484-9BCFDE272A28}" type="presOf" srcId="{43F67529-8248-4EB0-ACC2-0AD59FBEAB3E}" destId="{C00C90F4-B989-4BFB-9655-1C2DCD71E800}" srcOrd="0" destOrd="0" presId="urn:microsoft.com/office/officeart/2011/layout/CircleProcess"/>
    <dgm:cxn modelId="{1AD97D6A-5CF6-46BF-BBA8-28CE9781F0C6}" srcId="{4C5CCB11-48E6-48FB-92F6-04A846B7BC10}" destId="{AB14C77D-32EA-4AA6-924A-286F854C2165}" srcOrd="4" destOrd="0" parTransId="{8EA8851B-3490-45F9-AC35-39B16A3853CC}" sibTransId="{83C66A85-624F-4020-B2FD-71C842B3CA18}"/>
    <dgm:cxn modelId="{D97D967B-6FC5-42DD-AD01-D1502D4EAC15}" type="presOf" srcId="{AB14C77D-32EA-4AA6-924A-286F854C2165}" destId="{F6106A99-D3D8-4E66-AAF6-7758E75E95B6}" srcOrd="1" destOrd="0" presId="urn:microsoft.com/office/officeart/2011/layout/CircleProcess"/>
    <dgm:cxn modelId="{D9097799-54A5-48DE-8BA3-61D141D45B14}" srcId="{4C5CCB11-48E6-48FB-92F6-04A846B7BC10}" destId="{B9A9DF61-B089-4685-9C50-9E79B2FBA66D}" srcOrd="1" destOrd="0" parTransId="{50D4EB70-37B0-4BFC-840C-8A97821DBD58}" sibTransId="{E72FC8D1-9812-4107-B433-8921A3839A4F}"/>
    <dgm:cxn modelId="{9468409F-75B7-46D7-8EC5-C7F08B3367CF}" type="presOf" srcId="{B9A9DF61-B089-4685-9C50-9E79B2FBA66D}" destId="{6633732E-5E46-40B0-9E07-9D3290D41BDC}" srcOrd="1" destOrd="0" presId="urn:microsoft.com/office/officeart/2011/layout/CircleProcess"/>
    <dgm:cxn modelId="{596749A4-A7D9-4349-BE3B-7803D8E11D3C}" type="presOf" srcId="{43F67529-8248-4EB0-ACC2-0AD59FBEAB3E}" destId="{F2B4732F-CBF3-4C13-8D98-13D97813412C}" srcOrd="1" destOrd="0" presId="urn:microsoft.com/office/officeart/2011/layout/CircleProcess"/>
    <dgm:cxn modelId="{330C5EA5-03C7-4833-AF7E-383B8C37370D}" srcId="{4C5CCB11-48E6-48FB-92F6-04A846B7BC10}" destId="{31B50F39-97B0-4EB4-98B5-233F440D483C}" srcOrd="5" destOrd="0" parTransId="{CB3A24F9-ABC5-4599-9A7A-40EE2CB76D4E}" sibTransId="{4BC05F54-AB0A-45FB-92C7-856FEE9A65EB}"/>
    <dgm:cxn modelId="{EB0644AD-8AB5-4A85-BD55-2B1EEBB30150}" type="presOf" srcId="{6846AE45-97C3-49E2-A4F8-562DD680628D}" destId="{173688A6-74AF-44E4-B88E-0F107D9D6D77}" srcOrd="1" destOrd="0" presId="urn:microsoft.com/office/officeart/2011/layout/CircleProcess"/>
    <dgm:cxn modelId="{D9F640C0-A8F0-4913-B109-A2571AC49C5B}" type="presOf" srcId="{CE6592AB-A8CF-4EFF-90AE-20029870E81B}" destId="{8520BA76-D125-4D48-B237-AD4F05003AA3}" srcOrd="0" destOrd="0" presId="urn:microsoft.com/office/officeart/2011/layout/CircleProcess"/>
    <dgm:cxn modelId="{EBB4A2CB-D8B3-4CF0-9533-D0F7B0D27773}" srcId="{4C5CCB11-48E6-48FB-92F6-04A846B7BC10}" destId="{CE6592AB-A8CF-4EFF-90AE-20029870E81B}" srcOrd="3" destOrd="0" parTransId="{52808C32-6F24-4D7D-B12A-F6A8C7130424}" sibTransId="{7A4ED2BB-6435-4D7A-9747-A11469B1EBAF}"/>
    <dgm:cxn modelId="{8CB706D8-4F6D-4012-811D-22EFB5F3721D}" type="presOf" srcId="{312895F9-2641-4006-8CD6-37317834E1F3}" destId="{7E44019B-9B6E-4984-A7F1-57D48DBD52AB}" srcOrd="1" destOrd="0" presId="urn:microsoft.com/office/officeart/2011/layout/CircleProcess"/>
    <dgm:cxn modelId="{294B8AE2-450C-4853-ABC1-7E4993C71912}" type="presOf" srcId="{AB14C77D-32EA-4AA6-924A-286F854C2165}" destId="{A3E0BEDE-FBCA-4155-825C-277A78C2C54D}" srcOrd="0" destOrd="0" presId="urn:microsoft.com/office/officeart/2011/layout/CircleProcess"/>
    <dgm:cxn modelId="{AC0CD3EF-9C98-497E-A2F2-FF2AD3C11CE6}" type="presOf" srcId="{31B50F39-97B0-4EB4-98B5-233F440D483C}" destId="{80329A14-EF71-437B-9DDA-CE1E7048EE5D}" srcOrd="0" destOrd="0" presId="urn:microsoft.com/office/officeart/2011/layout/CircleProcess"/>
    <dgm:cxn modelId="{FCD20BF8-4019-4229-ADE2-2C18673316DE}" type="presOf" srcId="{312895F9-2641-4006-8CD6-37317834E1F3}" destId="{48C274E8-7FE3-4FF7-8EF9-255A5764E5BD}" srcOrd="0" destOrd="0" presId="urn:microsoft.com/office/officeart/2011/layout/CircleProcess"/>
    <dgm:cxn modelId="{8AD727FF-B409-4D18-921C-9F98E1784528}" srcId="{4C5CCB11-48E6-48FB-92F6-04A846B7BC10}" destId="{312895F9-2641-4006-8CD6-37317834E1F3}" srcOrd="0" destOrd="0" parTransId="{46B8D0FB-0C0C-4DF5-B80C-9D1137834060}" sibTransId="{DDAAB7E0-F4E2-496E-9A19-93943D160257}"/>
    <dgm:cxn modelId="{A8068378-98FD-44DA-84A7-B29D75F565EF}" type="presParOf" srcId="{535546EB-0E21-4044-A32F-A4B9313E68FF}" destId="{7CE88CFD-2CA3-458A-8017-FC09E2267EEE}" srcOrd="0" destOrd="0" presId="urn:microsoft.com/office/officeart/2011/layout/CircleProcess"/>
    <dgm:cxn modelId="{21072C4D-8433-4889-9CC0-3124261B50C5}" type="presParOf" srcId="{7CE88CFD-2CA3-458A-8017-FC09E2267EEE}" destId="{C708CE35-A79E-486D-BA41-39F908065A29}" srcOrd="0" destOrd="0" presId="urn:microsoft.com/office/officeart/2011/layout/CircleProcess"/>
    <dgm:cxn modelId="{A48066CC-6FED-4B7D-B121-97A5DC339ED2}" type="presParOf" srcId="{535546EB-0E21-4044-A32F-A4B9313E68FF}" destId="{40319654-7A22-4AE5-980E-DD63597E8166}" srcOrd="1" destOrd="0" presId="urn:microsoft.com/office/officeart/2011/layout/CircleProcess"/>
    <dgm:cxn modelId="{3E97BB10-8ABA-4161-B060-E96592ED181F}" type="presParOf" srcId="{40319654-7A22-4AE5-980E-DD63597E8166}" destId="{C00C90F4-B989-4BFB-9655-1C2DCD71E800}" srcOrd="0" destOrd="0" presId="urn:microsoft.com/office/officeart/2011/layout/CircleProcess"/>
    <dgm:cxn modelId="{B434E958-AC05-4830-8E6F-ED09F04255A3}" type="presParOf" srcId="{535546EB-0E21-4044-A32F-A4B9313E68FF}" destId="{F2B4732F-CBF3-4C13-8D98-13D97813412C}" srcOrd="2" destOrd="0" presId="urn:microsoft.com/office/officeart/2011/layout/CircleProcess"/>
    <dgm:cxn modelId="{FC843DA9-9DB2-4CB9-97B3-9B262922E410}" type="presParOf" srcId="{535546EB-0E21-4044-A32F-A4B9313E68FF}" destId="{C829B4EB-ED2B-42CD-B703-2953886A3403}" srcOrd="3" destOrd="0" presId="urn:microsoft.com/office/officeart/2011/layout/CircleProcess"/>
    <dgm:cxn modelId="{61056F35-504A-4216-AA0B-6B14A24E91DE}" type="presParOf" srcId="{C829B4EB-ED2B-42CD-B703-2953886A3403}" destId="{26C2F031-9489-4281-B9FE-FE3900A1153A}" srcOrd="0" destOrd="0" presId="urn:microsoft.com/office/officeart/2011/layout/CircleProcess"/>
    <dgm:cxn modelId="{505BFDA6-EED6-43BE-B040-AE5BDA5CDEF5}" type="presParOf" srcId="{535546EB-0E21-4044-A32F-A4B9313E68FF}" destId="{542D2B41-DD5E-4A77-87C6-AA216CFCE095}" srcOrd="4" destOrd="0" presId="urn:microsoft.com/office/officeart/2011/layout/CircleProcess"/>
    <dgm:cxn modelId="{837FA3CE-68A3-4270-B9B3-A1A5674A7B36}" type="presParOf" srcId="{542D2B41-DD5E-4A77-87C6-AA216CFCE095}" destId="{80329A14-EF71-437B-9DDA-CE1E7048EE5D}" srcOrd="0" destOrd="0" presId="urn:microsoft.com/office/officeart/2011/layout/CircleProcess"/>
    <dgm:cxn modelId="{04FBC475-A77F-4884-873E-017AA28D4BBC}" type="presParOf" srcId="{535546EB-0E21-4044-A32F-A4B9313E68FF}" destId="{547EC50A-05D2-4900-83B7-CF3FAC99037F}" srcOrd="5" destOrd="0" presId="urn:microsoft.com/office/officeart/2011/layout/CircleProcess"/>
    <dgm:cxn modelId="{0F33C780-AE6F-4079-A944-C16CD3F69A44}" type="presParOf" srcId="{535546EB-0E21-4044-A32F-A4B9313E68FF}" destId="{52117010-C2AE-4D7E-9380-54416904843E}" srcOrd="6" destOrd="0" presId="urn:microsoft.com/office/officeart/2011/layout/CircleProcess"/>
    <dgm:cxn modelId="{181C8274-C859-4DF7-83A3-672FFCD7F29E}" type="presParOf" srcId="{52117010-C2AE-4D7E-9380-54416904843E}" destId="{C9A80480-E36C-4572-BD70-B20990DCC7AE}" srcOrd="0" destOrd="0" presId="urn:microsoft.com/office/officeart/2011/layout/CircleProcess"/>
    <dgm:cxn modelId="{51AF498D-A197-4AAA-B97D-61A5CD4B1347}" type="presParOf" srcId="{535546EB-0E21-4044-A32F-A4B9313E68FF}" destId="{2F839002-BA9C-4266-9A9D-5359894C95A5}" srcOrd="7" destOrd="0" presId="urn:microsoft.com/office/officeart/2011/layout/CircleProcess"/>
    <dgm:cxn modelId="{EB9FE234-A21D-427F-AB69-2272D5918484}" type="presParOf" srcId="{2F839002-BA9C-4266-9A9D-5359894C95A5}" destId="{A3E0BEDE-FBCA-4155-825C-277A78C2C54D}" srcOrd="0" destOrd="0" presId="urn:microsoft.com/office/officeart/2011/layout/CircleProcess"/>
    <dgm:cxn modelId="{9311E76D-8A71-4294-A512-AB1F10FD6B5F}" type="presParOf" srcId="{535546EB-0E21-4044-A32F-A4B9313E68FF}" destId="{F6106A99-D3D8-4E66-AAF6-7758E75E95B6}" srcOrd="8" destOrd="0" presId="urn:microsoft.com/office/officeart/2011/layout/CircleProcess"/>
    <dgm:cxn modelId="{3A5058EB-480B-4235-8848-700BAD8A355E}" type="presParOf" srcId="{535546EB-0E21-4044-A32F-A4B9313E68FF}" destId="{01A84C73-2DFE-4D22-A363-D4971AFD1C02}" srcOrd="9" destOrd="0" presId="urn:microsoft.com/office/officeart/2011/layout/CircleProcess"/>
    <dgm:cxn modelId="{96BCBA73-5A7F-4143-9135-092B74EC3EDE}" type="presParOf" srcId="{01A84C73-2DFE-4D22-A363-D4971AFD1C02}" destId="{325F7528-1BE7-4EDE-8D51-70EF35F2E982}" srcOrd="0" destOrd="0" presId="urn:microsoft.com/office/officeart/2011/layout/CircleProcess"/>
    <dgm:cxn modelId="{A4E22839-F4F3-4418-87A1-DD0B6C089943}" type="presParOf" srcId="{535546EB-0E21-4044-A32F-A4B9313E68FF}" destId="{9F7A8B0D-DD46-43E0-9338-6226324C18D5}" srcOrd="10" destOrd="0" presId="urn:microsoft.com/office/officeart/2011/layout/CircleProcess"/>
    <dgm:cxn modelId="{5A5D6E59-95FB-4240-B68E-F63A9F21E82F}" type="presParOf" srcId="{9F7A8B0D-DD46-43E0-9338-6226324C18D5}" destId="{8520BA76-D125-4D48-B237-AD4F05003AA3}" srcOrd="0" destOrd="0" presId="urn:microsoft.com/office/officeart/2011/layout/CircleProcess"/>
    <dgm:cxn modelId="{B3DA7A46-68E7-45A0-8B67-56437B6D9B83}" type="presParOf" srcId="{535546EB-0E21-4044-A32F-A4B9313E68FF}" destId="{11F21CAA-068C-4235-BF4F-9565435D5825}" srcOrd="11" destOrd="0" presId="urn:microsoft.com/office/officeart/2011/layout/CircleProcess"/>
    <dgm:cxn modelId="{5F73CB22-FA16-4834-A850-98704240B2E5}" type="presParOf" srcId="{535546EB-0E21-4044-A32F-A4B9313E68FF}" destId="{EA6EE652-987D-4FC3-B406-8C47F83C992B}" srcOrd="12" destOrd="0" presId="urn:microsoft.com/office/officeart/2011/layout/CircleProcess"/>
    <dgm:cxn modelId="{E15A899B-1D4B-4D78-A161-72BDFA9F31BC}" type="presParOf" srcId="{EA6EE652-987D-4FC3-B406-8C47F83C992B}" destId="{F1387CF1-D855-462C-90A5-25FF94BE3767}" srcOrd="0" destOrd="0" presId="urn:microsoft.com/office/officeart/2011/layout/CircleProcess"/>
    <dgm:cxn modelId="{E94249DF-070B-4E10-B8C6-A5B6BD50EC04}" type="presParOf" srcId="{535546EB-0E21-4044-A32F-A4B9313E68FF}" destId="{59F14A71-25AB-4485-BBEF-051BC1E67E88}" srcOrd="13" destOrd="0" presId="urn:microsoft.com/office/officeart/2011/layout/CircleProcess"/>
    <dgm:cxn modelId="{28319B78-5D30-48F4-82F1-064C58E66550}" type="presParOf" srcId="{59F14A71-25AB-4485-BBEF-051BC1E67E88}" destId="{457FA7DE-196C-4DF3-B92F-1DEFBED1A09B}" srcOrd="0" destOrd="0" presId="urn:microsoft.com/office/officeart/2011/layout/CircleProcess"/>
    <dgm:cxn modelId="{F5D21C00-4593-4812-B14C-AF992F01705C}" type="presParOf" srcId="{535546EB-0E21-4044-A32F-A4B9313E68FF}" destId="{173688A6-74AF-44E4-B88E-0F107D9D6D77}" srcOrd="14" destOrd="0" presId="urn:microsoft.com/office/officeart/2011/layout/CircleProcess"/>
    <dgm:cxn modelId="{8C3F36A1-0BB7-4F1E-A8DE-D851CB1E102B}" type="presParOf" srcId="{535546EB-0E21-4044-A32F-A4B9313E68FF}" destId="{7A582C9F-7667-46D4-B21B-C6349328138C}" srcOrd="15" destOrd="0" presId="urn:microsoft.com/office/officeart/2011/layout/CircleProcess"/>
    <dgm:cxn modelId="{B7A49EEB-D29E-48AC-8DD1-EB90F21B7D21}" type="presParOf" srcId="{7A582C9F-7667-46D4-B21B-C6349328138C}" destId="{DE2D67D6-5547-4293-A07B-0D5E571B8045}" srcOrd="0" destOrd="0" presId="urn:microsoft.com/office/officeart/2011/layout/CircleProcess"/>
    <dgm:cxn modelId="{F35A3559-8EF1-416E-93BF-DA1A27493EB7}" type="presParOf" srcId="{535546EB-0E21-4044-A32F-A4B9313E68FF}" destId="{703DD29F-CB41-4CA4-A913-E0AA9EB81973}" srcOrd="16" destOrd="0" presId="urn:microsoft.com/office/officeart/2011/layout/CircleProcess"/>
    <dgm:cxn modelId="{F8A7AC35-E2A3-4034-9AB4-0D966B723FA7}" type="presParOf" srcId="{703DD29F-CB41-4CA4-A913-E0AA9EB81973}" destId="{7694DFC9-6670-4460-9E8D-5F852213ADFB}" srcOrd="0" destOrd="0" presId="urn:microsoft.com/office/officeart/2011/layout/CircleProcess"/>
    <dgm:cxn modelId="{33CB9040-8C63-4FE3-9052-5435B8900C26}" type="presParOf" srcId="{535546EB-0E21-4044-A32F-A4B9313E68FF}" destId="{6633732E-5E46-40B0-9E07-9D3290D41BDC}" srcOrd="17" destOrd="0" presId="urn:microsoft.com/office/officeart/2011/layout/CircleProcess"/>
    <dgm:cxn modelId="{A06EE50E-ED0B-4236-A4B6-336CB0C51585}" type="presParOf" srcId="{535546EB-0E21-4044-A32F-A4B9313E68FF}" destId="{B7EF554F-1A79-4A76-81D2-B180B3EF5043}" srcOrd="18" destOrd="0" presId="urn:microsoft.com/office/officeart/2011/layout/CircleProcess"/>
    <dgm:cxn modelId="{F15FC62E-25A3-43B7-A8A7-8BE70B585472}" type="presParOf" srcId="{B7EF554F-1A79-4A76-81D2-B180B3EF5043}" destId="{6834ACBD-99FE-4FBA-8D6A-1F9AFC8CD9BC}" srcOrd="0" destOrd="0" presId="urn:microsoft.com/office/officeart/2011/layout/CircleProcess"/>
    <dgm:cxn modelId="{D7588EDD-74F6-4A0C-BE28-39C4FDC70073}" type="presParOf" srcId="{535546EB-0E21-4044-A32F-A4B9313E68FF}" destId="{62FBEDE1-E026-45E5-8315-00B3E485AF3E}" srcOrd="19" destOrd="0" presId="urn:microsoft.com/office/officeart/2011/layout/CircleProcess"/>
    <dgm:cxn modelId="{724D1742-4593-40E5-95A8-FED2FE111463}" type="presParOf" srcId="{62FBEDE1-E026-45E5-8315-00B3E485AF3E}" destId="{48C274E8-7FE3-4FF7-8EF9-255A5764E5BD}" srcOrd="0" destOrd="0" presId="urn:microsoft.com/office/officeart/2011/layout/CircleProcess"/>
    <dgm:cxn modelId="{2768E165-AF3A-483A-BF26-1D93F7863240}" type="presParOf" srcId="{535546EB-0E21-4044-A32F-A4B9313E68FF}" destId="{7E44019B-9B6E-4984-A7F1-57D48DBD52AB}" srcOrd="20"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E228D4D-A3A9-4B4C-82CA-0177F458BEA8}"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en-IN"/>
        </a:p>
      </dgm:t>
    </dgm:pt>
    <dgm:pt modelId="{C348EE33-11A8-4589-860C-462371E7BF15}">
      <dgm:prSet phldrT="[Text]"/>
      <dgm:spPr/>
      <dgm:t>
        <a:bodyPr/>
        <a:lstStyle/>
        <a:p>
          <a:r>
            <a:rPr lang="en-IN" dirty="0"/>
            <a:t>Personal goals , projects, and tasks ideally aligned with the organisation’s goals are entered into the system.</a:t>
          </a:r>
        </a:p>
      </dgm:t>
    </dgm:pt>
    <dgm:pt modelId="{207009E5-A3D6-4533-9698-9E9A19148A1C}" type="parTrans" cxnId="{5289EBF5-4EC7-4D70-B3DB-7338772A0F08}">
      <dgm:prSet/>
      <dgm:spPr/>
      <dgm:t>
        <a:bodyPr/>
        <a:lstStyle/>
        <a:p>
          <a:endParaRPr lang="en-IN"/>
        </a:p>
      </dgm:t>
    </dgm:pt>
    <dgm:pt modelId="{88C0BDD1-05C8-47C4-B0A2-1C3046FDFC81}" type="sibTrans" cxnId="{5289EBF5-4EC7-4D70-B3DB-7338772A0F08}">
      <dgm:prSet/>
      <dgm:spPr/>
      <dgm:t>
        <a:bodyPr/>
        <a:lstStyle/>
        <a:p>
          <a:endParaRPr lang="en-IN"/>
        </a:p>
      </dgm:t>
    </dgm:pt>
    <dgm:pt modelId="{2D21E515-11BA-4EA0-A0EC-221EB6656959}">
      <dgm:prSet phldrT="[Text]" phldr="1"/>
      <dgm:spPr/>
      <dgm:t>
        <a:bodyPr/>
        <a:lstStyle/>
        <a:p>
          <a:endParaRPr lang="en-IN" dirty="0"/>
        </a:p>
      </dgm:t>
    </dgm:pt>
    <dgm:pt modelId="{46F34D1C-901F-4F9A-A37D-D9B6D391392E}" type="parTrans" cxnId="{7E1F08C1-B987-470E-9F92-B2B403FA9858}">
      <dgm:prSet/>
      <dgm:spPr/>
      <dgm:t>
        <a:bodyPr/>
        <a:lstStyle/>
        <a:p>
          <a:endParaRPr lang="en-IN"/>
        </a:p>
      </dgm:t>
    </dgm:pt>
    <dgm:pt modelId="{08C8AD29-7905-4032-A085-0D2339D2222E}" type="sibTrans" cxnId="{7E1F08C1-B987-470E-9F92-B2B403FA9858}">
      <dgm:prSet/>
      <dgm:spPr/>
      <dgm:t>
        <a:bodyPr/>
        <a:lstStyle/>
        <a:p>
          <a:endParaRPr lang="en-IN"/>
        </a:p>
      </dgm:t>
    </dgm:pt>
    <dgm:pt modelId="{2645ED9F-0617-4586-9C6C-9D7730BC922C}">
      <dgm:prSet phldrT="[Text]"/>
      <dgm:spPr/>
      <dgm:t>
        <a:bodyPr/>
        <a:lstStyle/>
        <a:p>
          <a:r>
            <a:rPr lang="en-IN" dirty="0"/>
            <a:t>Software aggregates and summarises employee’s progress for optional formal review</a:t>
          </a:r>
        </a:p>
      </dgm:t>
    </dgm:pt>
    <dgm:pt modelId="{438FF4C0-11A5-4547-B63C-AFD467EEFB70}" type="parTrans" cxnId="{A163063E-29AB-4DC2-A93E-FAD53C92A6CD}">
      <dgm:prSet/>
      <dgm:spPr/>
      <dgm:t>
        <a:bodyPr/>
        <a:lstStyle/>
        <a:p>
          <a:endParaRPr lang="en-IN"/>
        </a:p>
      </dgm:t>
    </dgm:pt>
    <dgm:pt modelId="{CD3355CD-DCE9-4E5F-92E0-DA5FE2591C6B}" type="sibTrans" cxnId="{A163063E-29AB-4DC2-A93E-FAD53C92A6CD}">
      <dgm:prSet/>
      <dgm:spPr/>
      <dgm:t>
        <a:bodyPr/>
        <a:lstStyle/>
        <a:p>
          <a:endParaRPr lang="en-IN"/>
        </a:p>
      </dgm:t>
    </dgm:pt>
    <dgm:pt modelId="{6304BEF8-E2DC-445A-8D7F-D7DE222EF832}" type="pres">
      <dgm:prSet presAssocID="{7E228D4D-A3A9-4B4C-82CA-0177F458BEA8}" presName="Name0" presStyleCnt="0">
        <dgm:presLayoutVars>
          <dgm:chMax/>
          <dgm:chPref/>
          <dgm:dir/>
        </dgm:presLayoutVars>
      </dgm:prSet>
      <dgm:spPr/>
    </dgm:pt>
    <dgm:pt modelId="{08EC3328-9FE1-47F2-8A7B-72416031F31B}" type="pres">
      <dgm:prSet presAssocID="{C348EE33-11A8-4589-860C-462371E7BF15}" presName="composite" presStyleCnt="0"/>
      <dgm:spPr/>
    </dgm:pt>
    <dgm:pt modelId="{AE283FF4-AA89-41E6-BEA6-9FD9BE1141BB}" type="pres">
      <dgm:prSet presAssocID="{C348EE33-11A8-4589-860C-462371E7BF15}" presName="Accent" presStyleLbl="alignNode1" presStyleIdx="0" presStyleCnt="5">
        <dgm:presLayoutVars>
          <dgm:chMax val="0"/>
          <dgm:chPref val="0"/>
        </dgm:presLayoutVars>
      </dgm:prSet>
      <dgm:spPr/>
    </dgm:pt>
    <dgm:pt modelId="{8F6DB971-2395-454E-8A9A-BF5E10FA5C05}" type="pres">
      <dgm:prSet presAssocID="{C348EE33-11A8-4589-860C-462371E7BF15}" presName="Image" presStyleLbl="bgImgPlace1" presStyleIdx="0" presStyleCnt="3" custLinFactNeighborX="-6636">
        <dgm:presLayoutVars>
          <dgm:chMax val="0"/>
          <dgm:chPref val="0"/>
          <dgm:bulletEnabled val="1"/>
        </dgm:presLayoutVars>
      </dgm:prSet>
      <dgm:spPr/>
    </dgm:pt>
    <dgm:pt modelId="{3957332D-1B84-45DF-9E24-3C442D01F79F}" type="pres">
      <dgm:prSet presAssocID="{C348EE33-11A8-4589-860C-462371E7BF15}" presName="Parent" presStyleLbl="fgAccFollowNode1" presStyleIdx="0" presStyleCnt="3">
        <dgm:presLayoutVars>
          <dgm:chMax val="0"/>
          <dgm:chPref val="0"/>
          <dgm:bulletEnabled val="1"/>
        </dgm:presLayoutVars>
      </dgm:prSet>
      <dgm:spPr/>
    </dgm:pt>
    <dgm:pt modelId="{4C3DCBFE-1601-4B71-A000-30837216CABD}" type="pres">
      <dgm:prSet presAssocID="{C348EE33-11A8-4589-860C-462371E7BF15}" presName="Space" presStyleCnt="0">
        <dgm:presLayoutVars>
          <dgm:chMax val="0"/>
          <dgm:chPref val="0"/>
        </dgm:presLayoutVars>
      </dgm:prSet>
      <dgm:spPr/>
    </dgm:pt>
    <dgm:pt modelId="{1692144F-7CA5-4CEB-A3B1-ADA058A54921}" type="pres">
      <dgm:prSet presAssocID="{88C0BDD1-05C8-47C4-B0A2-1C3046FDFC81}" presName="ConnectorComposite" presStyleCnt="0"/>
      <dgm:spPr/>
    </dgm:pt>
    <dgm:pt modelId="{1F2CC243-5A57-4141-BC9C-50379EDE44D6}" type="pres">
      <dgm:prSet presAssocID="{88C0BDD1-05C8-47C4-B0A2-1C3046FDFC81}" presName="TopSpacing" presStyleCnt="0"/>
      <dgm:spPr/>
    </dgm:pt>
    <dgm:pt modelId="{CC15FB97-3540-4887-B257-BCC19F39D49C}" type="pres">
      <dgm:prSet presAssocID="{88C0BDD1-05C8-47C4-B0A2-1C3046FDFC81}" presName="Connector" presStyleLbl="alignNode1" presStyleIdx="1" presStyleCnt="5"/>
      <dgm:spPr/>
    </dgm:pt>
    <dgm:pt modelId="{AF427FF9-63B9-45EF-A3AD-35F2295B07D0}" type="pres">
      <dgm:prSet presAssocID="{88C0BDD1-05C8-47C4-B0A2-1C3046FDFC81}" presName="BottomSpacing" presStyleCnt="0"/>
      <dgm:spPr/>
    </dgm:pt>
    <dgm:pt modelId="{725477EB-4A29-42E9-AFCC-5A9CF4541F95}" type="pres">
      <dgm:prSet presAssocID="{2D21E515-11BA-4EA0-A0EC-221EB6656959}" presName="composite" presStyleCnt="0"/>
      <dgm:spPr/>
    </dgm:pt>
    <dgm:pt modelId="{942C3333-4E64-40DC-9CBA-97F0DC919966}" type="pres">
      <dgm:prSet presAssocID="{2D21E515-11BA-4EA0-A0EC-221EB6656959}" presName="Accent" presStyleLbl="alignNode1" presStyleIdx="2" presStyleCnt="5">
        <dgm:presLayoutVars>
          <dgm:chMax val="0"/>
          <dgm:chPref val="0"/>
        </dgm:presLayoutVars>
      </dgm:prSet>
      <dgm:spPr/>
    </dgm:pt>
    <dgm:pt modelId="{EA510AE4-54CF-4E07-8FFB-4E5F56F4C7EF}" type="pres">
      <dgm:prSet presAssocID="{2D21E515-11BA-4EA0-A0EC-221EB6656959}" presName="Image" presStyleLbl="bgImgPlace1" presStyleIdx="1" presStyleCnt="3">
        <dgm:presLayoutVars>
          <dgm:chMax val="0"/>
          <dgm:chPref val="0"/>
          <dgm:bulletEnabled val="1"/>
        </dgm:presLayoutVars>
      </dgm:prSet>
      <dgm:spPr/>
    </dgm:pt>
    <dgm:pt modelId="{FA40A884-F9DC-45EE-9494-4C9EAE4BD6EC}" type="pres">
      <dgm:prSet presAssocID="{2D21E515-11BA-4EA0-A0EC-221EB6656959}" presName="Parent" presStyleLbl="fgAccFollowNode1" presStyleIdx="1" presStyleCnt="3">
        <dgm:presLayoutVars>
          <dgm:chMax val="0"/>
          <dgm:chPref val="0"/>
          <dgm:bulletEnabled val="1"/>
        </dgm:presLayoutVars>
      </dgm:prSet>
      <dgm:spPr/>
    </dgm:pt>
    <dgm:pt modelId="{8A09CE11-A1CF-4B19-9042-9606073D1162}" type="pres">
      <dgm:prSet presAssocID="{2D21E515-11BA-4EA0-A0EC-221EB6656959}" presName="Space" presStyleCnt="0">
        <dgm:presLayoutVars>
          <dgm:chMax val="0"/>
          <dgm:chPref val="0"/>
        </dgm:presLayoutVars>
      </dgm:prSet>
      <dgm:spPr/>
    </dgm:pt>
    <dgm:pt modelId="{0AF04C5B-8CA1-4678-9C9D-42270C31FBBD}" type="pres">
      <dgm:prSet presAssocID="{08C8AD29-7905-4032-A085-0D2339D2222E}" presName="ConnectorComposite" presStyleCnt="0"/>
      <dgm:spPr/>
    </dgm:pt>
    <dgm:pt modelId="{A4EBBBE2-36E0-4E72-947C-F75B0AB01B76}" type="pres">
      <dgm:prSet presAssocID="{08C8AD29-7905-4032-A085-0D2339D2222E}" presName="TopSpacing" presStyleCnt="0"/>
      <dgm:spPr/>
    </dgm:pt>
    <dgm:pt modelId="{4D05AD3A-657A-4748-9EFA-38BE4AC6FE8F}" type="pres">
      <dgm:prSet presAssocID="{08C8AD29-7905-4032-A085-0D2339D2222E}" presName="Connector" presStyleLbl="alignNode1" presStyleIdx="3" presStyleCnt="5"/>
      <dgm:spPr/>
    </dgm:pt>
    <dgm:pt modelId="{EF621F7E-E595-49E9-A54D-D45CCA0F3DE0}" type="pres">
      <dgm:prSet presAssocID="{08C8AD29-7905-4032-A085-0D2339D2222E}" presName="BottomSpacing" presStyleCnt="0"/>
      <dgm:spPr/>
    </dgm:pt>
    <dgm:pt modelId="{6F096C89-4305-4E06-8F6C-A0412DB35758}" type="pres">
      <dgm:prSet presAssocID="{2645ED9F-0617-4586-9C6C-9D7730BC922C}" presName="composite" presStyleCnt="0"/>
      <dgm:spPr/>
    </dgm:pt>
    <dgm:pt modelId="{2BB5E73C-524A-4C5E-B733-7D4C7F717DFD}" type="pres">
      <dgm:prSet presAssocID="{2645ED9F-0617-4586-9C6C-9D7730BC922C}" presName="Accent" presStyleLbl="alignNode1" presStyleIdx="4" presStyleCnt="5">
        <dgm:presLayoutVars>
          <dgm:chMax val="0"/>
          <dgm:chPref val="0"/>
        </dgm:presLayoutVars>
      </dgm:prSet>
      <dgm:spPr/>
    </dgm:pt>
    <dgm:pt modelId="{6CB1D0BE-1F2F-4BA0-A1B8-E7DABEF10E93}" type="pres">
      <dgm:prSet presAssocID="{2645ED9F-0617-4586-9C6C-9D7730BC922C}" presName="Image" presStyleLbl="bgImgPlace1" presStyleIdx="2" presStyleCnt="3">
        <dgm:presLayoutVars>
          <dgm:chMax val="0"/>
          <dgm:chPref val="0"/>
          <dgm:bulletEnabled val="1"/>
        </dgm:presLayoutVars>
      </dgm:prSet>
      <dgm:spPr/>
    </dgm:pt>
    <dgm:pt modelId="{C28E0B71-32A2-44DD-A1C1-7D8AE82E0F42}" type="pres">
      <dgm:prSet presAssocID="{2645ED9F-0617-4586-9C6C-9D7730BC922C}" presName="Parent" presStyleLbl="fgAccFollowNode1" presStyleIdx="2" presStyleCnt="3">
        <dgm:presLayoutVars>
          <dgm:chMax val="0"/>
          <dgm:chPref val="0"/>
          <dgm:bulletEnabled val="1"/>
        </dgm:presLayoutVars>
      </dgm:prSet>
      <dgm:spPr/>
    </dgm:pt>
    <dgm:pt modelId="{613B39CC-3427-45BB-ACF2-2B6A5B625A9E}" type="pres">
      <dgm:prSet presAssocID="{2645ED9F-0617-4586-9C6C-9D7730BC922C}" presName="Space" presStyleCnt="0">
        <dgm:presLayoutVars>
          <dgm:chMax val="0"/>
          <dgm:chPref val="0"/>
        </dgm:presLayoutVars>
      </dgm:prSet>
      <dgm:spPr/>
    </dgm:pt>
  </dgm:ptLst>
  <dgm:cxnLst>
    <dgm:cxn modelId="{A163063E-29AB-4DC2-A93E-FAD53C92A6CD}" srcId="{7E228D4D-A3A9-4B4C-82CA-0177F458BEA8}" destId="{2645ED9F-0617-4586-9C6C-9D7730BC922C}" srcOrd="2" destOrd="0" parTransId="{438FF4C0-11A5-4547-B63C-AFD467EEFB70}" sibTransId="{CD3355CD-DCE9-4E5F-92E0-DA5FE2591C6B}"/>
    <dgm:cxn modelId="{2D18715C-541C-49CC-A43E-C93A2EF5889D}" type="presOf" srcId="{2D21E515-11BA-4EA0-A0EC-221EB6656959}" destId="{FA40A884-F9DC-45EE-9494-4C9EAE4BD6EC}" srcOrd="0" destOrd="0" presId="urn:microsoft.com/office/officeart/2008/layout/AlternatingPictureCircles"/>
    <dgm:cxn modelId="{C99968AC-B12D-4AFD-A706-0CB74F30A623}" type="presOf" srcId="{7E228D4D-A3A9-4B4C-82CA-0177F458BEA8}" destId="{6304BEF8-E2DC-445A-8D7F-D7DE222EF832}" srcOrd="0" destOrd="0" presId="urn:microsoft.com/office/officeart/2008/layout/AlternatingPictureCircles"/>
    <dgm:cxn modelId="{7E1F08C1-B987-470E-9F92-B2B403FA9858}" srcId="{7E228D4D-A3A9-4B4C-82CA-0177F458BEA8}" destId="{2D21E515-11BA-4EA0-A0EC-221EB6656959}" srcOrd="1" destOrd="0" parTransId="{46F34D1C-901F-4F9A-A37D-D9B6D391392E}" sibTransId="{08C8AD29-7905-4032-A085-0D2339D2222E}"/>
    <dgm:cxn modelId="{D1629ED8-0B6F-449F-BCF1-26E9E8B4BFB5}" type="presOf" srcId="{2645ED9F-0617-4586-9C6C-9D7730BC922C}" destId="{C28E0B71-32A2-44DD-A1C1-7D8AE82E0F42}" srcOrd="0" destOrd="0" presId="urn:microsoft.com/office/officeart/2008/layout/AlternatingPictureCircles"/>
    <dgm:cxn modelId="{3609F4DE-8167-4A13-B3B8-DB9D74E211AD}" type="presOf" srcId="{C348EE33-11A8-4589-860C-462371E7BF15}" destId="{3957332D-1B84-45DF-9E24-3C442D01F79F}" srcOrd="0" destOrd="0" presId="urn:microsoft.com/office/officeart/2008/layout/AlternatingPictureCircles"/>
    <dgm:cxn modelId="{5289EBF5-4EC7-4D70-B3DB-7338772A0F08}" srcId="{7E228D4D-A3A9-4B4C-82CA-0177F458BEA8}" destId="{C348EE33-11A8-4589-860C-462371E7BF15}" srcOrd="0" destOrd="0" parTransId="{207009E5-A3D6-4533-9698-9E9A19148A1C}" sibTransId="{88C0BDD1-05C8-47C4-B0A2-1C3046FDFC81}"/>
    <dgm:cxn modelId="{3CA1C04E-EDD2-4605-A26F-0A50E7BC2C34}" type="presParOf" srcId="{6304BEF8-E2DC-445A-8D7F-D7DE222EF832}" destId="{08EC3328-9FE1-47F2-8A7B-72416031F31B}" srcOrd="0" destOrd="0" presId="urn:microsoft.com/office/officeart/2008/layout/AlternatingPictureCircles"/>
    <dgm:cxn modelId="{5F437516-9ACA-4942-8BE6-7CB1E660573D}" type="presParOf" srcId="{08EC3328-9FE1-47F2-8A7B-72416031F31B}" destId="{AE283FF4-AA89-41E6-BEA6-9FD9BE1141BB}" srcOrd="0" destOrd="0" presId="urn:microsoft.com/office/officeart/2008/layout/AlternatingPictureCircles"/>
    <dgm:cxn modelId="{5055985C-4CC1-4D68-9C29-B0A3336FE790}" type="presParOf" srcId="{08EC3328-9FE1-47F2-8A7B-72416031F31B}" destId="{8F6DB971-2395-454E-8A9A-BF5E10FA5C05}" srcOrd="1" destOrd="0" presId="urn:microsoft.com/office/officeart/2008/layout/AlternatingPictureCircles"/>
    <dgm:cxn modelId="{E5A92E78-7C42-43FA-875D-81667AA589D7}" type="presParOf" srcId="{08EC3328-9FE1-47F2-8A7B-72416031F31B}" destId="{3957332D-1B84-45DF-9E24-3C442D01F79F}" srcOrd="2" destOrd="0" presId="urn:microsoft.com/office/officeart/2008/layout/AlternatingPictureCircles"/>
    <dgm:cxn modelId="{107E1CFA-28CD-443A-B487-874DBBE5B46C}" type="presParOf" srcId="{08EC3328-9FE1-47F2-8A7B-72416031F31B}" destId="{4C3DCBFE-1601-4B71-A000-30837216CABD}" srcOrd="3" destOrd="0" presId="urn:microsoft.com/office/officeart/2008/layout/AlternatingPictureCircles"/>
    <dgm:cxn modelId="{E429DAF9-7D3C-4ADE-B1F3-119B3A13445E}" type="presParOf" srcId="{6304BEF8-E2DC-445A-8D7F-D7DE222EF832}" destId="{1692144F-7CA5-4CEB-A3B1-ADA058A54921}" srcOrd="1" destOrd="0" presId="urn:microsoft.com/office/officeart/2008/layout/AlternatingPictureCircles"/>
    <dgm:cxn modelId="{5B7A3C5A-B713-4C04-87F0-E4E7A4A29C3D}" type="presParOf" srcId="{1692144F-7CA5-4CEB-A3B1-ADA058A54921}" destId="{1F2CC243-5A57-4141-BC9C-50379EDE44D6}" srcOrd="0" destOrd="0" presId="urn:microsoft.com/office/officeart/2008/layout/AlternatingPictureCircles"/>
    <dgm:cxn modelId="{0A3A694B-0214-459A-8B56-924788E10C4B}" type="presParOf" srcId="{1692144F-7CA5-4CEB-A3B1-ADA058A54921}" destId="{CC15FB97-3540-4887-B257-BCC19F39D49C}" srcOrd="1" destOrd="0" presId="urn:microsoft.com/office/officeart/2008/layout/AlternatingPictureCircles"/>
    <dgm:cxn modelId="{66E6E461-E4AF-4116-8EEE-B22F53A916CB}" type="presParOf" srcId="{1692144F-7CA5-4CEB-A3B1-ADA058A54921}" destId="{AF427FF9-63B9-45EF-A3AD-35F2295B07D0}" srcOrd="2" destOrd="0" presId="urn:microsoft.com/office/officeart/2008/layout/AlternatingPictureCircles"/>
    <dgm:cxn modelId="{F0CCB02D-A82F-43B8-9979-12B7366358DB}" type="presParOf" srcId="{6304BEF8-E2DC-445A-8D7F-D7DE222EF832}" destId="{725477EB-4A29-42E9-AFCC-5A9CF4541F95}" srcOrd="2" destOrd="0" presId="urn:microsoft.com/office/officeart/2008/layout/AlternatingPictureCircles"/>
    <dgm:cxn modelId="{F02BC8D0-D6D8-4731-A621-1AC17EEA198D}" type="presParOf" srcId="{725477EB-4A29-42E9-AFCC-5A9CF4541F95}" destId="{942C3333-4E64-40DC-9CBA-97F0DC919966}" srcOrd="0" destOrd="0" presId="urn:microsoft.com/office/officeart/2008/layout/AlternatingPictureCircles"/>
    <dgm:cxn modelId="{EE77A7A8-092F-4645-AB5D-88F1C359B32D}" type="presParOf" srcId="{725477EB-4A29-42E9-AFCC-5A9CF4541F95}" destId="{EA510AE4-54CF-4E07-8FFB-4E5F56F4C7EF}" srcOrd="1" destOrd="0" presId="urn:microsoft.com/office/officeart/2008/layout/AlternatingPictureCircles"/>
    <dgm:cxn modelId="{5EB3C8D0-B9AD-4860-A3B0-82D2D73F9F22}" type="presParOf" srcId="{725477EB-4A29-42E9-AFCC-5A9CF4541F95}" destId="{FA40A884-F9DC-45EE-9494-4C9EAE4BD6EC}" srcOrd="2" destOrd="0" presId="urn:microsoft.com/office/officeart/2008/layout/AlternatingPictureCircles"/>
    <dgm:cxn modelId="{89BDAF94-3E7D-4738-A58F-D2325C3DD993}" type="presParOf" srcId="{725477EB-4A29-42E9-AFCC-5A9CF4541F95}" destId="{8A09CE11-A1CF-4B19-9042-9606073D1162}" srcOrd="3" destOrd="0" presId="urn:microsoft.com/office/officeart/2008/layout/AlternatingPictureCircles"/>
    <dgm:cxn modelId="{AEF08E85-97E0-4B0A-9C81-F62BA0D5A8AA}" type="presParOf" srcId="{6304BEF8-E2DC-445A-8D7F-D7DE222EF832}" destId="{0AF04C5B-8CA1-4678-9C9D-42270C31FBBD}" srcOrd="3" destOrd="0" presId="urn:microsoft.com/office/officeart/2008/layout/AlternatingPictureCircles"/>
    <dgm:cxn modelId="{65905144-4C31-4B5A-ACCE-23C22D295293}" type="presParOf" srcId="{0AF04C5B-8CA1-4678-9C9D-42270C31FBBD}" destId="{A4EBBBE2-36E0-4E72-947C-F75B0AB01B76}" srcOrd="0" destOrd="0" presId="urn:microsoft.com/office/officeart/2008/layout/AlternatingPictureCircles"/>
    <dgm:cxn modelId="{8E64DDE5-478A-47CE-8395-85590F6D0A39}" type="presParOf" srcId="{0AF04C5B-8CA1-4678-9C9D-42270C31FBBD}" destId="{4D05AD3A-657A-4748-9EFA-38BE4AC6FE8F}" srcOrd="1" destOrd="0" presId="urn:microsoft.com/office/officeart/2008/layout/AlternatingPictureCircles"/>
    <dgm:cxn modelId="{97AE9CCC-23F9-4E0F-AC23-35A60604B1AA}" type="presParOf" srcId="{0AF04C5B-8CA1-4678-9C9D-42270C31FBBD}" destId="{EF621F7E-E595-49E9-A54D-D45CCA0F3DE0}" srcOrd="2" destOrd="0" presId="urn:microsoft.com/office/officeart/2008/layout/AlternatingPictureCircles"/>
    <dgm:cxn modelId="{FAF42D04-B99E-4780-BF8A-B3EF63FD0E77}" type="presParOf" srcId="{6304BEF8-E2DC-445A-8D7F-D7DE222EF832}" destId="{6F096C89-4305-4E06-8F6C-A0412DB35758}" srcOrd="4" destOrd="0" presId="urn:microsoft.com/office/officeart/2008/layout/AlternatingPictureCircles"/>
    <dgm:cxn modelId="{F79212AE-D990-445E-BA1E-94F71D271B83}" type="presParOf" srcId="{6F096C89-4305-4E06-8F6C-A0412DB35758}" destId="{2BB5E73C-524A-4C5E-B733-7D4C7F717DFD}" srcOrd="0" destOrd="0" presId="urn:microsoft.com/office/officeart/2008/layout/AlternatingPictureCircles"/>
    <dgm:cxn modelId="{365BD5C6-17BA-4BB6-A79F-3907522142DB}" type="presParOf" srcId="{6F096C89-4305-4E06-8F6C-A0412DB35758}" destId="{6CB1D0BE-1F2F-4BA0-A1B8-E7DABEF10E93}" srcOrd="1" destOrd="0" presId="urn:microsoft.com/office/officeart/2008/layout/AlternatingPictureCircles"/>
    <dgm:cxn modelId="{3971FD9B-1261-47A5-A6E8-D2F82B943078}" type="presParOf" srcId="{6F096C89-4305-4E06-8F6C-A0412DB35758}" destId="{C28E0B71-32A2-44DD-A1C1-7D8AE82E0F42}" srcOrd="2" destOrd="0" presId="urn:microsoft.com/office/officeart/2008/layout/AlternatingPictureCircles"/>
    <dgm:cxn modelId="{D57D6546-5006-45D1-A149-A71CD6A51AB2}" type="presParOf" srcId="{6F096C89-4305-4E06-8F6C-A0412DB35758}" destId="{613B39CC-3427-45BB-ACF2-2B6A5B625A9E}"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557711F-DF59-4D4A-8105-756F65743C41}" type="doc">
      <dgm:prSet loTypeId="urn:microsoft.com/office/officeart/2005/8/layout/cycle1" loCatId="cycle" qsTypeId="urn:microsoft.com/office/officeart/2005/8/quickstyle/simple1" qsCatId="simple" csTypeId="urn:microsoft.com/office/officeart/2005/8/colors/colorful4" csCatId="colorful" phldr="1"/>
      <dgm:spPr/>
      <dgm:t>
        <a:bodyPr/>
        <a:lstStyle/>
        <a:p>
          <a:endParaRPr lang="en-IN"/>
        </a:p>
      </dgm:t>
    </dgm:pt>
    <dgm:pt modelId="{6CB94FEB-0929-47ED-B626-9D4468D1BD9F}">
      <dgm:prSet phldrT="[Text]" phldr="1"/>
      <dgm:spPr/>
      <dgm:t>
        <a:bodyPr/>
        <a:lstStyle/>
        <a:p>
          <a:endParaRPr lang="en-IN"/>
        </a:p>
      </dgm:t>
    </dgm:pt>
    <dgm:pt modelId="{B0E40192-5DF4-4852-B656-870899F4E6DF}" type="parTrans" cxnId="{90D84FDF-ED4E-4639-B3AD-2F940D4FCAE2}">
      <dgm:prSet/>
      <dgm:spPr/>
      <dgm:t>
        <a:bodyPr/>
        <a:lstStyle/>
        <a:p>
          <a:endParaRPr lang="en-IN"/>
        </a:p>
      </dgm:t>
    </dgm:pt>
    <dgm:pt modelId="{15559FC3-0C52-451A-9FA5-EBCAB77A7628}" type="sibTrans" cxnId="{90D84FDF-ED4E-4639-B3AD-2F940D4FCAE2}">
      <dgm:prSet/>
      <dgm:spPr/>
      <dgm:t>
        <a:bodyPr/>
        <a:lstStyle/>
        <a:p>
          <a:endParaRPr lang="en-IN"/>
        </a:p>
      </dgm:t>
    </dgm:pt>
    <dgm:pt modelId="{6CA9168B-E1EE-48EF-80C6-6BCD245D744A}">
      <dgm:prSet phldrT="[Text]" phldr="1"/>
      <dgm:spPr/>
      <dgm:t>
        <a:bodyPr/>
        <a:lstStyle/>
        <a:p>
          <a:endParaRPr lang="en-IN"/>
        </a:p>
      </dgm:t>
    </dgm:pt>
    <dgm:pt modelId="{BC03E11D-2220-4568-81A7-330DC1452426}" type="parTrans" cxnId="{F7F9A046-D5D5-48AE-BC33-859562860315}">
      <dgm:prSet/>
      <dgm:spPr/>
      <dgm:t>
        <a:bodyPr/>
        <a:lstStyle/>
        <a:p>
          <a:endParaRPr lang="en-IN"/>
        </a:p>
      </dgm:t>
    </dgm:pt>
    <dgm:pt modelId="{022C5B8B-B1C9-4DF8-A22E-DF57A5B74ABE}" type="sibTrans" cxnId="{F7F9A046-D5D5-48AE-BC33-859562860315}">
      <dgm:prSet/>
      <dgm:spPr/>
      <dgm:t>
        <a:bodyPr/>
        <a:lstStyle/>
        <a:p>
          <a:endParaRPr lang="en-IN"/>
        </a:p>
      </dgm:t>
    </dgm:pt>
    <dgm:pt modelId="{12C87EE6-21DC-46FF-9F78-7109ECB3A815}">
      <dgm:prSet phldrT="[Text]" phldr="1"/>
      <dgm:spPr/>
      <dgm:t>
        <a:bodyPr/>
        <a:lstStyle/>
        <a:p>
          <a:endParaRPr lang="en-IN"/>
        </a:p>
      </dgm:t>
    </dgm:pt>
    <dgm:pt modelId="{614956A7-8B5E-49D5-85E1-E03BF15787EA}" type="parTrans" cxnId="{B64FA83B-6C37-485C-B115-699A867D6AE4}">
      <dgm:prSet/>
      <dgm:spPr/>
      <dgm:t>
        <a:bodyPr/>
        <a:lstStyle/>
        <a:p>
          <a:endParaRPr lang="en-IN"/>
        </a:p>
      </dgm:t>
    </dgm:pt>
    <dgm:pt modelId="{F228171D-1728-496C-B44B-9FE78E4D8F54}" type="sibTrans" cxnId="{B64FA83B-6C37-485C-B115-699A867D6AE4}">
      <dgm:prSet/>
      <dgm:spPr/>
      <dgm:t>
        <a:bodyPr/>
        <a:lstStyle/>
        <a:p>
          <a:endParaRPr lang="en-IN"/>
        </a:p>
      </dgm:t>
    </dgm:pt>
    <dgm:pt modelId="{AC939C1D-83D0-4D5D-AB2A-C53B72DB2066}">
      <dgm:prSet phldrT="[Text]" phldr="1"/>
      <dgm:spPr/>
      <dgm:t>
        <a:bodyPr/>
        <a:lstStyle/>
        <a:p>
          <a:endParaRPr lang="en-IN"/>
        </a:p>
      </dgm:t>
    </dgm:pt>
    <dgm:pt modelId="{A9948477-23A4-4F17-8DA0-816EC5CB76CB}" type="parTrans" cxnId="{541BE727-0ED4-4C1D-A303-D7177F0C3E07}">
      <dgm:prSet/>
      <dgm:spPr/>
      <dgm:t>
        <a:bodyPr/>
        <a:lstStyle/>
        <a:p>
          <a:endParaRPr lang="en-IN"/>
        </a:p>
      </dgm:t>
    </dgm:pt>
    <dgm:pt modelId="{CBA1C2BA-2A17-4BC8-A3BF-E036D515CC77}" type="sibTrans" cxnId="{541BE727-0ED4-4C1D-A303-D7177F0C3E07}">
      <dgm:prSet/>
      <dgm:spPr/>
      <dgm:t>
        <a:bodyPr/>
        <a:lstStyle/>
        <a:p>
          <a:endParaRPr lang="en-IN"/>
        </a:p>
      </dgm:t>
    </dgm:pt>
    <dgm:pt modelId="{0AA8F8C0-5A3C-4A2C-B9F1-788C34CCC7D2}">
      <dgm:prSet phldrT="[Text]" phldr="1"/>
      <dgm:spPr/>
      <dgm:t>
        <a:bodyPr/>
        <a:lstStyle/>
        <a:p>
          <a:endParaRPr lang="en-IN"/>
        </a:p>
      </dgm:t>
    </dgm:pt>
    <dgm:pt modelId="{ADE6253E-44ED-4D2C-8F38-935D7F2F29BF}" type="parTrans" cxnId="{3D6E310E-2DF3-4E50-BC75-69BEFC02A988}">
      <dgm:prSet/>
      <dgm:spPr/>
      <dgm:t>
        <a:bodyPr/>
        <a:lstStyle/>
        <a:p>
          <a:endParaRPr lang="en-IN"/>
        </a:p>
      </dgm:t>
    </dgm:pt>
    <dgm:pt modelId="{1FD6B896-EC1C-4493-A8EE-8074BED3FDC8}" type="sibTrans" cxnId="{3D6E310E-2DF3-4E50-BC75-69BEFC02A988}">
      <dgm:prSet/>
      <dgm:spPr/>
      <dgm:t>
        <a:bodyPr/>
        <a:lstStyle/>
        <a:p>
          <a:endParaRPr lang="en-IN"/>
        </a:p>
      </dgm:t>
    </dgm:pt>
    <dgm:pt modelId="{EFDCFE98-6BC9-4D38-9942-55920DA0B97E}" type="pres">
      <dgm:prSet presAssocID="{A557711F-DF59-4D4A-8105-756F65743C41}" presName="cycle" presStyleCnt="0">
        <dgm:presLayoutVars>
          <dgm:dir/>
          <dgm:resizeHandles val="exact"/>
        </dgm:presLayoutVars>
      </dgm:prSet>
      <dgm:spPr/>
    </dgm:pt>
    <dgm:pt modelId="{A407C482-1C35-4DD2-9200-1AA5DDC36C25}" type="pres">
      <dgm:prSet presAssocID="{6CB94FEB-0929-47ED-B626-9D4468D1BD9F}" presName="dummy" presStyleCnt="0"/>
      <dgm:spPr/>
    </dgm:pt>
    <dgm:pt modelId="{4B430A8B-3F26-4260-88AD-A0E8001CFF61}" type="pres">
      <dgm:prSet presAssocID="{6CB94FEB-0929-47ED-B626-9D4468D1BD9F}" presName="node" presStyleLbl="revTx" presStyleIdx="0" presStyleCnt="5">
        <dgm:presLayoutVars>
          <dgm:bulletEnabled val="1"/>
        </dgm:presLayoutVars>
      </dgm:prSet>
      <dgm:spPr/>
    </dgm:pt>
    <dgm:pt modelId="{1A8CE1DD-6D8D-4B03-AA49-588BDD49C576}" type="pres">
      <dgm:prSet presAssocID="{15559FC3-0C52-451A-9FA5-EBCAB77A7628}" presName="sibTrans" presStyleLbl="node1" presStyleIdx="0" presStyleCnt="5"/>
      <dgm:spPr/>
    </dgm:pt>
    <dgm:pt modelId="{55619571-65A4-4566-B220-96447AF92ECD}" type="pres">
      <dgm:prSet presAssocID="{6CA9168B-E1EE-48EF-80C6-6BCD245D744A}" presName="dummy" presStyleCnt="0"/>
      <dgm:spPr/>
    </dgm:pt>
    <dgm:pt modelId="{2E934CB8-EB6F-4F4D-A4B4-9E359253E030}" type="pres">
      <dgm:prSet presAssocID="{6CA9168B-E1EE-48EF-80C6-6BCD245D744A}" presName="node" presStyleLbl="revTx" presStyleIdx="1" presStyleCnt="5">
        <dgm:presLayoutVars>
          <dgm:bulletEnabled val="1"/>
        </dgm:presLayoutVars>
      </dgm:prSet>
      <dgm:spPr/>
    </dgm:pt>
    <dgm:pt modelId="{C1A9D6BC-B85D-4DD4-AFB9-8FBFD0FC6338}" type="pres">
      <dgm:prSet presAssocID="{022C5B8B-B1C9-4DF8-A22E-DF57A5B74ABE}" presName="sibTrans" presStyleLbl="node1" presStyleIdx="1" presStyleCnt="5" custScaleX="103978" custScaleY="96530"/>
      <dgm:spPr/>
    </dgm:pt>
    <dgm:pt modelId="{C7450140-A454-41C1-8A70-AE6A2D4B0A26}" type="pres">
      <dgm:prSet presAssocID="{12C87EE6-21DC-46FF-9F78-7109ECB3A815}" presName="dummy" presStyleCnt="0"/>
      <dgm:spPr/>
    </dgm:pt>
    <dgm:pt modelId="{8C00D16C-1186-4704-B0D9-C1A97F54064B}" type="pres">
      <dgm:prSet presAssocID="{12C87EE6-21DC-46FF-9F78-7109ECB3A815}" presName="node" presStyleLbl="revTx" presStyleIdx="2" presStyleCnt="5">
        <dgm:presLayoutVars>
          <dgm:bulletEnabled val="1"/>
        </dgm:presLayoutVars>
      </dgm:prSet>
      <dgm:spPr/>
    </dgm:pt>
    <dgm:pt modelId="{126EFCB0-4EF9-49D8-8E3E-CA5E54B536B0}" type="pres">
      <dgm:prSet presAssocID="{F228171D-1728-496C-B44B-9FE78E4D8F54}" presName="sibTrans" presStyleLbl="node1" presStyleIdx="2" presStyleCnt="5"/>
      <dgm:spPr/>
    </dgm:pt>
    <dgm:pt modelId="{CEB7DD64-C467-4F86-9465-B4C59821EA93}" type="pres">
      <dgm:prSet presAssocID="{AC939C1D-83D0-4D5D-AB2A-C53B72DB2066}" presName="dummy" presStyleCnt="0"/>
      <dgm:spPr/>
    </dgm:pt>
    <dgm:pt modelId="{E9A18683-00AF-4093-A37A-C616692CB492}" type="pres">
      <dgm:prSet presAssocID="{AC939C1D-83D0-4D5D-AB2A-C53B72DB2066}" presName="node" presStyleLbl="revTx" presStyleIdx="3" presStyleCnt="5">
        <dgm:presLayoutVars>
          <dgm:bulletEnabled val="1"/>
        </dgm:presLayoutVars>
      </dgm:prSet>
      <dgm:spPr/>
    </dgm:pt>
    <dgm:pt modelId="{C600F445-FDA3-42CC-8408-E99D8FC69531}" type="pres">
      <dgm:prSet presAssocID="{CBA1C2BA-2A17-4BC8-A3BF-E036D515CC77}" presName="sibTrans" presStyleLbl="node1" presStyleIdx="3" presStyleCnt="5"/>
      <dgm:spPr/>
    </dgm:pt>
    <dgm:pt modelId="{96CE293D-7010-45C1-983F-5D45A7855D3D}" type="pres">
      <dgm:prSet presAssocID="{0AA8F8C0-5A3C-4A2C-B9F1-788C34CCC7D2}" presName="dummy" presStyleCnt="0"/>
      <dgm:spPr/>
    </dgm:pt>
    <dgm:pt modelId="{E271322E-4D78-4135-A181-30AFC1AE66AE}" type="pres">
      <dgm:prSet presAssocID="{0AA8F8C0-5A3C-4A2C-B9F1-788C34CCC7D2}" presName="node" presStyleLbl="revTx" presStyleIdx="4" presStyleCnt="5">
        <dgm:presLayoutVars>
          <dgm:bulletEnabled val="1"/>
        </dgm:presLayoutVars>
      </dgm:prSet>
      <dgm:spPr/>
    </dgm:pt>
    <dgm:pt modelId="{2A910F5E-AAB1-4129-BF68-7AEDFB95179B}" type="pres">
      <dgm:prSet presAssocID="{1FD6B896-EC1C-4493-A8EE-8074BED3FDC8}" presName="sibTrans" presStyleLbl="node1" presStyleIdx="4" presStyleCnt="5"/>
      <dgm:spPr/>
    </dgm:pt>
  </dgm:ptLst>
  <dgm:cxnLst>
    <dgm:cxn modelId="{D8272403-3D55-4C5E-A220-983505F4DD8C}" type="presOf" srcId="{022C5B8B-B1C9-4DF8-A22E-DF57A5B74ABE}" destId="{C1A9D6BC-B85D-4DD4-AFB9-8FBFD0FC6338}" srcOrd="0" destOrd="0" presId="urn:microsoft.com/office/officeart/2005/8/layout/cycle1"/>
    <dgm:cxn modelId="{3D6E310E-2DF3-4E50-BC75-69BEFC02A988}" srcId="{A557711F-DF59-4D4A-8105-756F65743C41}" destId="{0AA8F8C0-5A3C-4A2C-B9F1-788C34CCC7D2}" srcOrd="4" destOrd="0" parTransId="{ADE6253E-44ED-4D2C-8F38-935D7F2F29BF}" sibTransId="{1FD6B896-EC1C-4493-A8EE-8074BED3FDC8}"/>
    <dgm:cxn modelId="{9EE2CE24-3D21-472B-A842-4F6FBF2B6D51}" type="presOf" srcId="{A557711F-DF59-4D4A-8105-756F65743C41}" destId="{EFDCFE98-6BC9-4D38-9942-55920DA0B97E}" srcOrd="0" destOrd="0" presId="urn:microsoft.com/office/officeart/2005/8/layout/cycle1"/>
    <dgm:cxn modelId="{541BE727-0ED4-4C1D-A303-D7177F0C3E07}" srcId="{A557711F-DF59-4D4A-8105-756F65743C41}" destId="{AC939C1D-83D0-4D5D-AB2A-C53B72DB2066}" srcOrd="3" destOrd="0" parTransId="{A9948477-23A4-4F17-8DA0-816EC5CB76CB}" sibTransId="{CBA1C2BA-2A17-4BC8-A3BF-E036D515CC77}"/>
    <dgm:cxn modelId="{B64FA83B-6C37-485C-B115-699A867D6AE4}" srcId="{A557711F-DF59-4D4A-8105-756F65743C41}" destId="{12C87EE6-21DC-46FF-9F78-7109ECB3A815}" srcOrd="2" destOrd="0" parTransId="{614956A7-8B5E-49D5-85E1-E03BF15787EA}" sibTransId="{F228171D-1728-496C-B44B-9FE78E4D8F54}"/>
    <dgm:cxn modelId="{B47D9642-658C-440E-A8EC-12517F9D4946}" type="presOf" srcId="{12C87EE6-21DC-46FF-9F78-7109ECB3A815}" destId="{8C00D16C-1186-4704-B0D9-C1A97F54064B}" srcOrd="0" destOrd="0" presId="urn:microsoft.com/office/officeart/2005/8/layout/cycle1"/>
    <dgm:cxn modelId="{F7F9A046-D5D5-48AE-BC33-859562860315}" srcId="{A557711F-DF59-4D4A-8105-756F65743C41}" destId="{6CA9168B-E1EE-48EF-80C6-6BCD245D744A}" srcOrd="1" destOrd="0" parTransId="{BC03E11D-2220-4568-81A7-330DC1452426}" sibTransId="{022C5B8B-B1C9-4DF8-A22E-DF57A5B74ABE}"/>
    <dgm:cxn modelId="{B6E99D77-E171-46C1-93BF-95AA58FB4F0A}" type="presOf" srcId="{CBA1C2BA-2A17-4BC8-A3BF-E036D515CC77}" destId="{C600F445-FDA3-42CC-8408-E99D8FC69531}" srcOrd="0" destOrd="0" presId="urn:microsoft.com/office/officeart/2005/8/layout/cycle1"/>
    <dgm:cxn modelId="{81107981-6386-410D-833D-5ACA64EF0B79}" type="presOf" srcId="{6CA9168B-E1EE-48EF-80C6-6BCD245D744A}" destId="{2E934CB8-EB6F-4F4D-A4B4-9E359253E030}" srcOrd="0" destOrd="0" presId="urn:microsoft.com/office/officeart/2005/8/layout/cycle1"/>
    <dgm:cxn modelId="{489715A9-A067-495C-838E-6481EA4F0067}" type="presOf" srcId="{AC939C1D-83D0-4D5D-AB2A-C53B72DB2066}" destId="{E9A18683-00AF-4093-A37A-C616692CB492}" srcOrd="0" destOrd="0" presId="urn:microsoft.com/office/officeart/2005/8/layout/cycle1"/>
    <dgm:cxn modelId="{0F4730BA-9AAD-4016-87FA-398122954184}" type="presOf" srcId="{0AA8F8C0-5A3C-4A2C-B9F1-788C34CCC7D2}" destId="{E271322E-4D78-4135-A181-30AFC1AE66AE}" srcOrd="0" destOrd="0" presId="urn:microsoft.com/office/officeart/2005/8/layout/cycle1"/>
    <dgm:cxn modelId="{E595E6BB-E82B-43DD-BE53-71B994ADAAE4}" type="presOf" srcId="{1FD6B896-EC1C-4493-A8EE-8074BED3FDC8}" destId="{2A910F5E-AAB1-4129-BF68-7AEDFB95179B}" srcOrd="0" destOrd="0" presId="urn:microsoft.com/office/officeart/2005/8/layout/cycle1"/>
    <dgm:cxn modelId="{C93BE0CE-BF74-43FE-9845-3B059B2A532B}" type="presOf" srcId="{F228171D-1728-496C-B44B-9FE78E4D8F54}" destId="{126EFCB0-4EF9-49D8-8E3E-CA5E54B536B0}" srcOrd="0" destOrd="0" presId="urn:microsoft.com/office/officeart/2005/8/layout/cycle1"/>
    <dgm:cxn modelId="{3305D4DB-7793-4246-AD12-06A267DE1765}" type="presOf" srcId="{6CB94FEB-0929-47ED-B626-9D4468D1BD9F}" destId="{4B430A8B-3F26-4260-88AD-A0E8001CFF61}" srcOrd="0" destOrd="0" presId="urn:microsoft.com/office/officeart/2005/8/layout/cycle1"/>
    <dgm:cxn modelId="{90D84FDF-ED4E-4639-B3AD-2F940D4FCAE2}" srcId="{A557711F-DF59-4D4A-8105-756F65743C41}" destId="{6CB94FEB-0929-47ED-B626-9D4468D1BD9F}" srcOrd="0" destOrd="0" parTransId="{B0E40192-5DF4-4852-B656-870899F4E6DF}" sibTransId="{15559FC3-0C52-451A-9FA5-EBCAB77A7628}"/>
    <dgm:cxn modelId="{709112E4-9E44-4E57-89E9-743A0FB0B181}" type="presOf" srcId="{15559FC3-0C52-451A-9FA5-EBCAB77A7628}" destId="{1A8CE1DD-6D8D-4B03-AA49-588BDD49C576}" srcOrd="0" destOrd="0" presId="urn:microsoft.com/office/officeart/2005/8/layout/cycle1"/>
    <dgm:cxn modelId="{52806FC3-8A45-4506-A39F-1448C7D07281}" type="presParOf" srcId="{EFDCFE98-6BC9-4D38-9942-55920DA0B97E}" destId="{A407C482-1C35-4DD2-9200-1AA5DDC36C25}" srcOrd="0" destOrd="0" presId="urn:microsoft.com/office/officeart/2005/8/layout/cycle1"/>
    <dgm:cxn modelId="{E6E41C8F-AB49-46C2-B8D4-1536A51D61E2}" type="presParOf" srcId="{EFDCFE98-6BC9-4D38-9942-55920DA0B97E}" destId="{4B430A8B-3F26-4260-88AD-A0E8001CFF61}" srcOrd="1" destOrd="0" presId="urn:microsoft.com/office/officeart/2005/8/layout/cycle1"/>
    <dgm:cxn modelId="{4286D521-AF68-4D30-9834-3979A19E51A2}" type="presParOf" srcId="{EFDCFE98-6BC9-4D38-9942-55920DA0B97E}" destId="{1A8CE1DD-6D8D-4B03-AA49-588BDD49C576}" srcOrd="2" destOrd="0" presId="urn:microsoft.com/office/officeart/2005/8/layout/cycle1"/>
    <dgm:cxn modelId="{A1DE1488-C123-466D-A62F-8A997A3301B5}" type="presParOf" srcId="{EFDCFE98-6BC9-4D38-9942-55920DA0B97E}" destId="{55619571-65A4-4566-B220-96447AF92ECD}" srcOrd="3" destOrd="0" presId="urn:microsoft.com/office/officeart/2005/8/layout/cycle1"/>
    <dgm:cxn modelId="{7B92A5DB-B814-4F11-A8F5-A4C8A107852E}" type="presParOf" srcId="{EFDCFE98-6BC9-4D38-9942-55920DA0B97E}" destId="{2E934CB8-EB6F-4F4D-A4B4-9E359253E030}" srcOrd="4" destOrd="0" presId="urn:microsoft.com/office/officeart/2005/8/layout/cycle1"/>
    <dgm:cxn modelId="{2D589F1D-2D25-43D8-819B-ECA63A1088C5}" type="presParOf" srcId="{EFDCFE98-6BC9-4D38-9942-55920DA0B97E}" destId="{C1A9D6BC-B85D-4DD4-AFB9-8FBFD0FC6338}" srcOrd="5" destOrd="0" presId="urn:microsoft.com/office/officeart/2005/8/layout/cycle1"/>
    <dgm:cxn modelId="{DCD1A706-F434-49D1-983C-363BEE99F2C3}" type="presParOf" srcId="{EFDCFE98-6BC9-4D38-9942-55920DA0B97E}" destId="{C7450140-A454-41C1-8A70-AE6A2D4B0A26}" srcOrd="6" destOrd="0" presId="urn:microsoft.com/office/officeart/2005/8/layout/cycle1"/>
    <dgm:cxn modelId="{460D6FE8-ECDB-423A-A86B-F842AB3E9A23}" type="presParOf" srcId="{EFDCFE98-6BC9-4D38-9942-55920DA0B97E}" destId="{8C00D16C-1186-4704-B0D9-C1A97F54064B}" srcOrd="7" destOrd="0" presId="urn:microsoft.com/office/officeart/2005/8/layout/cycle1"/>
    <dgm:cxn modelId="{7CD657AF-6F73-436D-B85F-CB0D938E6B2D}" type="presParOf" srcId="{EFDCFE98-6BC9-4D38-9942-55920DA0B97E}" destId="{126EFCB0-4EF9-49D8-8E3E-CA5E54B536B0}" srcOrd="8" destOrd="0" presId="urn:microsoft.com/office/officeart/2005/8/layout/cycle1"/>
    <dgm:cxn modelId="{446F3AAA-F819-46D0-A46E-6D3CDAB8716D}" type="presParOf" srcId="{EFDCFE98-6BC9-4D38-9942-55920DA0B97E}" destId="{CEB7DD64-C467-4F86-9465-B4C59821EA93}" srcOrd="9" destOrd="0" presId="urn:microsoft.com/office/officeart/2005/8/layout/cycle1"/>
    <dgm:cxn modelId="{212ED73F-B2CF-469B-A9CD-B785BD025963}" type="presParOf" srcId="{EFDCFE98-6BC9-4D38-9942-55920DA0B97E}" destId="{E9A18683-00AF-4093-A37A-C616692CB492}" srcOrd="10" destOrd="0" presId="urn:microsoft.com/office/officeart/2005/8/layout/cycle1"/>
    <dgm:cxn modelId="{60DEC4EA-4854-43A7-ADDF-E7FC051D09A8}" type="presParOf" srcId="{EFDCFE98-6BC9-4D38-9942-55920DA0B97E}" destId="{C600F445-FDA3-42CC-8408-E99D8FC69531}" srcOrd="11" destOrd="0" presId="urn:microsoft.com/office/officeart/2005/8/layout/cycle1"/>
    <dgm:cxn modelId="{5D15FAD6-333D-44B0-ACEC-A2F7831695E0}" type="presParOf" srcId="{EFDCFE98-6BC9-4D38-9942-55920DA0B97E}" destId="{96CE293D-7010-45C1-983F-5D45A7855D3D}" srcOrd="12" destOrd="0" presId="urn:microsoft.com/office/officeart/2005/8/layout/cycle1"/>
    <dgm:cxn modelId="{CC6B2FA2-97BB-4D23-B6BE-6FD729E1A483}" type="presParOf" srcId="{EFDCFE98-6BC9-4D38-9942-55920DA0B97E}" destId="{E271322E-4D78-4135-A181-30AFC1AE66AE}" srcOrd="13" destOrd="0" presId="urn:microsoft.com/office/officeart/2005/8/layout/cycle1"/>
    <dgm:cxn modelId="{3B09786A-1209-487A-805E-BEFB49AC781C}" type="presParOf" srcId="{EFDCFE98-6BC9-4D38-9942-55920DA0B97E}" destId="{2A910F5E-AAB1-4129-BF68-7AEDFB95179B}"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5F462-8BF8-4CCD-B035-BCF6825E19FB}">
      <dsp:nvSpPr>
        <dsp:cNvPr id="0" name=""/>
        <dsp:cNvSpPr/>
      </dsp:nvSpPr>
      <dsp:spPr>
        <a:xfrm>
          <a:off x="6568" y="16706"/>
          <a:ext cx="6719351" cy="209753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Employee Management System(EMMS) is a distributed application, developed to maintain the details of employees working in any organization.</a:t>
          </a:r>
          <a:endParaRPr lang="en-IN" sz="3100" kern="1200" dirty="0"/>
        </a:p>
      </dsp:txBody>
      <dsp:txXfrm>
        <a:off x="68003" y="78141"/>
        <a:ext cx="6596481" cy="1974668"/>
      </dsp:txXfrm>
    </dsp:sp>
    <dsp:sp modelId="{9ED37D32-9360-4DD4-BE96-602373373EB6}">
      <dsp:nvSpPr>
        <dsp:cNvPr id="0" name=""/>
        <dsp:cNvSpPr/>
      </dsp:nvSpPr>
      <dsp:spPr>
        <a:xfrm>
          <a:off x="3284" y="2279688"/>
          <a:ext cx="6719351" cy="209753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This software is very user-friendly and eliminates the limitation of real-time access control.</a:t>
          </a:r>
          <a:endParaRPr lang="en-IN" sz="3100" kern="1200" dirty="0"/>
        </a:p>
      </dsp:txBody>
      <dsp:txXfrm>
        <a:off x="64719" y="2341123"/>
        <a:ext cx="6596481" cy="19746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9EF7D-FFC6-433E-AF5A-5BBF53D76045}">
      <dsp:nvSpPr>
        <dsp:cNvPr id="0" name=""/>
        <dsp:cNvSpPr/>
      </dsp:nvSpPr>
      <dsp:spPr>
        <a:xfrm>
          <a:off x="2216" y="64659"/>
          <a:ext cx="2603720" cy="260372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IN" sz="2600" kern="1200" dirty="0"/>
            <a:t>User </a:t>
          </a:r>
        </a:p>
      </dsp:txBody>
      <dsp:txXfrm>
        <a:off x="383522" y="445965"/>
        <a:ext cx="1841108" cy="1841108"/>
      </dsp:txXfrm>
    </dsp:sp>
    <dsp:sp modelId="{18E946D8-2A07-4C75-AACF-BA999D010387}">
      <dsp:nvSpPr>
        <dsp:cNvPr id="0" name=""/>
        <dsp:cNvSpPr/>
      </dsp:nvSpPr>
      <dsp:spPr>
        <a:xfrm rot="18267727">
          <a:off x="2443252" y="798017"/>
          <a:ext cx="1105702" cy="0"/>
        </a:xfrm>
        <a:custGeom>
          <a:avLst/>
          <a:gdLst/>
          <a:ahLst/>
          <a:cxnLst/>
          <a:rect l="0" t="0" r="0" b="0"/>
          <a:pathLst>
            <a:path>
              <a:moveTo>
                <a:pt x="0" y="0"/>
              </a:moveTo>
              <a:lnTo>
                <a:pt x="1105702"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C6D090-B37B-4F5B-95D1-A57816FF716C}">
      <dsp:nvSpPr>
        <dsp:cNvPr id="0" name=""/>
        <dsp:cNvSpPr/>
      </dsp:nvSpPr>
      <dsp:spPr>
        <a:xfrm rot="14132273">
          <a:off x="5835640" y="798017"/>
          <a:ext cx="1105702" cy="0"/>
        </a:xfrm>
        <a:custGeom>
          <a:avLst/>
          <a:gdLst/>
          <a:ahLst/>
          <a:cxnLst/>
          <a:rect l="0" t="0" r="0" b="0"/>
          <a:pathLst>
            <a:path>
              <a:moveTo>
                <a:pt x="0" y="0"/>
              </a:moveTo>
              <a:lnTo>
                <a:pt x="1105702"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8ACD45-4310-47C4-B6E8-C7D6BD3C0475}">
      <dsp:nvSpPr>
        <dsp:cNvPr id="0" name=""/>
        <dsp:cNvSpPr/>
      </dsp:nvSpPr>
      <dsp:spPr>
        <a:xfrm>
          <a:off x="3308941" y="342191"/>
          <a:ext cx="304338"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885714-4066-4642-86CE-AB55255B1CA7}">
      <dsp:nvSpPr>
        <dsp:cNvPr id="0" name=""/>
        <dsp:cNvSpPr/>
      </dsp:nvSpPr>
      <dsp:spPr>
        <a:xfrm>
          <a:off x="3613279" y="748"/>
          <a:ext cx="2158036" cy="68288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t>Retrieve </a:t>
          </a:r>
        </a:p>
      </dsp:txBody>
      <dsp:txXfrm>
        <a:off x="3613279" y="748"/>
        <a:ext cx="2158036" cy="682885"/>
      </dsp:txXfrm>
    </dsp:sp>
    <dsp:sp modelId="{DE12CF11-B648-436D-B441-B687477B7C6F}">
      <dsp:nvSpPr>
        <dsp:cNvPr id="0" name=""/>
        <dsp:cNvSpPr/>
      </dsp:nvSpPr>
      <dsp:spPr>
        <a:xfrm>
          <a:off x="5771316" y="342191"/>
          <a:ext cx="304338"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41950F-93C2-4117-B4C7-72481D7603A7}">
      <dsp:nvSpPr>
        <dsp:cNvPr id="0" name=""/>
        <dsp:cNvSpPr/>
      </dsp:nvSpPr>
      <dsp:spPr>
        <a:xfrm rot="20045675">
          <a:off x="2648320" y="1177019"/>
          <a:ext cx="695567" cy="0"/>
        </a:xfrm>
        <a:custGeom>
          <a:avLst/>
          <a:gdLst/>
          <a:ahLst/>
          <a:cxnLst/>
          <a:rect l="0" t="0" r="0" b="0"/>
          <a:pathLst>
            <a:path>
              <a:moveTo>
                <a:pt x="0" y="0"/>
              </a:moveTo>
              <a:lnTo>
                <a:pt x="695567"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784654-F986-4DEF-9A5F-D56F85A0E523}">
      <dsp:nvSpPr>
        <dsp:cNvPr id="0" name=""/>
        <dsp:cNvSpPr/>
      </dsp:nvSpPr>
      <dsp:spPr>
        <a:xfrm rot="12354325">
          <a:off x="6040708" y="1177019"/>
          <a:ext cx="695567" cy="0"/>
        </a:xfrm>
        <a:custGeom>
          <a:avLst/>
          <a:gdLst/>
          <a:ahLst/>
          <a:cxnLst/>
          <a:rect l="0" t="0" r="0" b="0"/>
          <a:pathLst>
            <a:path>
              <a:moveTo>
                <a:pt x="0" y="0"/>
              </a:moveTo>
              <a:lnTo>
                <a:pt x="695567"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BF3A70-B884-431B-9B56-EDB38A26BF0A}">
      <dsp:nvSpPr>
        <dsp:cNvPr id="0" name=""/>
        <dsp:cNvSpPr/>
      </dsp:nvSpPr>
      <dsp:spPr>
        <a:xfrm>
          <a:off x="3308941" y="1025077"/>
          <a:ext cx="304338"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D3AF68-71B4-4BF0-926C-7E22EF4633FD}">
      <dsp:nvSpPr>
        <dsp:cNvPr id="0" name=""/>
        <dsp:cNvSpPr/>
      </dsp:nvSpPr>
      <dsp:spPr>
        <a:xfrm>
          <a:off x="3613279" y="683634"/>
          <a:ext cx="2158036" cy="68288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t>Update</a:t>
          </a:r>
        </a:p>
      </dsp:txBody>
      <dsp:txXfrm>
        <a:off x="3613279" y="683634"/>
        <a:ext cx="2158036" cy="682885"/>
      </dsp:txXfrm>
    </dsp:sp>
    <dsp:sp modelId="{5F9E1E78-A6E3-454B-9A65-B1477A99A54E}">
      <dsp:nvSpPr>
        <dsp:cNvPr id="0" name=""/>
        <dsp:cNvSpPr/>
      </dsp:nvSpPr>
      <dsp:spPr>
        <a:xfrm>
          <a:off x="5771316" y="1025077"/>
          <a:ext cx="304338"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FC93FC-A70D-49AF-94D7-57F6FC58BEEB}">
      <dsp:nvSpPr>
        <dsp:cNvPr id="0" name=""/>
        <dsp:cNvSpPr/>
      </dsp:nvSpPr>
      <dsp:spPr>
        <a:xfrm rot="1554325">
          <a:off x="2648320" y="1556020"/>
          <a:ext cx="695567" cy="0"/>
        </a:xfrm>
        <a:custGeom>
          <a:avLst/>
          <a:gdLst/>
          <a:ahLst/>
          <a:cxnLst/>
          <a:rect l="0" t="0" r="0" b="0"/>
          <a:pathLst>
            <a:path>
              <a:moveTo>
                <a:pt x="0" y="0"/>
              </a:moveTo>
              <a:lnTo>
                <a:pt x="695567"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ACC85D-CC4A-4505-AAD1-EB02864FC01E}">
      <dsp:nvSpPr>
        <dsp:cNvPr id="0" name=""/>
        <dsp:cNvSpPr/>
      </dsp:nvSpPr>
      <dsp:spPr>
        <a:xfrm rot="9245675">
          <a:off x="6040708" y="1556020"/>
          <a:ext cx="695567" cy="0"/>
        </a:xfrm>
        <a:custGeom>
          <a:avLst/>
          <a:gdLst/>
          <a:ahLst/>
          <a:cxnLst/>
          <a:rect l="0" t="0" r="0" b="0"/>
          <a:pathLst>
            <a:path>
              <a:moveTo>
                <a:pt x="0" y="0"/>
              </a:moveTo>
              <a:lnTo>
                <a:pt x="695567"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C4AE4C-F164-4303-9738-971CC1624A3C}">
      <dsp:nvSpPr>
        <dsp:cNvPr id="0" name=""/>
        <dsp:cNvSpPr/>
      </dsp:nvSpPr>
      <dsp:spPr>
        <a:xfrm>
          <a:off x="3308941" y="1707962"/>
          <a:ext cx="304338"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2CF6E0-3675-422B-A3F4-127B0803D522}">
      <dsp:nvSpPr>
        <dsp:cNvPr id="0" name=""/>
        <dsp:cNvSpPr/>
      </dsp:nvSpPr>
      <dsp:spPr>
        <a:xfrm>
          <a:off x="3613279" y="1366519"/>
          <a:ext cx="2158036" cy="68288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t>Delete</a:t>
          </a:r>
        </a:p>
      </dsp:txBody>
      <dsp:txXfrm>
        <a:off x="3613279" y="1366519"/>
        <a:ext cx="2158036" cy="682885"/>
      </dsp:txXfrm>
    </dsp:sp>
    <dsp:sp modelId="{5B1C56A3-1578-4B4D-BFFE-F0BF89BCC038}">
      <dsp:nvSpPr>
        <dsp:cNvPr id="0" name=""/>
        <dsp:cNvSpPr/>
      </dsp:nvSpPr>
      <dsp:spPr>
        <a:xfrm>
          <a:off x="5771316" y="1707962"/>
          <a:ext cx="304338"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6CCC9B-8EDC-43C7-8766-42A00772C78F}">
      <dsp:nvSpPr>
        <dsp:cNvPr id="0" name=""/>
        <dsp:cNvSpPr/>
      </dsp:nvSpPr>
      <dsp:spPr>
        <a:xfrm rot="3332273">
          <a:off x="2443252" y="1935022"/>
          <a:ext cx="1105702" cy="0"/>
        </a:xfrm>
        <a:custGeom>
          <a:avLst/>
          <a:gdLst/>
          <a:ahLst/>
          <a:cxnLst/>
          <a:rect l="0" t="0" r="0" b="0"/>
          <a:pathLst>
            <a:path>
              <a:moveTo>
                <a:pt x="0" y="0"/>
              </a:moveTo>
              <a:lnTo>
                <a:pt x="1105702"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7FEE1A-787C-48B1-8EEB-59D02F109E80}">
      <dsp:nvSpPr>
        <dsp:cNvPr id="0" name=""/>
        <dsp:cNvSpPr/>
      </dsp:nvSpPr>
      <dsp:spPr>
        <a:xfrm rot="7467727">
          <a:off x="5835640" y="1935022"/>
          <a:ext cx="1105702" cy="0"/>
        </a:xfrm>
        <a:custGeom>
          <a:avLst/>
          <a:gdLst/>
          <a:ahLst/>
          <a:cxnLst/>
          <a:rect l="0" t="0" r="0" b="0"/>
          <a:pathLst>
            <a:path>
              <a:moveTo>
                <a:pt x="0" y="0"/>
              </a:moveTo>
              <a:lnTo>
                <a:pt x="1105702"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63A6B9-21B4-4DDC-9DF3-BFCC43121FA2}">
      <dsp:nvSpPr>
        <dsp:cNvPr id="0" name=""/>
        <dsp:cNvSpPr/>
      </dsp:nvSpPr>
      <dsp:spPr>
        <a:xfrm>
          <a:off x="3308941" y="2390848"/>
          <a:ext cx="304338"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E47CD3-A316-468E-96A0-10FCD159EAFB}">
      <dsp:nvSpPr>
        <dsp:cNvPr id="0" name=""/>
        <dsp:cNvSpPr/>
      </dsp:nvSpPr>
      <dsp:spPr>
        <a:xfrm>
          <a:off x="3613279" y="2049405"/>
          <a:ext cx="2158036" cy="68288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t>Insert </a:t>
          </a:r>
        </a:p>
      </dsp:txBody>
      <dsp:txXfrm>
        <a:off x="3613279" y="2049405"/>
        <a:ext cx="2158036" cy="682885"/>
      </dsp:txXfrm>
    </dsp:sp>
    <dsp:sp modelId="{BA356193-F45B-4749-8CD0-003408375975}">
      <dsp:nvSpPr>
        <dsp:cNvPr id="0" name=""/>
        <dsp:cNvSpPr/>
      </dsp:nvSpPr>
      <dsp:spPr>
        <a:xfrm>
          <a:off x="5771316" y="2390848"/>
          <a:ext cx="304338" cy="0"/>
        </a:xfrm>
        <a:prstGeom prst="line">
          <a:avLst/>
        </a:pr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3F5D29-209A-4AC7-BB32-F25701F94644}">
      <dsp:nvSpPr>
        <dsp:cNvPr id="0" name=""/>
        <dsp:cNvSpPr/>
      </dsp:nvSpPr>
      <dsp:spPr>
        <a:xfrm>
          <a:off x="6778659" y="240189"/>
          <a:ext cx="2178897" cy="2252660"/>
        </a:xfrm>
        <a:prstGeom prst="ellipse">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IN" sz="2600" kern="1200" dirty="0"/>
            <a:t>Application Program Interface</a:t>
          </a:r>
        </a:p>
      </dsp:txBody>
      <dsp:txXfrm>
        <a:off x="7097751" y="570083"/>
        <a:ext cx="1540713" cy="1592872"/>
      </dsp:txXfrm>
    </dsp:sp>
    <dsp:sp modelId="{18FEEF0C-D141-493E-A054-D3E83F79C9A4}">
      <dsp:nvSpPr>
        <dsp:cNvPr id="0" name=""/>
        <dsp:cNvSpPr/>
      </dsp:nvSpPr>
      <dsp:spPr>
        <a:xfrm>
          <a:off x="8957556" y="270054"/>
          <a:ext cx="2278203" cy="2192931"/>
        </a:xfrm>
        <a:prstGeom prst="ellips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IN" sz="2600" kern="1200" dirty="0"/>
            <a:t>Database </a:t>
          </a:r>
        </a:p>
      </dsp:txBody>
      <dsp:txXfrm>
        <a:off x="9291191" y="591201"/>
        <a:ext cx="1610933" cy="15506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E222E-1839-461B-B7E1-25A5D91A4F52}">
      <dsp:nvSpPr>
        <dsp:cNvPr id="0" name=""/>
        <dsp:cNvSpPr/>
      </dsp:nvSpPr>
      <dsp:spPr>
        <a:xfrm>
          <a:off x="14557676" y="2070654"/>
          <a:ext cx="156521" cy="1523795"/>
        </a:xfrm>
        <a:custGeom>
          <a:avLst/>
          <a:gdLst/>
          <a:ahLst/>
          <a:cxnLst/>
          <a:rect l="0" t="0" r="0" b="0"/>
          <a:pathLst>
            <a:path>
              <a:moveTo>
                <a:pt x="0" y="0"/>
              </a:moveTo>
              <a:lnTo>
                <a:pt x="0" y="1523795"/>
              </a:lnTo>
              <a:lnTo>
                <a:pt x="156521" y="152379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921D3F-12F7-4486-85B8-B7E212CD9083}">
      <dsp:nvSpPr>
        <dsp:cNvPr id="0" name=""/>
        <dsp:cNvSpPr/>
      </dsp:nvSpPr>
      <dsp:spPr>
        <a:xfrm>
          <a:off x="14557676" y="2070654"/>
          <a:ext cx="96688" cy="927120"/>
        </a:xfrm>
        <a:custGeom>
          <a:avLst/>
          <a:gdLst/>
          <a:ahLst/>
          <a:cxnLst/>
          <a:rect l="0" t="0" r="0" b="0"/>
          <a:pathLst>
            <a:path>
              <a:moveTo>
                <a:pt x="0" y="0"/>
              </a:moveTo>
              <a:lnTo>
                <a:pt x="0" y="927120"/>
              </a:lnTo>
              <a:lnTo>
                <a:pt x="96688" y="92712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9EA7F-1656-4940-92D2-450CC612E78D}">
      <dsp:nvSpPr>
        <dsp:cNvPr id="0" name=""/>
        <dsp:cNvSpPr/>
      </dsp:nvSpPr>
      <dsp:spPr>
        <a:xfrm>
          <a:off x="14557676" y="2070654"/>
          <a:ext cx="156521" cy="332927"/>
        </a:xfrm>
        <a:custGeom>
          <a:avLst/>
          <a:gdLst/>
          <a:ahLst/>
          <a:cxnLst/>
          <a:rect l="0" t="0" r="0" b="0"/>
          <a:pathLst>
            <a:path>
              <a:moveTo>
                <a:pt x="0" y="0"/>
              </a:moveTo>
              <a:lnTo>
                <a:pt x="0" y="332927"/>
              </a:lnTo>
              <a:lnTo>
                <a:pt x="156521" y="33292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9BC0C8-FCAD-42CE-AC20-3D0FAE36F062}">
      <dsp:nvSpPr>
        <dsp:cNvPr id="0" name=""/>
        <dsp:cNvSpPr/>
      </dsp:nvSpPr>
      <dsp:spPr>
        <a:xfrm>
          <a:off x="13217218" y="1433698"/>
          <a:ext cx="1757849" cy="91440"/>
        </a:xfrm>
        <a:custGeom>
          <a:avLst/>
          <a:gdLst/>
          <a:ahLst/>
          <a:cxnLst/>
          <a:rect l="0" t="0" r="0" b="0"/>
          <a:pathLst>
            <a:path>
              <a:moveTo>
                <a:pt x="0" y="45720"/>
              </a:moveTo>
              <a:lnTo>
                <a:pt x="0" y="60729"/>
              </a:lnTo>
              <a:lnTo>
                <a:pt x="1757849" y="60729"/>
              </a:lnTo>
              <a:lnTo>
                <a:pt x="1757849" y="11188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62FFC7-F8EC-448E-B6D8-D570870086BF}">
      <dsp:nvSpPr>
        <dsp:cNvPr id="0" name=""/>
        <dsp:cNvSpPr/>
      </dsp:nvSpPr>
      <dsp:spPr>
        <a:xfrm>
          <a:off x="13309130" y="2158045"/>
          <a:ext cx="173646" cy="1387929"/>
        </a:xfrm>
        <a:custGeom>
          <a:avLst/>
          <a:gdLst/>
          <a:ahLst/>
          <a:cxnLst/>
          <a:rect l="0" t="0" r="0" b="0"/>
          <a:pathLst>
            <a:path>
              <a:moveTo>
                <a:pt x="0" y="0"/>
              </a:moveTo>
              <a:lnTo>
                <a:pt x="0" y="1387929"/>
              </a:lnTo>
              <a:lnTo>
                <a:pt x="173646" y="138792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80295C-C4E3-43B0-A978-BDDE2F080506}">
      <dsp:nvSpPr>
        <dsp:cNvPr id="0" name=""/>
        <dsp:cNvSpPr/>
      </dsp:nvSpPr>
      <dsp:spPr>
        <a:xfrm>
          <a:off x="13309130" y="2158045"/>
          <a:ext cx="173646" cy="848696"/>
        </a:xfrm>
        <a:custGeom>
          <a:avLst/>
          <a:gdLst/>
          <a:ahLst/>
          <a:cxnLst/>
          <a:rect l="0" t="0" r="0" b="0"/>
          <a:pathLst>
            <a:path>
              <a:moveTo>
                <a:pt x="0" y="0"/>
              </a:moveTo>
              <a:lnTo>
                <a:pt x="0" y="848696"/>
              </a:lnTo>
              <a:lnTo>
                <a:pt x="173646" y="84869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15EBBA-7A62-4980-B2CE-8D351DCB0A92}">
      <dsp:nvSpPr>
        <dsp:cNvPr id="0" name=""/>
        <dsp:cNvSpPr/>
      </dsp:nvSpPr>
      <dsp:spPr>
        <a:xfrm>
          <a:off x="13309130" y="2158045"/>
          <a:ext cx="173646" cy="318759"/>
        </a:xfrm>
        <a:custGeom>
          <a:avLst/>
          <a:gdLst/>
          <a:ahLst/>
          <a:cxnLst/>
          <a:rect l="0" t="0" r="0" b="0"/>
          <a:pathLst>
            <a:path>
              <a:moveTo>
                <a:pt x="0" y="0"/>
              </a:moveTo>
              <a:lnTo>
                <a:pt x="0" y="318759"/>
              </a:lnTo>
              <a:lnTo>
                <a:pt x="173646" y="3187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80E051-069E-4101-857D-10EDD5749015}">
      <dsp:nvSpPr>
        <dsp:cNvPr id="0" name=""/>
        <dsp:cNvSpPr/>
      </dsp:nvSpPr>
      <dsp:spPr>
        <a:xfrm>
          <a:off x="13217218" y="1433698"/>
          <a:ext cx="554969" cy="91440"/>
        </a:xfrm>
        <a:custGeom>
          <a:avLst/>
          <a:gdLst/>
          <a:ahLst/>
          <a:cxnLst/>
          <a:rect l="0" t="0" r="0" b="0"/>
          <a:pathLst>
            <a:path>
              <a:moveTo>
                <a:pt x="0" y="45720"/>
              </a:moveTo>
              <a:lnTo>
                <a:pt x="0" y="60729"/>
              </a:lnTo>
              <a:lnTo>
                <a:pt x="554969" y="60729"/>
              </a:lnTo>
              <a:lnTo>
                <a:pt x="554969" y="11188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935257-9EF3-43C8-8870-A6971A0471DC}">
      <dsp:nvSpPr>
        <dsp:cNvPr id="0" name=""/>
        <dsp:cNvSpPr/>
      </dsp:nvSpPr>
      <dsp:spPr>
        <a:xfrm>
          <a:off x="12119930" y="2083670"/>
          <a:ext cx="161852" cy="1917866"/>
        </a:xfrm>
        <a:custGeom>
          <a:avLst/>
          <a:gdLst/>
          <a:ahLst/>
          <a:cxnLst/>
          <a:rect l="0" t="0" r="0" b="0"/>
          <a:pathLst>
            <a:path>
              <a:moveTo>
                <a:pt x="0" y="0"/>
              </a:moveTo>
              <a:lnTo>
                <a:pt x="0" y="1917866"/>
              </a:lnTo>
              <a:lnTo>
                <a:pt x="161852" y="191786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4577A5-E579-4277-ADD1-693A2C01C535}">
      <dsp:nvSpPr>
        <dsp:cNvPr id="0" name=""/>
        <dsp:cNvSpPr/>
      </dsp:nvSpPr>
      <dsp:spPr>
        <a:xfrm>
          <a:off x="12119930" y="2083670"/>
          <a:ext cx="161852" cy="1387930"/>
        </a:xfrm>
        <a:custGeom>
          <a:avLst/>
          <a:gdLst/>
          <a:ahLst/>
          <a:cxnLst/>
          <a:rect l="0" t="0" r="0" b="0"/>
          <a:pathLst>
            <a:path>
              <a:moveTo>
                <a:pt x="0" y="0"/>
              </a:moveTo>
              <a:lnTo>
                <a:pt x="0" y="1387930"/>
              </a:lnTo>
              <a:lnTo>
                <a:pt x="161852" y="138793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04CB1B-9412-43BD-9BA4-65B40499FD2D}">
      <dsp:nvSpPr>
        <dsp:cNvPr id="0" name=""/>
        <dsp:cNvSpPr/>
      </dsp:nvSpPr>
      <dsp:spPr>
        <a:xfrm>
          <a:off x="12119930" y="2083670"/>
          <a:ext cx="161852" cy="833706"/>
        </a:xfrm>
        <a:custGeom>
          <a:avLst/>
          <a:gdLst/>
          <a:ahLst/>
          <a:cxnLst/>
          <a:rect l="0" t="0" r="0" b="0"/>
          <a:pathLst>
            <a:path>
              <a:moveTo>
                <a:pt x="0" y="0"/>
              </a:moveTo>
              <a:lnTo>
                <a:pt x="0" y="833706"/>
              </a:lnTo>
              <a:lnTo>
                <a:pt x="161852" y="8337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43EF57-794B-4D00-BF2F-1BA3FF098BDA}">
      <dsp:nvSpPr>
        <dsp:cNvPr id="0" name=""/>
        <dsp:cNvSpPr/>
      </dsp:nvSpPr>
      <dsp:spPr>
        <a:xfrm>
          <a:off x="12119930" y="2083670"/>
          <a:ext cx="161852" cy="290868"/>
        </a:xfrm>
        <a:custGeom>
          <a:avLst/>
          <a:gdLst/>
          <a:ahLst/>
          <a:cxnLst/>
          <a:rect l="0" t="0" r="0" b="0"/>
          <a:pathLst>
            <a:path>
              <a:moveTo>
                <a:pt x="0" y="0"/>
              </a:moveTo>
              <a:lnTo>
                <a:pt x="0" y="290868"/>
              </a:lnTo>
              <a:lnTo>
                <a:pt x="161852" y="29086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679BAB-8404-4BAB-9BCB-16847C6A7527}">
      <dsp:nvSpPr>
        <dsp:cNvPr id="0" name=""/>
        <dsp:cNvSpPr/>
      </dsp:nvSpPr>
      <dsp:spPr>
        <a:xfrm>
          <a:off x="12551537" y="1433698"/>
          <a:ext cx="665680" cy="91440"/>
        </a:xfrm>
        <a:custGeom>
          <a:avLst/>
          <a:gdLst/>
          <a:ahLst/>
          <a:cxnLst/>
          <a:rect l="0" t="0" r="0" b="0"/>
          <a:pathLst>
            <a:path>
              <a:moveTo>
                <a:pt x="665680" y="45720"/>
              </a:moveTo>
              <a:lnTo>
                <a:pt x="665680" y="60729"/>
              </a:lnTo>
              <a:lnTo>
                <a:pt x="0" y="60729"/>
              </a:lnTo>
              <a:lnTo>
                <a:pt x="0" y="11188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141FAA-308F-429E-93C0-27EBE26D9E0E}">
      <dsp:nvSpPr>
        <dsp:cNvPr id="0" name=""/>
        <dsp:cNvSpPr/>
      </dsp:nvSpPr>
      <dsp:spPr>
        <a:xfrm>
          <a:off x="11023547" y="1959088"/>
          <a:ext cx="128877" cy="1852784"/>
        </a:xfrm>
        <a:custGeom>
          <a:avLst/>
          <a:gdLst/>
          <a:ahLst/>
          <a:cxnLst/>
          <a:rect l="0" t="0" r="0" b="0"/>
          <a:pathLst>
            <a:path>
              <a:moveTo>
                <a:pt x="0" y="0"/>
              </a:moveTo>
              <a:lnTo>
                <a:pt x="0" y="1852784"/>
              </a:lnTo>
              <a:lnTo>
                <a:pt x="128877" y="185278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B89CFD-B171-459E-B206-585E1BB01690}">
      <dsp:nvSpPr>
        <dsp:cNvPr id="0" name=""/>
        <dsp:cNvSpPr/>
      </dsp:nvSpPr>
      <dsp:spPr>
        <a:xfrm>
          <a:off x="11023547" y="1959088"/>
          <a:ext cx="128877" cy="1328399"/>
        </a:xfrm>
        <a:custGeom>
          <a:avLst/>
          <a:gdLst/>
          <a:ahLst/>
          <a:cxnLst/>
          <a:rect l="0" t="0" r="0" b="0"/>
          <a:pathLst>
            <a:path>
              <a:moveTo>
                <a:pt x="0" y="0"/>
              </a:moveTo>
              <a:lnTo>
                <a:pt x="0" y="1328399"/>
              </a:lnTo>
              <a:lnTo>
                <a:pt x="128877" y="132839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E74507-FA85-41FD-8612-4E3CA1AB8561}">
      <dsp:nvSpPr>
        <dsp:cNvPr id="0" name=""/>
        <dsp:cNvSpPr/>
      </dsp:nvSpPr>
      <dsp:spPr>
        <a:xfrm>
          <a:off x="11023547" y="1959088"/>
          <a:ext cx="128877" cy="766915"/>
        </a:xfrm>
        <a:custGeom>
          <a:avLst/>
          <a:gdLst/>
          <a:ahLst/>
          <a:cxnLst/>
          <a:rect l="0" t="0" r="0" b="0"/>
          <a:pathLst>
            <a:path>
              <a:moveTo>
                <a:pt x="0" y="0"/>
              </a:moveTo>
              <a:lnTo>
                <a:pt x="0" y="766915"/>
              </a:lnTo>
              <a:lnTo>
                <a:pt x="128877" y="76691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14344-CE48-4B2B-AE91-E504DD40D1EA}">
      <dsp:nvSpPr>
        <dsp:cNvPr id="0" name=""/>
        <dsp:cNvSpPr/>
      </dsp:nvSpPr>
      <dsp:spPr>
        <a:xfrm>
          <a:off x="11023547" y="1959088"/>
          <a:ext cx="128877" cy="309461"/>
        </a:xfrm>
        <a:custGeom>
          <a:avLst/>
          <a:gdLst/>
          <a:ahLst/>
          <a:cxnLst/>
          <a:rect l="0" t="0" r="0" b="0"/>
          <a:pathLst>
            <a:path>
              <a:moveTo>
                <a:pt x="0" y="0"/>
              </a:moveTo>
              <a:lnTo>
                <a:pt x="0" y="309461"/>
              </a:lnTo>
              <a:lnTo>
                <a:pt x="128877" y="30946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2499E4-AFA7-4178-9F23-0A6AF7432E55}">
      <dsp:nvSpPr>
        <dsp:cNvPr id="0" name=""/>
        <dsp:cNvSpPr/>
      </dsp:nvSpPr>
      <dsp:spPr>
        <a:xfrm>
          <a:off x="11367219" y="1433698"/>
          <a:ext cx="1849998" cy="91440"/>
        </a:xfrm>
        <a:custGeom>
          <a:avLst/>
          <a:gdLst/>
          <a:ahLst/>
          <a:cxnLst/>
          <a:rect l="0" t="0" r="0" b="0"/>
          <a:pathLst>
            <a:path>
              <a:moveTo>
                <a:pt x="1849998" y="45720"/>
              </a:moveTo>
              <a:lnTo>
                <a:pt x="1849998" y="60729"/>
              </a:lnTo>
              <a:lnTo>
                <a:pt x="0" y="60729"/>
              </a:lnTo>
              <a:lnTo>
                <a:pt x="0" y="11188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CA52CA-102B-497C-995D-F2C7134F0428}">
      <dsp:nvSpPr>
        <dsp:cNvPr id="0" name=""/>
        <dsp:cNvSpPr/>
      </dsp:nvSpPr>
      <dsp:spPr>
        <a:xfrm>
          <a:off x="13768778" y="812555"/>
          <a:ext cx="1998569" cy="402666"/>
        </a:xfrm>
        <a:custGeom>
          <a:avLst/>
          <a:gdLst/>
          <a:ahLst/>
          <a:cxnLst/>
          <a:rect l="0" t="0" r="0" b="0"/>
          <a:pathLst>
            <a:path>
              <a:moveTo>
                <a:pt x="1998569" y="0"/>
              </a:moveTo>
              <a:lnTo>
                <a:pt x="1998569" y="402666"/>
              </a:lnTo>
              <a:lnTo>
                <a:pt x="0" y="40266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A7C63D-4CCC-4C9F-B9EC-111B5C9CFA64}">
      <dsp:nvSpPr>
        <dsp:cNvPr id="0" name=""/>
        <dsp:cNvSpPr/>
      </dsp:nvSpPr>
      <dsp:spPr>
        <a:xfrm>
          <a:off x="18021644" y="2041865"/>
          <a:ext cx="154260" cy="379707"/>
        </a:xfrm>
        <a:custGeom>
          <a:avLst/>
          <a:gdLst/>
          <a:ahLst/>
          <a:cxnLst/>
          <a:rect l="0" t="0" r="0" b="0"/>
          <a:pathLst>
            <a:path>
              <a:moveTo>
                <a:pt x="0" y="0"/>
              </a:moveTo>
              <a:lnTo>
                <a:pt x="0" y="379707"/>
              </a:lnTo>
              <a:lnTo>
                <a:pt x="154260" y="37970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A296B5-AD88-496C-A208-805F18E1F68C}">
      <dsp:nvSpPr>
        <dsp:cNvPr id="0" name=""/>
        <dsp:cNvSpPr/>
      </dsp:nvSpPr>
      <dsp:spPr>
        <a:xfrm>
          <a:off x="17358437" y="1404931"/>
          <a:ext cx="1074568" cy="96777"/>
        </a:xfrm>
        <a:custGeom>
          <a:avLst/>
          <a:gdLst/>
          <a:ahLst/>
          <a:cxnLst/>
          <a:rect l="0" t="0" r="0" b="0"/>
          <a:pathLst>
            <a:path>
              <a:moveTo>
                <a:pt x="0" y="0"/>
              </a:moveTo>
              <a:lnTo>
                <a:pt x="0" y="45617"/>
              </a:lnTo>
              <a:lnTo>
                <a:pt x="1074568" y="45617"/>
              </a:lnTo>
              <a:lnTo>
                <a:pt x="1074568" y="967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640BD3-7B14-45B6-92C6-8691895CFE2E}">
      <dsp:nvSpPr>
        <dsp:cNvPr id="0" name=""/>
        <dsp:cNvSpPr/>
      </dsp:nvSpPr>
      <dsp:spPr>
        <a:xfrm>
          <a:off x="16879209" y="2038211"/>
          <a:ext cx="156212" cy="2958088"/>
        </a:xfrm>
        <a:custGeom>
          <a:avLst/>
          <a:gdLst/>
          <a:ahLst/>
          <a:cxnLst/>
          <a:rect l="0" t="0" r="0" b="0"/>
          <a:pathLst>
            <a:path>
              <a:moveTo>
                <a:pt x="0" y="0"/>
              </a:moveTo>
              <a:lnTo>
                <a:pt x="0" y="2958088"/>
              </a:lnTo>
              <a:lnTo>
                <a:pt x="156212" y="295808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69F760-2EAC-4807-86A1-8F5B695E7D61}">
      <dsp:nvSpPr>
        <dsp:cNvPr id="0" name=""/>
        <dsp:cNvSpPr/>
      </dsp:nvSpPr>
      <dsp:spPr>
        <a:xfrm>
          <a:off x="16879209" y="2038211"/>
          <a:ext cx="156212" cy="2448163"/>
        </a:xfrm>
        <a:custGeom>
          <a:avLst/>
          <a:gdLst/>
          <a:ahLst/>
          <a:cxnLst/>
          <a:rect l="0" t="0" r="0" b="0"/>
          <a:pathLst>
            <a:path>
              <a:moveTo>
                <a:pt x="0" y="0"/>
              </a:moveTo>
              <a:lnTo>
                <a:pt x="0" y="2448163"/>
              </a:lnTo>
              <a:lnTo>
                <a:pt x="156212" y="244816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308723-B71C-491C-88EB-30A36DAA7432}">
      <dsp:nvSpPr>
        <dsp:cNvPr id="0" name=""/>
        <dsp:cNvSpPr/>
      </dsp:nvSpPr>
      <dsp:spPr>
        <a:xfrm>
          <a:off x="16879209" y="2038211"/>
          <a:ext cx="156212" cy="1901956"/>
        </a:xfrm>
        <a:custGeom>
          <a:avLst/>
          <a:gdLst/>
          <a:ahLst/>
          <a:cxnLst/>
          <a:rect l="0" t="0" r="0" b="0"/>
          <a:pathLst>
            <a:path>
              <a:moveTo>
                <a:pt x="0" y="0"/>
              </a:moveTo>
              <a:lnTo>
                <a:pt x="0" y="1901956"/>
              </a:lnTo>
              <a:lnTo>
                <a:pt x="156212" y="190195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B6890D-8914-4DDC-9355-B1452B44AFF1}">
      <dsp:nvSpPr>
        <dsp:cNvPr id="0" name=""/>
        <dsp:cNvSpPr/>
      </dsp:nvSpPr>
      <dsp:spPr>
        <a:xfrm>
          <a:off x="16879209" y="2038211"/>
          <a:ext cx="156212" cy="1374402"/>
        </a:xfrm>
        <a:custGeom>
          <a:avLst/>
          <a:gdLst/>
          <a:ahLst/>
          <a:cxnLst/>
          <a:rect l="0" t="0" r="0" b="0"/>
          <a:pathLst>
            <a:path>
              <a:moveTo>
                <a:pt x="0" y="0"/>
              </a:moveTo>
              <a:lnTo>
                <a:pt x="0" y="1374402"/>
              </a:lnTo>
              <a:lnTo>
                <a:pt x="156212" y="13744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35BD4E-D9BA-4027-8045-FE57AAA073FA}">
      <dsp:nvSpPr>
        <dsp:cNvPr id="0" name=""/>
        <dsp:cNvSpPr/>
      </dsp:nvSpPr>
      <dsp:spPr>
        <a:xfrm>
          <a:off x="16879209" y="2038211"/>
          <a:ext cx="156212" cy="837423"/>
        </a:xfrm>
        <a:custGeom>
          <a:avLst/>
          <a:gdLst/>
          <a:ahLst/>
          <a:cxnLst/>
          <a:rect l="0" t="0" r="0" b="0"/>
          <a:pathLst>
            <a:path>
              <a:moveTo>
                <a:pt x="0" y="0"/>
              </a:moveTo>
              <a:lnTo>
                <a:pt x="0" y="837423"/>
              </a:lnTo>
              <a:lnTo>
                <a:pt x="156212" y="83742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628EF9-7C84-4263-AE05-654F6F428061}">
      <dsp:nvSpPr>
        <dsp:cNvPr id="0" name=""/>
        <dsp:cNvSpPr/>
      </dsp:nvSpPr>
      <dsp:spPr>
        <a:xfrm>
          <a:off x="16879209" y="2038211"/>
          <a:ext cx="156212" cy="297591"/>
        </a:xfrm>
        <a:custGeom>
          <a:avLst/>
          <a:gdLst/>
          <a:ahLst/>
          <a:cxnLst/>
          <a:rect l="0" t="0" r="0" b="0"/>
          <a:pathLst>
            <a:path>
              <a:moveTo>
                <a:pt x="0" y="0"/>
              </a:moveTo>
              <a:lnTo>
                <a:pt x="0" y="297591"/>
              </a:lnTo>
              <a:lnTo>
                <a:pt x="156212" y="29759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15613F-50F6-4792-9FBE-F805F2506E7B}">
      <dsp:nvSpPr>
        <dsp:cNvPr id="0" name=""/>
        <dsp:cNvSpPr/>
      </dsp:nvSpPr>
      <dsp:spPr>
        <a:xfrm>
          <a:off x="17250056" y="1404931"/>
          <a:ext cx="91440" cy="96777"/>
        </a:xfrm>
        <a:custGeom>
          <a:avLst/>
          <a:gdLst/>
          <a:ahLst/>
          <a:cxnLst/>
          <a:rect l="0" t="0" r="0" b="0"/>
          <a:pathLst>
            <a:path>
              <a:moveTo>
                <a:pt x="108381" y="0"/>
              </a:moveTo>
              <a:lnTo>
                <a:pt x="108381" y="45617"/>
              </a:lnTo>
              <a:lnTo>
                <a:pt x="45720" y="45617"/>
              </a:lnTo>
              <a:lnTo>
                <a:pt x="45720" y="967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A1C67-2F7F-4C91-9BE9-BF6F3CB4F571}">
      <dsp:nvSpPr>
        <dsp:cNvPr id="0" name=""/>
        <dsp:cNvSpPr/>
      </dsp:nvSpPr>
      <dsp:spPr>
        <a:xfrm>
          <a:off x="15903931" y="1997415"/>
          <a:ext cx="128135" cy="301902"/>
        </a:xfrm>
        <a:custGeom>
          <a:avLst/>
          <a:gdLst/>
          <a:ahLst/>
          <a:cxnLst/>
          <a:rect l="0" t="0" r="0" b="0"/>
          <a:pathLst>
            <a:path>
              <a:moveTo>
                <a:pt x="0" y="0"/>
              </a:moveTo>
              <a:lnTo>
                <a:pt x="0" y="301902"/>
              </a:lnTo>
              <a:lnTo>
                <a:pt x="128135" y="30190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D21D62-1712-4A77-B921-86C76A9C3534}">
      <dsp:nvSpPr>
        <dsp:cNvPr id="0" name=""/>
        <dsp:cNvSpPr/>
      </dsp:nvSpPr>
      <dsp:spPr>
        <a:xfrm>
          <a:off x="16245627" y="1404931"/>
          <a:ext cx="1112809" cy="96777"/>
        </a:xfrm>
        <a:custGeom>
          <a:avLst/>
          <a:gdLst/>
          <a:ahLst/>
          <a:cxnLst/>
          <a:rect l="0" t="0" r="0" b="0"/>
          <a:pathLst>
            <a:path>
              <a:moveTo>
                <a:pt x="1112809" y="0"/>
              </a:moveTo>
              <a:lnTo>
                <a:pt x="1112809" y="45617"/>
              </a:lnTo>
              <a:lnTo>
                <a:pt x="0" y="45617"/>
              </a:lnTo>
              <a:lnTo>
                <a:pt x="0" y="967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50DBF7-BA10-442E-AA5A-CCEF368186D8}">
      <dsp:nvSpPr>
        <dsp:cNvPr id="0" name=""/>
        <dsp:cNvSpPr/>
      </dsp:nvSpPr>
      <dsp:spPr>
        <a:xfrm>
          <a:off x="15767347" y="812555"/>
          <a:ext cx="1077124" cy="350119"/>
        </a:xfrm>
        <a:custGeom>
          <a:avLst/>
          <a:gdLst/>
          <a:ahLst/>
          <a:cxnLst/>
          <a:rect l="0" t="0" r="0" b="0"/>
          <a:pathLst>
            <a:path>
              <a:moveTo>
                <a:pt x="0" y="0"/>
              </a:moveTo>
              <a:lnTo>
                <a:pt x="0" y="350119"/>
              </a:lnTo>
              <a:lnTo>
                <a:pt x="1077124" y="35011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DD891F-04EA-4FC4-9E93-014D7B49DB4C}">
      <dsp:nvSpPr>
        <dsp:cNvPr id="0" name=""/>
        <dsp:cNvSpPr/>
      </dsp:nvSpPr>
      <dsp:spPr>
        <a:xfrm>
          <a:off x="14621549" y="812555"/>
          <a:ext cx="1145797" cy="4527595"/>
        </a:xfrm>
        <a:custGeom>
          <a:avLst/>
          <a:gdLst/>
          <a:ahLst/>
          <a:cxnLst/>
          <a:rect l="0" t="0" r="0" b="0"/>
          <a:pathLst>
            <a:path>
              <a:moveTo>
                <a:pt x="1145797" y="0"/>
              </a:moveTo>
              <a:lnTo>
                <a:pt x="1145797" y="4476435"/>
              </a:lnTo>
              <a:lnTo>
                <a:pt x="0" y="4476435"/>
              </a:lnTo>
              <a:lnTo>
                <a:pt x="0" y="4527595"/>
              </a:lnTo>
            </a:path>
          </a:pathLst>
        </a:custGeom>
        <a:no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sp>
    <dsp:sp modelId="{C78958AB-10F8-4009-A990-C705515E348D}">
      <dsp:nvSpPr>
        <dsp:cNvPr id="0" name=""/>
        <dsp:cNvSpPr/>
      </dsp:nvSpPr>
      <dsp:spPr>
        <a:xfrm>
          <a:off x="15690546" y="812555"/>
          <a:ext cx="91440" cy="4527595"/>
        </a:xfrm>
        <a:custGeom>
          <a:avLst/>
          <a:gdLst/>
          <a:ahLst/>
          <a:cxnLst/>
          <a:rect l="0" t="0" r="0" b="0"/>
          <a:pathLst>
            <a:path>
              <a:moveTo>
                <a:pt x="76800" y="0"/>
              </a:moveTo>
              <a:lnTo>
                <a:pt x="76800" y="4476435"/>
              </a:lnTo>
              <a:lnTo>
                <a:pt x="45720" y="4476435"/>
              </a:lnTo>
              <a:lnTo>
                <a:pt x="45720" y="45275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617B99-DB4B-4516-B03D-636FB31A2F11}">
      <dsp:nvSpPr>
        <dsp:cNvPr id="0" name=""/>
        <dsp:cNvSpPr/>
      </dsp:nvSpPr>
      <dsp:spPr>
        <a:xfrm>
          <a:off x="15767347" y="812555"/>
          <a:ext cx="1125343" cy="4505240"/>
        </a:xfrm>
        <a:custGeom>
          <a:avLst/>
          <a:gdLst/>
          <a:ahLst/>
          <a:cxnLst/>
          <a:rect l="0" t="0" r="0" b="0"/>
          <a:pathLst>
            <a:path>
              <a:moveTo>
                <a:pt x="0" y="0"/>
              </a:moveTo>
              <a:lnTo>
                <a:pt x="0" y="4454081"/>
              </a:lnTo>
              <a:lnTo>
                <a:pt x="1125343" y="4454081"/>
              </a:lnTo>
              <a:lnTo>
                <a:pt x="1125343" y="4505240"/>
              </a:lnTo>
            </a:path>
          </a:pathLst>
        </a:custGeom>
        <a:no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sp>
    <dsp:sp modelId="{85A1F6B7-F961-42C5-B49B-22D0A220F917}">
      <dsp:nvSpPr>
        <dsp:cNvPr id="0" name=""/>
        <dsp:cNvSpPr/>
      </dsp:nvSpPr>
      <dsp:spPr>
        <a:xfrm>
          <a:off x="15721627" y="322961"/>
          <a:ext cx="91440" cy="102319"/>
        </a:xfrm>
        <a:custGeom>
          <a:avLst/>
          <a:gdLst/>
          <a:ahLst/>
          <a:cxnLst/>
          <a:rect l="0" t="0" r="0" b="0"/>
          <a:pathLst>
            <a:path>
              <a:moveTo>
                <a:pt x="45720" y="0"/>
              </a:moveTo>
              <a:lnTo>
                <a:pt x="45720" y="10231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DBBB09-9FC0-4F8E-BF95-C62581C7B899}">
      <dsp:nvSpPr>
        <dsp:cNvPr id="0" name=""/>
        <dsp:cNvSpPr/>
      </dsp:nvSpPr>
      <dsp:spPr>
        <a:xfrm>
          <a:off x="15229741" y="4227"/>
          <a:ext cx="1075211" cy="3187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Login</a:t>
          </a:r>
        </a:p>
      </dsp:txBody>
      <dsp:txXfrm>
        <a:off x="15229741" y="4227"/>
        <a:ext cx="1075211" cy="318733"/>
      </dsp:txXfrm>
    </dsp:sp>
    <dsp:sp modelId="{FB546F6E-4A26-40B4-8ABF-406C1E2174D9}">
      <dsp:nvSpPr>
        <dsp:cNvPr id="0" name=""/>
        <dsp:cNvSpPr/>
      </dsp:nvSpPr>
      <dsp:spPr>
        <a:xfrm>
          <a:off x="15179054" y="425281"/>
          <a:ext cx="1176586" cy="38727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rPr>
            <a:t>Display</a:t>
          </a:r>
          <a:r>
            <a:rPr lang="en-IN" sz="1400" b="1" kern="1200" dirty="0">
              <a:solidFill>
                <a:schemeClr val="tx1"/>
              </a:solidFill>
            </a:rPr>
            <a:t> Menu</a:t>
          </a:r>
        </a:p>
      </dsp:txBody>
      <dsp:txXfrm>
        <a:off x="15179054" y="425281"/>
        <a:ext cx="1176586" cy="387273"/>
      </dsp:txXfrm>
    </dsp:sp>
    <dsp:sp modelId="{27BA527F-A32A-4EF6-A6E1-7F02DFB284A0}">
      <dsp:nvSpPr>
        <dsp:cNvPr id="0" name=""/>
        <dsp:cNvSpPr/>
      </dsp:nvSpPr>
      <dsp:spPr>
        <a:xfrm>
          <a:off x="16375564" y="5317796"/>
          <a:ext cx="1034254" cy="221327"/>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tx1"/>
              </a:solidFill>
            </a:rPr>
            <a:t>Help</a:t>
          </a:r>
        </a:p>
      </dsp:txBody>
      <dsp:txXfrm>
        <a:off x="16375564" y="5317796"/>
        <a:ext cx="1034254" cy="221327"/>
      </dsp:txXfrm>
    </dsp:sp>
    <dsp:sp modelId="{89BF2F28-9A03-4591-82BE-777E58767A19}">
      <dsp:nvSpPr>
        <dsp:cNvPr id="0" name=""/>
        <dsp:cNvSpPr/>
      </dsp:nvSpPr>
      <dsp:spPr>
        <a:xfrm>
          <a:off x="15209916" y="5340150"/>
          <a:ext cx="1052701" cy="28832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dirty="0">
              <a:solidFill>
                <a:schemeClr val="tx1"/>
              </a:solidFill>
            </a:rPr>
            <a:t>TERMS OF SERVICE</a:t>
          </a:r>
        </a:p>
      </dsp:txBody>
      <dsp:txXfrm>
        <a:off x="15209916" y="5340150"/>
        <a:ext cx="1052701" cy="288325"/>
      </dsp:txXfrm>
    </dsp:sp>
    <dsp:sp modelId="{7C06E99C-0600-41BD-A3D8-40FA5A2311BB}">
      <dsp:nvSpPr>
        <dsp:cNvPr id="0" name=""/>
        <dsp:cNvSpPr/>
      </dsp:nvSpPr>
      <dsp:spPr>
        <a:xfrm>
          <a:off x="14124876" y="5340150"/>
          <a:ext cx="993346" cy="288325"/>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tx1"/>
              </a:solidFill>
            </a:rPr>
            <a:t>Exit </a:t>
          </a:r>
        </a:p>
      </dsp:txBody>
      <dsp:txXfrm>
        <a:off x="14124876" y="5340150"/>
        <a:ext cx="993346" cy="288325"/>
      </dsp:txXfrm>
    </dsp:sp>
    <dsp:sp modelId="{11708F45-8DFF-40C5-9C14-6098E70C3DC2}">
      <dsp:nvSpPr>
        <dsp:cNvPr id="0" name=""/>
        <dsp:cNvSpPr/>
      </dsp:nvSpPr>
      <dsp:spPr>
        <a:xfrm>
          <a:off x="16844472" y="920417"/>
          <a:ext cx="1027930" cy="48451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rPr>
            <a:t>EMPLOYEE</a:t>
          </a:r>
        </a:p>
      </dsp:txBody>
      <dsp:txXfrm>
        <a:off x="16844472" y="920417"/>
        <a:ext cx="1027930" cy="484514"/>
      </dsp:txXfrm>
    </dsp:sp>
    <dsp:sp modelId="{C8611DBF-209C-47E7-B097-95AEF10FDEE3}">
      <dsp:nvSpPr>
        <dsp:cNvPr id="0" name=""/>
        <dsp:cNvSpPr/>
      </dsp:nvSpPr>
      <dsp:spPr>
        <a:xfrm>
          <a:off x="15818507" y="1501709"/>
          <a:ext cx="854239" cy="49570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chemeClr val="tx1"/>
              </a:solidFill>
            </a:rPr>
            <a:t>Leave</a:t>
          </a:r>
        </a:p>
      </dsp:txBody>
      <dsp:txXfrm>
        <a:off x="15818507" y="1501709"/>
        <a:ext cx="854239" cy="495705"/>
      </dsp:txXfrm>
    </dsp:sp>
    <dsp:sp modelId="{FF3981C2-8D84-432B-8DF5-FA359999283D}">
      <dsp:nvSpPr>
        <dsp:cNvPr id="0" name=""/>
        <dsp:cNvSpPr/>
      </dsp:nvSpPr>
      <dsp:spPr>
        <a:xfrm>
          <a:off x="16032067" y="2099734"/>
          <a:ext cx="794119" cy="39916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solidFill>
                <a:schemeClr val="tx1"/>
              </a:solidFill>
            </a:rPr>
            <a:t>Apply for leave</a:t>
          </a:r>
        </a:p>
      </dsp:txBody>
      <dsp:txXfrm>
        <a:off x="16032067" y="2099734"/>
        <a:ext cx="794119" cy="399164"/>
      </dsp:txXfrm>
    </dsp:sp>
    <dsp:sp modelId="{B6B4FB20-A560-428C-9C5E-7D0A11A1B40C}">
      <dsp:nvSpPr>
        <dsp:cNvPr id="0" name=""/>
        <dsp:cNvSpPr/>
      </dsp:nvSpPr>
      <dsp:spPr>
        <a:xfrm>
          <a:off x="16775067" y="1501709"/>
          <a:ext cx="1041416" cy="53650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b="1" kern="1200" dirty="0">
              <a:solidFill>
                <a:schemeClr val="tx1"/>
              </a:solidFill>
              <a:latin typeface="Calibri" panose="020F0502020204030204" pitchFamily="34" charset="0"/>
              <a:cs typeface="Calibri" panose="020F0502020204030204" pitchFamily="34" charset="0"/>
            </a:rPr>
            <a:t>Project management and task tracking</a:t>
          </a:r>
        </a:p>
      </dsp:txBody>
      <dsp:txXfrm>
        <a:off x="16775067" y="1501709"/>
        <a:ext cx="1041416" cy="536502"/>
      </dsp:txXfrm>
    </dsp:sp>
    <dsp:sp modelId="{1320DC7A-1A6E-4ECE-ADBC-560A9CB2D559}">
      <dsp:nvSpPr>
        <dsp:cNvPr id="0" name=""/>
        <dsp:cNvSpPr/>
      </dsp:nvSpPr>
      <dsp:spPr>
        <a:xfrm>
          <a:off x="17035421" y="2134387"/>
          <a:ext cx="721901" cy="40283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solidFill>
                <a:schemeClr val="tx1"/>
              </a:solidFill>
            </a:rPr>
            <a:t>Deadline reminder</a:t>
          </a:r>
          <a:endParaRPr lang="en-IN" sz="1000" kern="1200" dirty="0"/>
        </a:p>
      </dsp:txBody>
      <dsp:txXfrm>
        <a:off x="17035421" y="2134387"/>
        <a:ext cx="721901" cy="402831"/>
      </dsp:txXfrm>
    </dsp:sp>
    <dsp:sp modelId="{F1AF3177-4669-42BA-BC85-77CDF762CA51}">
      <dsp:nvSpPr>
        <dsp:cNvPr id="0" name=""/>
        <dsp:cNvSpPr/>
      </dsp:nvSpPr>
      <dsp:spPr>
        <a:xfrm>
          <a:off x="17035421" y="2645682"/>
          <a:ext cx="752626" cy="45990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solidFill>
                <a:schemeClr val="tx1"/>
              </a:solidFill>
            </a:rPr>
            <a:t>Number of projects</a:t>
          </a:r>
        </a:p>
      </dsp:txBody>
      <dsp:txXfrm>
        <a:off x="17035421" y="2645682"/>
        <a:ext cx="752626" cy="459906"/>
      </dsp:txXfrm>
    </dsp:sp>
    <dsp:sp modelId="{5684FC6F-8F2B-4267-A79C-F7BD85E3A0D2}">
      <dsp:nvSpPr>
        <dsp:cNvPr id="0" name=""/>
        <dsp:cNvSpPr/>
      </dsp:nvSpPr>
      <dsp:spPr>
        <a:xfrm>
          <a:off x="17035421" y="3207908"/>
          <a:ext cx="713364" cy="40941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b="1" kern="1200" dirty="0">
              <a:solidFill>
                <a:schemeClr val="tx1"/>
              </a:solidFill>
            </a:rPr>
            <a:t>Project conference</a:t>
          </a:r>
        </a:p>
      </dsp:txBody>
      <dsp:txXfrm>
        <a:off x="17035421" y="3207908"/>
        <a:ext cx="713364" cy="409411"/>
      </dsp:txXfrm>
    </dsp:sp>
    <dsp:sp modelId="{32C07AEC-0E8E-4332-9C88-4CCA5711F036}">
      <dsp:nvSpPr>
        <dsp:cNvPr id="0" name=""/>
        <dsp:cNvSpPr/>
      </dsp:nvSpPr>
      <dsp:spPr>
        <a:xfrm>
          <a:off x="17035421" y="3719639"/>
          <a:ext cx="720926" cy="4410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solidFill>
                <a:schemeClr val="tx1"/>
              </a:solidFill>
            </a:rPr>
            <a:t>Submission date</a:t>
          </a:r>
        </a:p>
      </dsp:txBody>
      <dsp:txXfrm>
        <a:off x="17035421" y="3719639"/>
        <a:ext cx="720926" cy="441057"/>
      </dsp:txXfrm>
    </dsp:sp>
    <dsp:sp modelId="{500809CC-D19A-4F06-B0A5-497D8E22623A}">
      <dsp:nvSpPr>
        <dsp:cNvPr id="0" name=""/>
        <dsp:cNvSpPr/>
      </dsp:nvSpPr>
      <dsp:spPr>
        <a:xfrm>
          <a:off x="17035421" y="4263016"/>
          <a:ext cx="687760" cy="44671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1" kern="1200" dirty="0">
              <a:solidFill>
                <a:schemeClr val="tx1"/>
              </a:solidFill>
            </a:rPr>
            <a:t>Start date</a:t>
          </a:r>
        </a:p>
      </dsp:txBody>
      <dsp:txXfrm>
        <a:off x="17035421" y="4263016"/>
        <a:ext cx="687760" cy="446716"/>
      </dsp:txXfrm>
    </dsp:sp>
    <dsp:sp modelId="{7CF660D5-FACD-49BB-B4A1-2D79C79DF784}">
      <dsp:nvSpPr>
        <dsp:cNvPr id="0" name=""/>
        <dsp:cNvSpPr/>
      </dsp:nvSpPr>
      <dsp:spPr>
        <a:xfrm>
          <a:off x="17035421" y="4783410"/>
          <a:ext cx="717842" cy="42577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b="1" kern="1200" dirty="0">
              <a:solidFill>
                <a:schemeClr val="tx1"/>
              </a:solidFill>
            </a:rPr>
            <a:t>Current project</a:t>
          </a:r>
        </a:p>
      </dsp:txBody>
      <dsp:txXfrm>
        <a:off x="17035421" y="4783410"/>
        <a:ext cx="717842" cy="425777"/>
      </dsp:txXfrm>
    </dsp:sp>
    <dsp:sp modelId="{F9D0554E-0B98-4A70-BB62-403197FE3AC1}">
      <dsp:nvSpPr>
        <dsp:cNvPr id="0" name=""/>
        <dsp:cNvSpPr/>
      </dsp:nvSpPr>
      <dsp:spPr>
        <a:xfrm>
          <a:off x="17918804" y="1501709"/>
          <a:ext cx="1028402" cy="54015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b="1" kern="1200" dirty="0">
              <a:solidFill>
                <a:schemeClr val="tx1"/>
              </a:solidFill>
            </a:rPr>
            <a:t>Display employee details</a:t>
          </a:r>
        </a:p>
      </dsp:txBody>
      <dsp:txXfrm>
        <a:off x="17918804" y="1501709"/>
        <a:ext cx="1028402" cy="540156"/>
      </dsp:txXfrm>
    </dsp:sp>
    <dsp:sp modelId="{36BAC9ED-3FC5-4A29-88A1-4B681B35E494}">
      <dsp:nvSpPr>
        <dsp:cNvPr id="0" name=""/>
        <dsp:cNvSpPr/>
      </dsp:nvSpPr>
      <dsp:spPr>
        <a:xfrm>
          <a:off x="18175905" y="2144185"/>
          <a:ext cx="939745" cy="55477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solidFill>
                <a:schemeClr val="tx1"/>
              </a:solidFill>
            </a:rPr>
            <a:t>Read only the data from database</a:t>
          </a:r>
          <a:endParaRPr lang="en-IN" sz="1000" kern="1200" dirty="0"/>
        </a:p>
      </dsp:txBody>
      <dsp:txXfrm>
        <a:off x="18175905" y="2144185"/>
        <a:ext cx="939745" cy="554776"/>
      </dsp:txXfrm>
    </dsp:sp>
    <dsp:sp modelId="{B4715084-323E-4145-A760-12F62C90ACCF}">
      <dsp:nvSpPr>
        <dsp:cNvPr id="0" name=""/>
        <dsp:cNvSpPr/>
      </dsp:nvSpPr>
      <dsp:spPr>
        <a:xfrm>
          <a:off x="12665657" y="951025"/>
          <a:ext cx="1103120" cy="52839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solidFill>
            </a:rPr>
            <a:t>ADMIN</a:t>
          </a:r>
        </a:p>
      </dsp:txBody>
      <dsp:txXfrm>
        <a:off x="12665657" y="951025"/>
        <a:ext cx="1103120" cy="528392"/>
      </dsp:txXfrm>
    </dsp:sp>
    <dsp:sp modelId="{CDE6180B-4050-4A1A-ADCB-42F81AE1F370}">
      <dsp:nvSpPr>
        <dsp:cNvPr id="0" name=""/>
        <dsp:cNvSpPr/>
      </dsp:nvSpPr>
      <dsp:spPr>
        <a:xfrm>
          <a:off x="10937629" y="1545587"/>
          <a:ext cx="859180" cy="41350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kern="1200" dirty="0">
              <a:solidFill>
                <a:schemeClr val="tx1"/>
              </a:solidFill>
            </a:rPr>
            <a:t>Employee data</a:t>
          </a:r>
          <a:endParaRPr lang="en-IN" sz="1200" kern="1200" dirty="0"/>
        </a:p>
      </dsp:txBody>
      <dsp:txXfrm>
        <a:off x="10937629" y="1545587"/>
        <a:ext cx="859180" cy="413501"/>
      </dsp:txXfrm>
    </dsp:sp>
    <dsp:sp modelId="{88352827-DBCB-432E-B4D8-6EBC01723BBD}">
      <dsp:nvSpPr>
        <dsp:cNvPr id="0" name=""/>
        <dsp:cNvSpPr/>
      </dsp:nvSpPr>
      <dsp:spPr>
        <a:xfrm>
          <a:off x="11152424" y="2061408"/>
          <a:ext cx="757284" cy="4142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rPr>
            <a:t>Retrieve</a:t>
          </a:r>
        </a:p>
      </dsp:txBody>
      <dsp:txXfrm>
        <a:off x="11152424" y="2061408"/>
        <a:ext cx="757284" cy="414283"/>
      </dsp:txXfrm>
    </dsp:sp>
    <dsp:sp modelId="{FA453AAA-F0AF-4F19-B21D-6964619030E0}">
      <dsp:nvSpPr>
        <dsp:cNvPr id="0" name=""/>
        <dsp:cNvSpPr/>
      </dsp:nvSpPr>
      <dsp:spPr>
        <a:xfrm>
          <a:off x="11152424" y="2529817"/>
          <a:ext cx="741346" cy="39237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rPr>
            <a:t>Delete</a:t>
          </a:r>
        </a:p>
      </dsp:txBody>
      <dsp:txXfrm>
        <a:off x="11152424" y="2529817"/>
        <a:ext cx="741346" cy="392374"/>
      </dsp:txXfrm>
    </dsp:sp>
    <dsp:sp modelId="{5BB61689-1202-4C50-B494-96879D6201FF}">
      <dsp:nvSpPr>
        <dsp:cNvPr id="0" name=""/>
        <dsp:cNvSpPr/>
      </dsp:nvSpPr>
      <dsp:spPr>
        <a:xfrm>
          <a:off x="11152424" y="3072707"/>
          <a:ext cx="747559" cy="42956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rPr>
            <a:t>Update </a:t>
          </a:r>
        </a:p>
      </dsp:txBody>
      <dsp:txXfrm>
        <a:off x="11152424" y="3072707"/>
        <a:ext cx="747559" cy="429563"/>
      </dsp:txXfrm>
    </dsp:sp>
    <dsp:sp modelId="{EB9F39D0-B942-4A2F-B811-A5C02D828CD5}">
      <dsp:nvSpPr>
        <dsp:cNvPr id="0" name=""/>
        <dsp:cNvSpPr/>
      </dsp:nvSpPr>
      <dsp:spPr>
        <a:xfrm>
          <a:off x="11152424" y="3604590"/>
          <a:ext cx="757284" cy="41456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rPr>
            <a:t>Insert</a:t>
          </a:r>
          <a:endParaRPr lang="en-IN" sz="1600" kern="1200" dirty="0"/>
        </a:p>
      </dsp:txBody>
      <dsp:txXfrm>
        <a:off x="11152424" y="3604590"/>
        <a:ext cx="757284" cy="414566"/>
      </dsp:txXfrm>
    </dsp:sp>
    <dsp:sp modelId="{B7B9B439-45B1-4AEC-8366-2C66B4CF3966}">
      <dsp:nvSpPr>
        <dsp:cNvPr id="0" name=""/>
        <dsp:cNvSpPr/>
      </dsp:nvSpPr>
      <dsp:spPr>
        <a:xfrm>
          <a:off x="12012029" y="1545587"/>
          <a:ext cx="1079017" cy="53808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solidFill>
                <a:schemeClr val="tx1"/>
              </a:solidFill>
            </a:rPr>
            <a:t>Attendance management system</a:t>
          </a:r>
          <a:endParaRPr lang="en-IN" sz="1000" kern="1200" dirty="0"/>
        </a:p>
      </dsp:txBody>
      <dsp:txXfrm>
        <a:off x="12012029" y="1545587"/>
        <a:ext cx="1079017" cy="538083"/>
      </dsp:txXfrm>
    </dsp:sp>
    <dsp:sp modelId="{8E12C04B-1F03-4AE6-A7B0-4398B689CCD3}">
      <dsp:nvSpPr>
        <dsp:cNvPr id="0" name=""/>
        <dsp:cNvSpPr/>
      </dsp:nvSpPr>
      <dsp:spPr>
        <a:xfrm>
          <a:off x="12281783" y="2185990"/>
          <a:ext cx="773519" cy="37709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dirty="0">
              <a:solidFill>
                <a:schemeClr val="tx1"/>
              </a:solidFill>
            </a:rPr>
            <a:t>Overtime hours</a:t>
          </a:r>
          <a:endParaRPr lang="en-IN" sz="900" kern="1200" dirty="0"/>
        </a:p>
      </dsp:txBody>
      <dsp:txXfrm>
        <a:off x="12281783" y="2185990"/>
        <a:ext cx="773519" cy="377097"/>
      </dsp:txXfrm>
    </dsp:sp>
    <dsp:sp modelId="{917D9BFB-3DAD-4EB0-8AF6-C9BE98A69E2A}">
      <dsp:nvSpPr>
        <dsp:cNvPr id="0" name=""/>
        <dsp:cNvSpPr/>
      </dsp:nvSpPr>
      <dsp:spPr>
        <a:xfrm>
          <a:off x="12281783" y="2665408"/>
          <a:ext cx="821935" cy="50393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dirty="0">
              <a:solidFill>
                <a:schemeClr val="tx1"/>
              </a:solidFill>
            </a:rPr>
            <a:t>Total </a:t>
          </a:r>
          <a:r>
            <a:rPr lang="en-IN" sz="900" b="1" kern="1200" dirty="0" err="1">
              <a:solidFill>
                <a:schemeClr val="tx1"/>
              </a:solidFill>
            </a:rPr>
            <a:t>precentage</a:t>
          </a:r>
          <a:endParaRPr lang="en-IN" sz="900" b="1" kern="1200" dirty="0">
            <a:solidFill>
              <a:schemeClr val="tx1"/>
            </a:solidFill>
          </a:endParaRPr>
        </a:p>
      </dsp:txBody>
      <dsp:txXfrm>
        <a:off x="12281783" y="2665408"/>
        <a:ext cx="821935" cy="503937"/>
      </dsp:txXfrm>
    </dsp:sp>
    <dsp:sp modelId="{2723FAF0-9D20-4BA4-A84A-87620114907B}">
      <dsp:nvSpPr>
        <dsp:cNvPr id="0" name=""/>
        <dsp:cNvSpPr/>
      </dsp:nvSpPr>
      <dsp:spPr>
        <a:xfrm>
          <a:off x="12281783" y="3271665"/>
          <a:ext cx="736328" cy="39987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dirty="0">
              <a:solidFill>
                <a:schemeClr val="tx1"/>
              </a:solidFill>
            </a:rPr>
            <a:t>Number of hours</a:t>
          </a:r>
        </a:p>
      </dsp:txBody>
      <dsp:txXfrm>
        <a:off x="12281783" y="3271665"/>
        <a:ext cx="736328" cy="399871"/>
      </dsp:txXfrm>
    </dsp:sp>
    <dsp:sp modelId="{E735EEC1-864C-47D8-8E31-185E4737B46A}">
      <dsp:nvSpPr>
        <dsp:cNvPr id="0" name=""/>
        <dsp:cNvSpPr/>
      </dsp:nvSpPr>
      <dsp:spPr>
        <a:xfrm>
          <a:off x="12281783" y="3773856"/>
          <a:ext cx="847895" cy="45536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a:solidFill>
                <a:schemeClr val="tx1"/>
              </a:solidFill>
            </a:rPr>
            <a:t>Number of meetings attended</a:t>
          </a:r>
          <a:endParaRPr lang="en-IN" sz="900" b="1" kern="1200" dirty="0">
            <a:solidFill>
              <a:schemeClr val="tx1"/>
            </a:solidFill>
          </a:endParaRPr>
        </a:p>
      </dsp:txBody>
      <dsp:txXfrm>
        <a:off x="12281783" y="3773856"/>
        <a:ext cx="847895" cy="455360"/>
      </dsp:txXfrm>
    </dsp:sp>
    <dsp:sp modelId="{FE98CA3D-E5FB-42D4-889F-712FA2A90C99}">
      <dsp:nvSpPr>
        <dsp:cNvPr id="0" name=""/>
        <dsp:cNvSpPr/>
      </dsp:nvSpPr>
      <dsp:spPr>
        <a:xfrm>
          <a:off x="13193366" y="1545587"/>
          <a:ext cx="1157642" cy="61245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1" kern="1200" dirty="0">
              <a:solidFill>
                <a:schemeClr val="tx1"/>
              </a:solidFill>
            </a:rPr>
            <a:t>Employee rating and all over work progress</a:t>
          </a:r>
        </a:p>
      </dsp:txBody>
      <dsp:txXfrm>
        <a:off x="13193366" y="1545587"/>
        <a:ext cx="1157642" cy="612457"/>
      </dsp:txXfrm>
    </dsp:sp>
    <dsp:sp modelId="{78CB7BFF-104B-4CC0-9339-968C5846885E}">
      <dsp:nvSpPr>
        <dsp:cNvPr id="0" name=""/>
        <dsp:cNvSpPr/>
      </dsp:nvSpPr>
      <dsp:spPr>
        <a:xfrm>
          <a:off x="13482776" y="2260365"/>
          <a:ext cx="789008" cy="43287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dirty="0">
              <a:solidFill>
                <a:schemeClr val="tx1"/>
              </a:solidFill>
            </a:rPr>
            <a:t>Employee of the month</a:t>
          </a:r>
          <a:endParaRPr lang="en-IN" sz="900" kern="1200" dirty="0"/>
        </a:p>
      </dsp:txBody>
      <dsp:txXfrm>
        <a:off x="13482776" y="2260365"/>
        <a:ext cx="789008" cy="432879"/>
      </dsp:txXfrm>
    </dsp:sp>
    <dsp:sp modelId="{A9776F76-31E5-46B2-8184-9D1AEB66673B}">
      <dsp:nvSpPr>
        <dsp:cNvPr id="0" name=""/>
        <dsp:cNvSpPr/>
      </dsp:nvSpPr>
      <dsp:spPr>
        <a:xfrm>
          <a:off x="13482776" y="2795564"/>
          <a:ext cx="770415" cy="42235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dirty="0">
              <a:solidFill>
                <a:schemeClr val="tx1"/>
              </a:solidFill>
            </a:rPr>
            <a:t>Number of projects incurred</a:t>
          </a:r>
        </a:p>
      </dsp:txBody>
      <dsp:txXfrm>
        <a:off x="13482776" y="2795564"/>
        <a:ext cx="770415" cy="422354"/>
      </dsp:txXfrm>
    </dsp:sp>
    <dsp:sp modelId="{8BC4A3DC-F955-458B-B6CF-6FC569DBDF07}">
      <dsp:nvSpPr>
        <dsp:cNvPr id="0" name=""/>
        <dsp:cNvSpPr/>
      </dsp:nvSpPr>
      <dsp:spPr>
        <a:xfrm>
          <a:off x="13482776" y="3320238"/>
          <a:ext cx="807606" cy="45147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dirty="0">
              <a:solidFill>
                <a:schemeClr val="tx1"/>
              </a:solidFill>
            </a:rPr>
            <a:t>Bonus and stars</a:t>
          </a:r>
        </a:p>
      </dsp:txBody>
      <dsp:txXfrm>
        <a:off x="13482776" y="3320238"/>
        <a:ext cx="807606" cy="451472"/>
      </dsp:txXfrm>
    </dsp:sp>
    <dsp:sp modelId="{40F291F4-8151-4E1E-9D9B-2C23C43F55BE}">
      <dsp:nvSpPr>
        <dsp:cNvPr id="0" name=""/>
        <dsp:cNvSpPr/>
      </dsp:nvSpPr>
      <dsp:spPr>
        <a:xfrm>
          <a:off x="14453328" y="1545587"/>
          <a:ext cx="1043478" cy="52506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b="1" kern="1200" dirty="0">
              <a:solidFill>
                <a:schemeClr val="tx1"/>
              </a:solidFill>
            </a:rPr>
            <a:t>Leave management</a:t>
          </a:r>
        </a:p>
      </dsp:txBody>
      <dsp:txXfrm>
        <a:off x="14453328" y="1545587"/>
        <a:ext cx="1043478" cy="525066"/>
      </dsp:txXfrm>
    </dsp:sp>
    <dsp:sp modelId="{9644C24E-B9D9-43A5-AB49-6FA044F23D1E}">
      <dsp:nvSpPr>
        <dsp:cNvPr id="0" name=""/>
        <dsp:cNvSpPr/>
      </dsp:nvSpPr>
      <dsp:spPr>
        <a:xfrm>
          <a:off x="14714198" y="2172974"/>
          <a:ext cx="1001989" cy="46121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IN" sz="1050" b="1" kern="1200" dirty="0">
              <a:solidFill>
                <a:schemeClr val="tx1"/>
              </a:solidFill>
            </a:rPr>
            <a:t>Accept or reject leaves</a:t>
          </a:r>
        </a:p>
      </dsp:txBody>
      <dsp:txXfrm>
        <a:off x="14714198" y="2172974"/>
        <a:ext cx="1001989" cy="461214"/>
      </dsp:txXfrm>
    </dsp:sp>
    <dsp:sp modelId="{18EF354E-EAE6-41E7-B0DC-EF97E2D63100}">
      <dsp:nvSpPr>
        <dsp:cNvPr id="0" name=""/>
        <dsp:cNvSpPr/>
      </dsp:nvSpPr>
      <dsp:spPr>
        <a:xfrm>
          <a:off x="14654365" y="2736508"/>
          <a:ext cx="933503" cy="52253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dirty="0">
              <a:solidFill>
                <a:schemeClr val="tx1"/>
              </a:solidFill>
            </a:rPr>
            <a:t>Salary according to leaves</a:t>
          </a:r>
          <a:endParaRPr lang="en-IN" sz="900" kern="1200" dirty="0"/>
        </a:p>
      </dsp:txBody>
      <dsp:txXfrm>
        <a:off x="14654365" y="2736508"/>
        <a:ext cx="933503" cy="522533"/>
      </dsp:txXfrm>
    </dsp:sp>
    <dsp:sp modelId="{4CDDFEFD-6B25-47BC-B5EA-BBC3374DD028}">
      <dsp:nvSpPr>
        <dsp:cNvPr id="0" name=""/>
        <dsp:cNvSpPr/>
      </dsp:nvSpPr>
      <dsp:spPr>
        <a:xfrm>
          <a:off x="14714198" y="3361361"/>
          <a:ext cx="842346" cy="46617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IN" sz="900" b="1" kern="1200" dirty="0">
              <a:solidFill>
                <a:schemeClr val="tx1"/>
              </a:solidFill>
            </a:rPr>
            <a:t>Numbers of leaves taken</a:t>
          </a:r>
        </a:p>
      </dsp:txBody>
      <dsp:txXfrm>
        <a:off x="14714198" y="3361361"/>
        <a:ext cx="842346" cy="4661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EDDBE-DB20-48D8-8185-1FC4606DB97F}">
      <dsp:nvSpPr>
        <dsp:cNvPr id="0" name=""/>
        <dsp:cNvSpPr/>
      </dsp:nvSpPr>
      <dsp:spPr>
        <a:xfrm rot="5400000">
          <a:off x="3083522" y="892413"/>
          <a:ext cx="776653" cy="88419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EA8683-4F6E-4CC0-9ECA-F851A2D6268A}">
      <dsp:nvSpPr>
        <dsp:cNvPr id="0" name=""/>
        <dsp:cNvSpPr/>
      </dsp:nvSpPr>
      <dsp:spPr>
        <a:xfrm>
          <a:off x="2877756" y="4"/>
          <a:ext cx="1307427" cy="915157"/>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FEASIBILITY STUDY/ANALYSIS</a:t>
          </a:r>
        </a:p>
      </dsp:txBody>
      <dsp:txXfrm>
        <a:off x="2922438" y="44686"/>
        <a:ext cx="1218063" cy="825793"/>
      </dsp:txXfrm>
    </dsp:sp>
    <dsp:sp modelId="{A1CA3F5C-5D23-4EE1-860D-71F75D92DD1A}">
      <dsp:nvSpPr>
        <dsp:cNvPr id="0" name=""/>
        <dsp:cNvSpPr/>
      </dsp:nvSpPr>
      <dsp:spPr>
        <a:xfrm>
          <a:off x="4185184" y="118757"/>
          <a:ext cx="950898" cy="739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57150" lvl="1" indent="-57150" algn="l" defTabSz="400050">
            <a:lnSpc>
              <a:spcPct val="90000"/>
            </a:lnSpc>
            <a:spcBef>
              <a:spcPct val="0"/>
            </a:spcBef>
            <a:spcAft>
              <a:spcPct val="15000"/>
            </a:spcAft>
            <a:buFont typeface="Arial" panose="020B0604020202020204" pitchFamily="34" charset="0"/>
            <a:buChar char="•"/>
          </a:pPr>
          <a:r>
            <a:rPr lang="en-IN" sz="900" kern="1200" dirty="0"/>
            <a:t>COMPARATIVE STUDY</a:t>
          </a:r>
        </a:p>
        <a:p>
          <a:pPr marL="57150" lvl="1" indent="-57150" algn="l" defTabSz="400050">
            <a:lnSpc>
              <a:spcPct val="90000"/>
            </a:lnSpc>
            <a:spcBef>
              <a:spcPct val="0"/>
            </a:spcBef>
            <a:spcAft>
              <a:spcPct val="15000"/>
            </a:spcAft>
            <a:buChar char="•"/>
          </a:pPr>
          <a:r>
            <a:rPr lang="en-IN" sz="900" kern="1200" dirty="0"/>
            <a:t>PROS AND CONS OF EMMS</a:t>
          </a:r>
        </a:p>
      </dsp:txBody>
      <dsp:txXfrm>
        <a:off x="4185184" y="118757"/>
        <a:ext cx="950898" cy="739670"/>
      </dsp:txXfrm>
    </dsp:sp>
    <dsp:sp modelId="{557EE9A6-6F5E-4AB5-A53D-287F5EB5A873}">
      <dsp:nvSpPr>
        <dsp:cNvPr id="0" name=""/>
        <dsp:cNvSpPr/>
      </dsp:nvSpPr>
      <dsp:spPr>
        <a:xfrm rot="5400000">
          <a:off x="4167519" y="1920436"/>
          <a:ext cx="776653" cy="884192"/>
        </a:xfrm>
        <a:prstGeom prst="bentUpArrow">
          <a:avLst>
            <a:gd name="adj1" fmla="val 32840"/>
            <a:gd name="adj2" fmla="val 25000"/>
            <a:gd name="adj3" fmla="val 35780"/>
          </a:avLst>
        </a:prstGeom>
        <a:solidFill>
          <a:schemeClr val="accent1">
            <a:tint val="50000"/>
            <a:hueOff val="-4239688"/>
            <a:satOff val="11358"/>
            <a:lumOff val="41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270571-313D-4371-A456-6EA0227E8726}">
      <dsp:nvSpPr>
        <dsp:cNvPr id="0" name=""/>
        <dsp:cNvSpPr/>
      </dsp:nvSpPr>
      <dsp:spPr>
        <a:xfrm>
          <a:off x="3961753" y="1059500"/>
          <a:ext cx="1307427" cy="915157"/>
        </a:xfrm>
        <a:prstGeom prst="roundRect">
          <a:avLst>
            <a:gd name="adj" fmla="val 166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DESIGN</a:t>
          </a:r>
        </a:p>
      </dsp:txBody>
      <dsp:txXfrm>
        <a:off x="4006435" y="1104182"/>
        <a:ext cx="1218063" cy="825793"/>
      </dsp:txXfrm>
    </dsp:sp>
    <dsp:sp modelId="{F839BE40-6C7D-4C44-958B-C831C59741E9}">
      <dsp:nvSpPr>
        <dsp:cNvPr id="0" name=""/>
        <dsp:cNvSpPr/>
      </dsp:nvSpPr>
      <dsp:spPr>
        <a:xfrm>
          <a:off x="5269180" y="1146781"/>
          <a:ext cx="950898" cy="739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57150" lvl="1" indent="-57150" algn="l" defTabSz="400050">
            <a:lnSpc>
              <a:spcPct val="90000"/>
            </a:lnSpc>
            <a:spcBef>
              <a:spcPct val="0"/>
            </a:spcBef>
            <a:spcAft>
              <a:spcPct val="15000"/>
            </a:spcAft>
            <a:buChar char="•"/>
          </a:pPr>
          <a:r>
            <a:rPr lang="en-IN" sz="900" kern="1200" dirty="0"/>
            <a:t>PROTOTYPES</a:t>
          </a:r>
        </a:p>
        <a:p>
          <a:pPr marL="57150" lvl="1" indent="-57150" algn="l" defTabSz="400050">
            <a:lnSpc>
              <a:spcPct val="90000"/>
            </a:lnSpc>
            <a:spcBef>
              <a:spcPct val="0"/>
            </a:spcBef>
            <a:spcAft>
              <a:spcPct val="15000"/>
            </a:spcAft>
            <a:buChar char="•"/>
          </a:pPr>
          <a:r>
            <a:rPr lang="en-IN" sz="900" kern="1200" dirty="0"/>
            <a:t>ROAD MAPS</a:t>
          </a:r>
        </a:p>
      </dsp:txBody>
      <dsp:txXfrm>
        <a:off x="5269180" y="1146781"/>
        <a:ext cx="950898" cy="739670"/>
      </dsp:txXfrm>
    </dsp:sp>
    <dsp:sp modelId="{BA854C98-1DDD-40B9-9AA6-58A0E37B0855}">
      <dsp:nvSpPr>
        <dsp:cNvPr id="0" name=""/>
        <dsp:cNvSpPr/>
      </dsp:nvSpPr>
      <dsp:spPr>
        <a:xfrm rot="5400000">
          <a:off x="5251515" y="2948459"/>
          <a:ext cx="776653" cy="884192"/>
        </a:xfrm>
        <a:prstGeom prst="bentUpArrow">
          <a:avLst>
            <a:gd name="adj1" fmla="val 32840"/>
            <a:gd name="adj2" fmla="val 25000"/>
            <a:gd name="adj3" fmla="val 35780"/>
          </a:avLst>
        </a:prstGeom>
        <a:solidFill>
          <a:schemeClr val="accent1">
            <a:tint val="50000"/>
            <a:hueOff val="-8479376"/>
            <a:satOff val="22717"/>
            <a:lumOff val="82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65AA4A-ABC6-4867-B259-8FE2E2C0A364}">
      <dsp:nvSpPr>
        <dsp:cNvPr id="0" name=""/>
        <dsp:cNvSpPr/>
      </dsp:nvSpPr>
      <dsp:spPr>
        <a:xfrm>
          <a:off x="5045749" y="2087523"/>
          <a:ext cx="1307427" cy="915157"/>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CODING </a:t>
          </a:r>
        </a:p>
      </dsp:txBody>
      <dsp:txXfrm>
        <a:off x="5090431" y="2132205"/>
        <a:ext cx="1218063" cy="825793"/>
      </dsp:txXfrm>
    </dsp:sp>
    <dsp:sp modelId="{F4D08C1D-21DB-4AEF-8BCE-A54A603040A6}">
      <dsp:nvSpPr>
        <dsp:cNvPr id="0" name=""/>
        <dsp:cNvSpPr/>
      </dsp:nvSpPr>
      <dsp:spPr>
        <a:xfrm>
          <a:off x="6353177" y="2174804"/>
          <a:ext cx="950898" cy="739670"/>
        </a:xfrm>
        <a:prstGeom prst="rect">
          <a:avLst/>
        </a:prstGeom>
        <a:noFill/>
        <a:ln>
          <a:noFill/>
        </a:ln>
        <a:effectLst/>
      </dsp:spPr>
      <dsp:style>
        <a:lnRef idx="0">
          <a:scrgbClr r="0" g="0" b="0"/>
        </a:lnRef>
        <a:fillRef idx="0">
          <a:scrgbClr r="0" g="0" b="0"/>
        </a:fillRef>
        <a:effectRef idx="0">
          <a:scrgbClr r="0" g="0" b="0"/>
        </a:effectRef>
        <a:fontRef idx="minor"/>
      </dsp:style>
    </dsp:sp>
    <dsp:sp modelId="{5A8FA977-65D6-4D48-A972-7934E65A004F}">
      <dsp:nvSpPr>
        <dsp:cNvPr id="0" name=""/>
        <dsp:cNvSpPr/>
      </dsp:nvSpPr>
      <dsp:spPr>
        <a:xfrm rot="5400000">
          <a:off x="6335512" y="3976483"/>
          <a:ext cx="776653" cy="884192"/>
        </a:xfrm>
        <a:prstGeom prst="bentUpArrow">
          <a:avLst>
            <a:gd name="adj1" fmla="val 32840"/>
            <a:gd name="adj2" fmla="val 25000"/>
            <a:gd name="adj3" fmla="val 35780"/>
          </a:avLst>
        </a:prstGeom>
        <a:solidFill>
          <a:schemeClr val="accent1">
            <a:tint val="50000"/>
            <a:hueOff val="-12719064"/>
            <a:satOff val="34075"/>
            <a:lumOff val="123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9F4AA7-EA0C-4670-A60E-2B048D2A19F7}">
      <dsp:nvSpPr>
        <dsp:cNvPr id="0" name=""/>
        <dsp:cNvSpPr/>
      </dsp:nvSpPr>
      <dsp:spPr>
        <a:xfrm>
          <a:off x="6129746" y="3115546"/>
          <a:ext cx="1307427" cy="915157"/>
        </a:xfrm>
        <a:prstGeom prst="roundRect">
          <a:avLst>
            <a:gd name="adj" fmla="val 166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TESTING</a:t>
          </a:r>
        </a:p>
      </dsp:txBody>
      <dsp:txXfrm>
        <a:off x="6174428" y="3160228"/>
        <a:ext cx="1218063" cy="825793"/>
      </dsp:txXfrm>
    </dsp:sp>
    <dsp:sp modelId="{7248EF9E-039C-49F3-9B0C-F92726B6FDEB}">
      <dsp:nvSpPr>
        <dsp:cNvPr id="0" name=""/>
        <dsp:cNvSpPr/>
      </dsp:nvSpPr>
      <dsp:spPr>
        <a:xfrm>
          <a:off x="7437173" y="3202827"/>
          <a:ext cx="950898" cy="739670"/>
        </a:xfrm>
        <a:prstGeom prst="rect">
          <a:avLst/>
        </a:prstGeom>
        <a:noFill/>
        <a:ln>
          <a:noFill/>
        </a:ln>
        <a:effectLst/>
      </dsp:spPr>
      <dsp:style>
        <a:lnRef idx="0">
          <a:scrgbClr r="0" g="0" b="0"/>
        </a:lnRef>
        <a:fillRef idx="0">
          <a:scrgbClr r="0" g="0" b="0"/>
        </a:fillRef>
        <a:effectRef idx="0">
          <a:scrgbClr r="0" g="0" b="0"/>
        </a:effectRef>
        <a:fontRef idx="minor"/>
      </dsp:style>
    </dsp:sp>
    <dsp:sp modelId="{4FBC3B12-B547-468A-BCB8-2EB6067743DA}">
      <dsp:nvSpPr>
        <dsp:cNvPr id="0" name=""/>
        <dsp:cNvSpPr/>
      </dsp:nvSpPr>
      <dsp:spPr>
        <a:xfrm>
          <a:off x="7213742" y="4143570"/>
          <a:ext cx="1307427" cy="915157"/>
        </a:xfrm>
        <a:prstGeom prst="roundRect">
          <a:avLst>
            <a:gd name="adj" fmla="val 166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MAINTENANCE</a:t>
          </a:r>
        </a:p>
      </dsp:txBody>
      <dsp:txXfrm>
        <a:off x="7258424" y="4188252"/>
        <a:ext cx="1218063" cy="8257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D8728-E7F7-4F4D-AF2C-F58672280C2E}">
      <dsp:nvSpPr>
        <dsp:cNvPr id="0" name=""/>
        <dsp:cNvSpPr/>
      </dsp:nvSpPr>
      <dsp:spPr>
        <a:xfrm>
          <a:off x="1899186" y="220408"/>
          <a:ext cx="4374261" cy="1519123"/>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7CB637-E470-404B-B14A-6060A5C764E0}">
      <dsp:nvSpPr>
        <dsp:cNvPr id="0" name=""/>
        <dsp:cNvSpPr/>
      </dsp:nvSpPr>
      <dsp:spPr>
        <a:xfrm>
          <a:off x="3879540" y="3736362"/>
          <a:ext cx="427117" cy="513035"/>
        </a:xfrm>
        <a:prstGeom prst="down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31D3B0-F14F-4E36-AABB-A7B7F1F21AC4}">
      <dsp:nvSpPr>
        <dsp:cNvPr id="0" name=""/>
        <dsp:cNvSpPr/>
      </dsp:nvSpPr>
      <dsp:spPr>
        <a:xfrm>
          <a:off x="2058558" y="4374261"/>
          <a:ext cx="4069080" cy="1017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endParaRPr lang="en-IN" sz="3600" b="1" u="sng" kern="1200" dirty="0"/>
        </a:p>
      </dsp:txBody>
      <dsp:txXfrm>
        <a:off x="2058558" y="4374261"/>
        <a:ext cx="4069080" cy="1017270"/>
      </dsp:txXfrm>
    </dsp:sp>
    <dsp:sp modelId="{7674B2D9-8EA9-480D-82A7-6D89E7F90FD7}">
      <dsp:nvSpPr>
        <dsp:cNvPr id="0" name=""/>
        <dsp:cNvSpPr/>
      </dsp:nvSpPr>
      <dsp:spPr>
        <a:xfrm>
          <a:off x="3511995" y="1822096"/>
          <a:ext cx="1644467" cy="154217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solidFill>
            </a:rPr>
            <a:t>Java Script, Angular JS, Node.JS</a:t>
          </a:r>
        </a:p>
      </dsp:txBody>
      <dsp:txXfrm>
        <a:off x="3752822" y="2047942"/>
        <a:ext cx="1162813" cy="1090479"/>
      </dsp:txXfrm>
    </dsp:sp>
    <dsp:sp modelId="{185A6991-412B-4C61-A2E6-EC3B0AE800B4}">
      <dsp:nvSpPr>
        <dsp:cNvPr id="0" name=""/>
        <dsp:cNvSpPr/>
      </dsp:nvSpPr>
      <dsp:spPr>
        <a:xfrm>
          <a:off x="2199876" y="540455"/>
          <a:ext cx="1804443" cy="1780395"/>
        </a:xfrm>
        <a:prstGeom prst="ellipse">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chemeClr val="tx1"/>
              </a:solidFill>
            </a:rPr>
            <a:t>Mongo DB, Apache server,</a:t>
          </a:r>
        </a:p>
        <a:p>
          <a:pPr marL="0" lvl="0" indent="0" algn="ctr" defTabSz="800100">
            <a:lnSpc>
              <a:spcPct val="90000"/>
            </a:lnSpc>
            <a:spcBef>
              <a:spcPct val="0"/>
            </a:spcBef>
            <a:spcAft>
              <a:spcPct val="35000"/>
            </a:spcAft>
            <a:buNone/>
          </a:pPr>
          <a:r>
            <a:rPr lang="en-IN" sz="1800" b="1" kern="1200" dirty="0" err="1">
              <a:solidFill>
                <a:schemeClr val="tx1"/>
              </a:solidFill>
            </a:rPr>
            <a:t>jQUERY</a:t>
          </a:r>
          <a:endParaRPr lang="en-IN" sz="1600" b="1" kern="1200" dirty="0">
            <a:solidFill>
              <a:schemeClr val="tx1"/>
            </a:solidFill>
          </a:endParaRPr>
        </a:p>
      </dsp:txBody>
      <dsp:txXfrm>
        <a:off x="2464131" y="801188"/>
        <a:ext cx="1275933" cy="1258929"/>
      </dsp:txXfrm>
    </dsp:sp>
    <dsp:sp modelId="{D11FAF6C-B556-46EA-84E4-B7F65B59CE59}">
      <dsp:nvSpPr>
        <dsp:cNvPr id="0" name=""/>
        <dsp:cNvSpPr/>
      </dsp:nvSpPr>
      <dsp:spPr>
        <a:xfrm>
          <a:off x="3965069" y="251345"/>
          <a:ext cx="1844376" cy="1531978"/>
        </a:xfrm>
        <a:prstGeom prst="ellips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HTML5, CSS3, BOOTSTRAP</a:t>
          </a:r>
        </a:p>
      </dsp:txBody>
      <dsp:txXfrm>
        <a:off x="4235172" y="475698"/>
        <a:ext cx="1304170" cy="1083272"/>
      </dsp:txXfrm>
    </dsp:sp>
    <dsp:sp modelId="{7E44CDD8-ADE4-4F9E-9AA4-4763F68EDDEA}">
      <dsp:nvSpPr>
        <dsp:cNvPr id="0" name=""/>
        <dsp:cNvSpPr/>
      </dsp:nvSpPr>
      <dsp:spPr>
        <a:xfrm>
          <a:off x="1719468" y="69418"/>
          <a:ext cx="4747260" cy="3797808"/>
        </a:xfrm>
        <a:prstGeom prst="funnel">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8CE35-A79E-486D-BA41-39F908065A29}">
      <dsp:nvSpPr>
        <dsp:cNvPr id="0" name=""/>
        <dsp:cNvSpPr/>
      </dsp:nvSpPr>
      <dsp:spPr>
        <a:xfrm>
          <a:off x="9596452" y="2126279"/>
          <a:ext cx="1483131" cy="1482676"/>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00C90F4-B989-4BFB-9655-1C2DCD71E800}">
      <dsp:nvSpPr>
        <dsp:cNvPr id="0" name=""/>
        <dsp:cNvSpPr/>
      </dsp:nvSpPr>
      <dsp:spPr>
        <a:xfrm>
          <a:off x="9646839" y="2175710"/>
          <a:ext cx="1383452" cy="1383814"/>
        </a:xfrm>
        <a:prstGeom prst="ellipse">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CLIENT/USER REQUEST OUTPUT</a:t>
          </a:r>
        </a:p>
      </dsp:txBody>
      <dsp:txXfrm>
        <a:off x="9844006" y="2373435"/>
        <a:ext cx="988023" cy="988364"/>
      </dsp:txXfrm>
    </dsp:sp>
    <dsp:sp modelId="{26C2F031-9489-4281-B9FE-FE3900A1153A}">
      <dsp:nvSpPr>
        <dsp:cNvPr id="0" name=""/>
        <dsp:cNvSpPr/>
      </dsp:nvSpPr>
      <dsp:spPr>
        <a:xfrm rot="2700000">
          <a:off x="8064767" y="2126112"/>
          <a:ext cx="1482749" cy="1482749"/>
        </a:xfrm>
        <a:prstGeom prst="teardrop">
          <a:avLst>
            <a:gd name="adj" fmla="val 100000"/>
          </a:avLst>
        </a:prstGeom>
        <a:gradFill rotWithShape="0">
          <a:gsLst>
            <a:gs pos="0">
              <a:schemeClr val="accent4">
                <a:hueOff val="1633482"/>
                <a:satOff val="-6796"/>
                <a:lumOff val="1601"/>
                <a:alphaOff val="0"/>
                <a:satMod val="103000"/>
                <a:lumMod val="102000"/>
                <a:tint val="94000"/>
              </a:schemeClr>
            </a:gs>
            <a:gs pos="50000">
              <a:schemeClr val="accent4">
                <a:hueOff val="1633482"/>
                <a:satOff val="-6796"/>
                <a:lumOff val="1601"/>
                <a:alphaOff val="0"/>
                <a:satMod val="110000"/>
                <a:lumMod val="100000"/>
                <a:shade val="100000"/>
              </a:schemeClr>
            </a:gs>
            <a:gs pos="100000">
              <a:schemeClr val="accent4">
                <a:hueOff val="1633482"/>
                <a:satOff val="-6796"/>
                <a:lumOff val="160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0329A14-EF71-437B-9DDA-CE1E7048EE5D}">
      <dsp:nvSpPr>
        <dsp:cNvPr id="0" name=""/>
        <dsp:cNvSpPr/>
      </dsp:nvSpPr>
      <dsp:spPr>
        <a:xfrm>
          <a:off x="8114416" y="2175710"/>
          <a:ext cx="1383452" cy="1383814"/>
        </a:xfrm>
        <a:prstGeom prst="ellipse">
          <a:avLst/>
        </a:prstGeom>
        <a:solidFill>
          <a:schemeClr val="lt1">
            <a:alpha val="90000"/>
            <a:hueOff val="0"/>
            <a:satOff val="0"/>
            <a:lumOff val="0"/>
            <a:alphaOff val="0"/>
          </a:schemeClr>
        </a:solidFill>
        <a:ln w="6350" cap="flat" cmpd="sng" algn="ctr">
          <a:solidFill>
            <a:schemeClr val="accent4">
              <a:hueOff val="1633482"/>
              <a:satOff val="-6796"/>
              <a:lumOff val="160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RETRIEVED DATA PASSED BACK ON SERVER</a:t>
          </a:r>
        </a:p>
      </dsp:txBody>
      <dsp:txXfrm>
        <a:off x="8311583" y="2373435"/>
        <a:ext cx="988023" cy="988364"/>
      </dsp:txXfrm>
    </dsp:sp>
    <dsp:sp modelId="{C9A80480-E36C-4572-BD70-B20990DCC7AE}">
      <dsp:nvSpPr>
        <dsp:cNvPr id="0" name=""/>
        <dsp:cNvSpPr/>
      </dsp:nvSpPr>
      <dsp:spPr>
        <a:xfrm rot="2700000">
          <a:off x="6533440" y="2126112"/>
          <a:ext cx="1482749" cy="1482749"/>
        </a:xfrm>
        <a:prstGeom prst="teardrop">
          <a:avLst>
            <a:gd name="adj" fmla="val 100000"/>
          </a:avLst>
        </a:prstGeom>
        <a:gradFill rotWithShape="0">
          <a:gsLst>
            <a:gs pos="0">
              <a:schemeClr val="accent4">
                <a:hueOff val="3266964"/>
                <a:satOff val="-13592"/>
                <a:lumOff val="3203"/>
                <a:alphaOff val="0"/>
                <a:satMod val="103000"/>
                <a:lumMod val="102000"/>
                <a:tint val="94000"/>
              </a:schemeClr>
            </a:gs>
            <a:gs pos="50000">
              <a:schemeClr val="accent4">
                <a:hueOff val="3266964"/>
                <a:satOff val="-13592"/>
                <a:lumOff val="3203"/>
                <a:alphaOff val="0"/>
                <a:satMod val="110000"/>
                <a:lumMod val="100000"/>
                <a:shade val="100000"/>
              </a:schemeClr>
            </a:gs>
            <a:gs pos="100000">
              <a:schemeClr val="accent4">
                <a:hueOff val="3266964"/>
                <a:satOff val="-13592"/>
                <a:lumOff val="320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3E0BEDE-FBCA-4155-825C-277A78C2C54D}">
      <dsp:nvSpPr>
        <dsp:cNvPr id="0" name=""/>
        <dsp:cNvSpPr/>
      </dsp:nvSpPr>
      <dsp:spPr>
        <a:xfrm>
          <a:off x="6581993" y="2175710"/>
          <a:ext cx="1383452" cy="1383814"/>
        </a:xfrm>
        <a:prstGeom prst="ellipse">
          <a:avLst/>
        </a:prstGeom>
        <a:solidFill>
          <a:schemeClr val="lt1">
            <a:alpha val="90000"/>
            <a:hueOff val="0"/>
            <a:satOff val="0"/>
            <a:lumOff val="0"/>
            <a:alphaOff val="0"/>
          </a:schemeClr>
        </a:solidFill>
        <a:ln w="6350" cap="flat" cmpd="sng" algn="ctr">
          <a:solidFill>
            <a:schemeClr val="accent4">
              <a:hueOff val="3266964"/>
              <a:satOff val="-13592"/>
              <a:lumOff val="320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FILTERED AND SELECTED DATA</a:t>
          </a:r>
        </a:p>
      </dsp:txBody>
      <dsp:txXfrm>
        <a:off x="6780255" y="2373435"/>
        <a:ext cx="988023" cy="988364"/>
      </dsp:txXfrm>
    </dsp:sp>
    <dsp:sp modelId="{325F7528-1BE7-4EDE-8D51-70EF35F2E982}">
      <dsp:nvSpPr>
        <dsp:cNvPr id="0" name=""/>
        <dsp:cNvSpPr/>
      </dsp:nvSpPr>
      <dsp:spPr>
        <a:xfrm rot="2700000">
          <a:off x="5001017" y="2126112"/>
          <a:ext cx="1482749" cy="1482749"/>
        </a:xfrm>
        <a:prstGeom prst="teardrop">
          <a:avLst>
            <a:gd name="adj" fmla="val 100000"/>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20BA76-D125-4D48-B237-AD4F05003AA3}">
      <dsp:nvSpPr>
        <dsp:cNvPr id="0" name=""/>
        <dsp:cNvSpPr/>
      </dsp:nvSpPr>
      <dsp:spPr>
        <a:xfrm>
          <a:off x="5050666" y="2175710"/>
          <a:ext cx="1383452" cy="1383814"/>
        </a:xfrm>
        <a:prstGeom prst="ellipse">
          <a:avLst/>
        </a:prstGeom>
        <a:solidFill>
          <a:schemeClr val="lt1">
            <a:alpha val="90000"/>
            <a:hueOff val="0"/>
            <a:satOff val="0"/>
            <a:lumOff val="0"/>
            <a:alphaOff val="0"/>
          </a:schemeClr>
        </a:solidFill>
        <a:ln w="6350" cap="flat" cmpd="sng" algn="ctr">
          <a:solidFill>
            <a:schemeClr val="accent4">
              <a:hueOff val="4900445"/>
              <a:satOff val="-20388"/>
              <a:lumOff val="480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DATABASE</a:t>
          </a:r>
        </a:p>
      </dsp:txBody>
      <dsp:txXfrm>
        <a:off x="5247832" y="2373435"/>
        <a:ext cx="988023" cy="988364"/>
      </dsp:txXfrm>
    </dsp:sp>
    <dsp:sp modelId="{F1387CF1-D855-462C-90A5-25FF94BE3767}">
      <dsp:nvSpPr>
        <dsp:cNvPr id="0" name=""/>
        <dsp:cNvSpPr/>
      </dsp:nvSpPr>
      <dsp:spPr>
        <a:xfrm rot="2700000">
          <a:off x="3468594" y="2126112"/>
          <a:ext cx="1482749" cy="1482749"/>
        </a:xfrm>
        <a:prstGeom prst="teardrop">
          <a:avLst>
            <a:gd name="adj" fmla="val 100000"/>
          </a:avLst>
        </a:prstGeom>
        <a:gradFill rotWithShape="0">
          <a:gsLst>
            <a:gs pos="0">
              <a:schemeClr val="accent4">
                <a:hueOff val="6533927"/>
                <a:satOff val="-27185"/>
                <a:lumOff val="6405"/>
                <a:alphaOff val="0"/>
                <a:satMod val="103000"/>
                <a:lumMod val="102000"/>
                <a:tint val="94000"/>
              </a:schemeClr>
            </a:gs>
            <a:gs pos="50000">
              <a:schemeClr val="accent4">
                <a:hueOff val="6533927"/>
                <a:satOff val="-27185"/>
                <a:lumOff val="6405"/>
                <a:alphaOff val="0"/>
                <a:satMod val="110000"/>
                <a:lumMod val="100000"/>
                <a:shade val="100000"/>
              </a:schemeClr>
            </a:gs>
            <a:gs pos="100000">
              <a:schemeClr val="accent4">
                <a:hueOff val="6533927"/>
                <a:satOff val="-27185"/>
                <a:lumOff val="64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7FA7DE-196C-4DF3-B92F-1DEFBED1A09B}">
      <dsp:nvSpPr>
        <dsp:cNvPr id="0" name=""/>
        <dsp:cNvSpPr/>
      </dsp:nvSpPr>
      <dsp:spPr>
        <a:xfrm>
          <a:off x="3518243" y="2175710"/>
          <a:ext cx="1383452" cy="1383814"/>
        </a:xfrm>
        <a:prstGeom prst="ellipse">
          <a:avLst/>
        </a:prstGeom>
        <a:solidFill>
          <a:schemeClr val="lt1">
            <a:alpha val="90000"/>
            <a:hueOff val="0"/>
            <a:satOff val="0"/>
            <a:lumOff val="0"/>
            <a:alphaOff val="0"/>
          </a:schemeClr>
        </a:solidFill>
        <a:ln w="6350" cap="flat" cmpd="sng" algn="ctr">
          <a:solidFill>
            <a:schemeClr val="accent4">
              <a:hueOff val="6533927"/>
              <a:satOff val="-27185"/>
              <a:lumOff val="640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REQUEST CONVERSION IN QUERY FORM</a:t>
          </a:r>
        </a:p>
      </dsp:txBody>
      <dsp:txXfrm>
        <a:off x="3715410" y="2373435"/>
        <a:ext cx="988023" cy="988364"/>
      </dsp:txXfrm>
    </dsp:sp>
    <dsp:sp modelId="{DE2D67D6-5547-4293-A07B-0D5E571B8045}">
      <dsp:nvSpPr>
        <dsp:cNvPr id="0" name=""/>
        <dsp:cNvSpPr/>
      </dsp:nvSpPr>
      <dsp:spPr>
        <a:xfrm rot="2700000">
          <a:off x="1937267" y="2126112"/>
          <a:ext cx="1482749" cy="1482749"/>
        </a:xfrm>
        <a:prstGeom prst="teardrop">
          <a:avLst>
            <a:gd name="adj" fmla="val 100000"/>
          </a:avLst>
        </a:prstGeom>
        <a:gradFill rotWithShape="0">
          <a:gsLst>
            <a:gs pos="0">
              <a:schemeClr val="accent4">
                <a:hueOff val="8167408"/>
                <a:satOff val="-33981"/>
                <a:lumOff val="8007"/>
                <a:alphaOff val="0"/>
                <a:satMod val="103000"/>
                <a:lumMod val="102000"/>
                <a:tint val="94000"/>
              </a:schemeClr>
            </a:gs>
            <a:gs pos="50000">
              <a:schemeClr val="accent4">
                <a:hueOff val="8167408"/>
                <a:satOff val="-33981"/>
                <a:lumOff val="8007"/>
                <a:alphaOff val="0"/>
                <a:satMod val="110000"/>
                <a:lumMod val="100000"/>
                <a:shade val="100000"/>
              </a:schemeClr>
            </a:gs>
            <a:gs pos="100000">
              <a:schemeClr val="accent4">
                <a:hueOff val="8167408"/>
                <a:satOff val="-33981"/>
                <a:lumOff val="80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694DFC9-6670-4460-9E8D-5F852213ADFB}">
      <dsp:nvSpPr>
        <dsp:cNvPr id="0" name=""/>
        <dsp:cNvSpPr/>
      </dsp:nvSpPr>
      <dsp:spPr>
        <a:xfrm>
          <a:off x="1985820" y="2175710"/>
          <a:ext cx="1383452" cy="1383814"/>
        </a:xfrm>
        <a:prstGeom prst="ellipse">
          <a:avLst/>
        </a:prstGeom>
        <a:solidFill>
          <a:schemeClr val="lt1">
            <a:alpha val="90000"/>
            <a:hueOff val="0"/>
            <a:satOff val="0"/>
            <a:lumOff val="0"/>
            <a:alphaOff val="0"/>
          </a:schemeClr>
        </a:solidFill>
        <a:ln w="6350" cap="flat" cmpd="sng" algn="ctr">
          <a:solidFill>
            <a:schemeClr val="accent4">
              <a:hueOff val="8167408"/>
              <a:satOff val="-33981"/>
              <a:lumOff val="800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REQUEST BY USER/ADMIN FOR CERTAIN DATA</a:t>
          </a:r>
        </a:p>
      </dsp:txBody>
      <dsp:txXfrm>
        <a:off x="2184082" y="2373435"/>
        <a:ext cx="988023" cy="988364"/>
      </dsp:txXfrm>
    </dsp:sp>
    <dsp:sp modelId="{6834ACBD-99FE-4FBA-8D6A-1F9AFC8CD9BC}">
      <dsp:nvSpPr>
        <dsp:cNvPr id="0" name=""/>
        <dsp:cNvSpPr/>
      </dsp:nvSpPr>
      <dsp:spPr>
        <a:xfrm rot="2700000">
          <a:off x="404844" y="2126112"/>
          <a:ext cx="1482749" cy="1482749"/>
        </a:xfrm>
        <a:prstGeom prst="teardrop">
          <a:avLst>
            <a:gd name="adj" fmla="val 100000"/>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8C274E8-7FE3-4FF7-8EF9-255A5764E5BD}">
      <dsp:nvSpPr>
        <dsp:cNvPr id="0" name=""/>
        <dsp:cNvSpPr/>
      </dsp:nvSpPr>
      <dsp:spPr>
        <a:xfrm>
          <a:off x="454493" y="2175710"/>
          <a:ext cx="1383452" cy="1383814"/>
        </a:xfrm>
        <a:prstGeom prst="ellipse">
          <a:avLst/>
        </a:prstGeom>
        <a:solidFill>
          <a:schemeClr val="lt1">
            <a:alpha val="90000"/>
            <a:hueOff val="0"/>
            <a:satOff val="0"/>
            <a:lumOff val="0"/>
            <a:alphaOff val="0"/>
          </a:schemeClr>
        </a:solidFill>
        <a:ln w="6350" cap="flat" cmpd="sng" algn="ctr">
          <a:solidFill>
            <a:schemeClr val="accent4">
              <a:hueOff val="9800891"/>
              <a:satOff val="-40777"/>
              <a:lumOff val="960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t>USER-WEB INTERFACE</a:t>
          </a:r>
        </a:p>
      </dsp:txBody>
      <dsp:txXfrm>
        <a:off x="651659" y="2373435"/>
        <a:ext cx="988023" cy="9883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83FF4-AA89-41E6-BEA6-9FD9BE1141BB}">
      <dsp:nvSpPr>
        <dsp:cNvPr id="0" name=""/>
        <dsp:cNvSpPr/>
      </dsp:nvSpPr>
      <dsp:spPr>
        <a:xfrm>
          <a:off x="4713873" y="3200"/>
          <a:ext cx="1087852" cy="1087834"/>
        </a:xfrm>
        <a:prstGeom prst="donut">
          <a:avLst>
            <a:gd name="adj" fmla="val 110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6DB971-2395-454E-8A9A-BF5E10FA5C05}">
      <dsp:nvSpPr>
        <dsp:cNvPr id="0" name=""/>
        <dsp:cNvSpPr/>
      </dsp:nvSpPr>
      <dsp:spPr>
        <a:xfrm>
          <a:off x="3564519" y="41273"/>
          <a:ext cx="1337833" cy="1011669"/>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57332D-1B84-45DF-9E24-3C442D01F79F}">
      <dsp:nvSpPr>
        <dsp:cNvPr id="0" name=""/>
        <dsp:cNvSpPr/>
      </dsp:nvSpPr>
      <dsp:spPr>
        <a:xfrm>
          <a:off x="4833569" y="122894"/>
          <a:ext cx="848460" cy="848446"/>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r>
            <a:rPr lang="en-IN" sz="600" kern="1200" dirty="0"/>
            <a:t>Personal goals , projects, and tasks ideally aligned with the organisation’s goals are entered into the system.</a:t>
          </a:r>
        </a:p>
      </dsp:txBody>
      <dsp:txXfrm>
        <a:off x="4957823" y="247146"/>
        <a:ext cx="599952" cy="599942"/>
      </dsp:txXfrm>
    </dsp:sp>
    <dsp:sp modelId="{CC15FB97-3540-4887-B257-BCC19F39D49C}">
      <dsp:nvSpPr>
        <dsp:cNvPr id="0" name=""/>
        <dsp:cNvSpPr/>
      </dsp:nvSpPr>
      <dsp:spPr>
        <a:xfrm>
          <a:off x="5149656" y="1253249"/>
          <a:ext cx="216286" cy="216286"/>
        </a:xfrm>
        <a:prstGeom prst="flowChartConnector">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2C3333-4E64-40DC-9CBA-97F0DC919966}">
      <dsp:nvSpPr>
        <dsp:cNvPr id="0" name=""/>
        <dsp:cNvSpPr/>
      </dsp:nvSpPr>
      <dsp:spPr>
        <a:xfrm>
          <a:off x="4713873" y="1631751"/>
          <a:ext cx="1087852" cy="1087834"/>
        </a:xfrm>
        <a:prstGeom prst="donut">
          <a:avLst>
            <a:gd name="adj" fmla="val 110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510AE4-54CF-4E07-8FFB-4E5F56F4C7EF}">
      <dsp:nvSpPr>
        <dsp:cNvPr id="0" name=""/>
        <dsp:cNvSpPr/>
      </dsp:nvSpPr>
      <dsp:spPr>
        <a:xfrm>
          <a:off x="5524468" y="1669825"/>
          <a:ext cx="1337833" cy="1011669"/>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40A884-F9DC-45EE-9494-4C9EAE4BD6EC}">
      <dsp:nvSpPr>
        <dsp:cNvPr id="0" name=""/>
        <dsp:cNvSpPr/>
      </dsp:nvSpPr>
      <dsp:spPr>
        <a:xfrm>
          <a:off x="4833569" y="1751445"/>
          <a:ext cx="848460" cy="848446"/>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dirty="0"/>
        </a:p>
      </dsp:txBody>
      <dsp:txXfrm>
        <a:off x="4957823" y="1875697"/>
        <a:ext cx="599952" cy="599942"/>
      </dsp:txXfrm>
    </dsp:sp>
    <dsp:sp modelId="{4D05AD3A-657A-4748-9EFA-38BE4AC6FE8F}">
      <dsp:nvSpPr>
        <dsp:cNvPr id="0" name=""/>
        <dsp:cNvSpPr/>
      </dsp:nvSpPr>
      <dsp:spPr>
        <a:xfrm>
          <a:off x="5149656" y="2881801"/>
          <a:ext cx="216286" cy="216286"/>
        </a:xfrm>
        <a:prstGeom prst="flowChartConnector">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B5E73C-524A-4C5E-B733-7D4C7F717DFD}">
      <dsp:nvSpPr>
        <dsp:cNvPr id="0" name=""/>
        <dsp:cNvSpPr/>
      </dsp:nvSpPr>
      <dsp:spPr>
        <a:xfrm>
          <a:off x="4713873" y="3260303"/>
          <a:ext cx="1087852" cy="1087834"/>
        </a:xfrm>
        <a:prstGeom prst="donut">
          <a:avLst>
            <a:gd name="adj" fmla="val 110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B1D0BE-1F2F-4BA0-A1B8-E7DABEF10E93}">
      <dsp:nvSpPr>
        <dsp:cNvPr id="0" name=""/>
        <dsp:cNvSpPr/>
      </dsp:nvSpPr>
      <dsp:spPr>
        <a:xfrm>
          <a:off x="3653298" y="3298376"/>
          <a:ext cx="1337833" cy="1011669"/>
        </a:xfrm>
        <a:prstGeom prst="rect">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8E0B71-32A2-44DD-A1C1-7D8AE82E0F42}">
      <dsp:nvSpPr>
        <dsp:cNvPr id="0" name=""/>
        <dsp:cNvSpPr/>
      </dsp:nvSpPr>
      <dsp:spPr>
        <a:xfrm>
          <a:off x="4833569" y="3379997"/>
          <a:ext cx="848460" cy="848446"/>
        </a:xfrm>
        <a:prstGeom prst="ellips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r>
            <a:rPr lang="en-IN" sz="600" kern="1200" dirty="0"/>
            <a:t>Software aggregates and summarises employee’s progress for optional formal review</a:t>
          </a:r>
        </a:p>
      </dsp:txBody>
      <dsp:txXfrm>
        <a:off x="4957823" y="3504249"/>
        <a:ext cx="599952" cy="59994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30A8B-3F26-4260-88AD-A0E8001CFF61}">
      <dsp:nvSpPr>
        <dsp:cNvPr id="0" name=""/>
        <dsp:cNvSpPr/>
      </dsp:nvSpPr>
      <dsp:spPr>
        <a:xfrm>
          <a:off x="4704665" y="39140"/>
          <a:ext cx="1341437" cy="1341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endParaRPr lang="en-IN" sz="4200" kern="1200"/>
        </a:p>
      </dsp:txBody>
      <dsp:txXfrm>
        <a:off x="4704665" y="39140"/>
        <a:ext cx="1341437" cy="1341437"/>
      </dsp:txXfrm>
    </dsp:sp>
    <dsp:sp modelId="{1A8CE1DD-6D8D-4B03-AA49-588BDD49C576}">
      <dsp:nvSpPr>
        <dsp:cNvPr id="0" name=""/>
        <dsp:cNvSpPr/>
      </dsp:nvSpPr>
      <dsp:spPr>
        <a:xfrm>
          <a:off x="1549560" y="385"/>
          <a:ext cx="5028878" cy="5028878"/>
        </a:xfrm>
        <a:prstGeom prst="circularArrow">
          <a:avLst>
            <a:gd name="adj1" fmla="val 5202"/>
            <a:gd name="adj2" fmla="val 336015"/>
            <a:gd name="adj3" fmla="val 21292825"/>
            <a:gd name="adj4" fmla="val 19766604"/>
            <a:gd name="adj5" fmla="val 6068"/>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934CB8-EB6F-4F4D-A4B4-9E359253E030}">
      <dsp:nvSpPr>
        <dsp:cNvPr id="0" name=""/>
        <dsp:cNvSpPr/>
      </dsp:nvSpPr>
      <dsp:spPr>
        <a:xfrm>
          <a:off x="5515145" y="2533541"/>
          <a:ext cx="1341437" cy="1341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endParaRPr lang="en-IN" sz="4200" kern="1200"/>
        </a:p>
      </dsp:txBody>
      <dsp:txXfrm>
        <a:off x="5515145" y="2533541"/>
        <a:ext cx="1341437" cy="1341437"/>
      </dsp:txXfrm>
    </dsp:sp>
    <dsp:sp modelId="{C1A9D6BC-B85D-4DD4-AFB9-8FBFD0FC6338}">
      <dsp:nvSpPr>
        <dsp:cNvPr id="0" name=""/>
        <dsp:cNvSpPr/>
      </dsp:nvSpPr>
      <dsp:spPr>
        <a:xfrm>
          <a:off x="1449536" y="87636"/>
          <a:ext cx="5228927" cy="4854376"/>
        </a:xfrm>
        <a:prstGeom prst="circularArrow">
          <a:avLst>
            <a:gd name="adj1" fmla="val 5202"/>
            <a:gd name="adj2" fmla="val 336015"/>
            <a:gd name="adj3" fmla="val 4014266"/>
            <a:gd name="adj4" fmla="val 2253829"/>
            <a:gd name="adj5" fmla="val 6068"/>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00D16C-1186-4704-B0D9-C1A97F54064B}">
      <dsp:nvSpPr>
        <dsp:cNvPr id="0" name=""/>
        <dsp:cNvSpPr/>
      </dsp:nvSpPr>
      <dsp:spPr>
        <a:xfrm>
          <a:off x="3393281" y="4075166"/>
          <a:ext cx="1341437" cy="1341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endParaRPr lang="en-IN" sz="4200" kern="1200"/>
        </a:p>
      </dsp:txBody>
      <dsp:txXfrm>
        <a:off x="3393281" y="4075166"/>
        <a:ext cx="1341437" cy="1341437"/>
      </dsp:txXfrm>
    </dsp:sp>
    <dsp:sp modelId="{126EFCB0-4EF9-49D8-8E3E-CA5E54B536B0}">
      <dsp:nvSpPr>
        <dsp:cNvPr id="0" name=""/>
        <dsp:cNvSpPr/>
      </dsp:nvSpPr>
      <dsp:spPr>
        <a:xfrm>
          <a:off x="1549560" y="385"/>
          <a:ext cx="5028878" cy="5028878"/>
        </a:xfrm>
        <a:prstGeom prst="circularArrow">
          <a:avLst>
            <a:gd name="adj1" fmla="val 5202"/>
            <a:gd name="adj2" fmla="val 336015"/>
            <a:gd name="adj3" fmla="val 8210155"/>
            <a:gd name="adj4" fmla="val 6449719"/>
            <a:gd name="adj5" fmla="val 6068"/>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A18683-00AF-4093-A37A-C616692CB492}">
      <dsp:nvSpPr>
        <dsp:cNvPr id="0" name=""/>
        <dsp:cNvSpPr/>
      </dsp:nvSpPr>
      <dsp:spPr>
        <a:xfrm>
          <a:off x="1271416" y="2533541"/>
          <a:ext cx="1341437" cy="1341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endParaRPr lang="en-IN" sz="4200" kern="1200"/>
        </a:p>
      </dsp:txBody>
      <dsp:txXfrm>
        <a:off x="1271416" y="2533541"/>
        <a:ext cx="1341437" cy="1341437"/>
      </dsp:txXfrm>
    </dsp:sp>
    <dsp:sp modelId="{C600F445-FDA3-42CC-8408-E99D8FC69531}">
      <dsp:nvSpPr>
        <dsp:cNvPr id="0" name=""/>
        <dsp:cNvSpPr/>
      </dsp:nvSpPr>
      <dsp:spPr>
        <a:xfrm>
          <a:off x="1549560" y="385"/>
          <a:ext cx="5028878" cy="5028878"/>
        </a:xfrm>
        <a:prstGeom prst="circularArrow">
          <a:avLst>
            <a:gd name="adj1" fmla="val 5202"/>
            <a:gd name="adj2" fmla="val 336015"/>
            <a:gd name="adj3" fmla="val 12297380"/>
            <a:gd name="adj4" fmla="val 10771160"/>
            <a:gd name="adj5" fmla="val 6068"/>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71322E-4D78-4135-A181-30AFC1AE66AE}">
      <dsp:nvSpPr>
        <dsp:cNvPr id="0" name=""/>
        <dsp:cNvSpPr/>
      </dsp:nvSpPr>
      <dsp:spPr>
        <a:xfrm>
          <a:off x="2081896" y="39140"/>
          <a:ext cx="1341437" cy="1341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1866900">
            <a:lnSpc>
              <a:spcPct val="90000"/>
            </a:lnSpc>
            <a:spcBef>
              <a:spcPct val="0"/>
            </a:spcBef>
            <a:spcAft>
              <a:spcPct val="35000"/>
            </a:spcAft>
            <a:buNone/>
          </a:pPr>
          <a:endParaRPr lang="en-IN" sz="4200" kern="1200"/>
        </a:p>
      </dsp:txBody>
      <dsp:txXfrm>
        <a:off x="2081896" y="39140"/>
        <a:ext cx="1341437" cy="1341437"/>
      </dsp:txXfrm>
    </dsp:sp>
    <dsp:sp modelId="{2A910F5E-AAB1-4129-BF68-7AEDFB95179B}">
      <dsp:nvSpPr>
        <dsp:cNvPr id="0" name=""/>
        <dsp:cNvSpPr/>
      </dsp:nvSpPr>
      <dsp:spPr>
        <a:xfrm>
          <a:off x="1549560" y="385"/>
          <a:ext cx="5028878" cy="5028878"/>
        </a:xfrm>
        <a:prstGeom prst="circularArrow">
          <a:avLst>
            <a:gd name="adj1" fmla="val 5202"/>
            <a:gd name="adj2" fmla="val 336015"/>
            <a:gd name="adj3" fmla="val 16865256"/>
            <a:gd name="adj4" fmla="val 15198729"/>
            <a:gd name="adj5" fmla="val 6068"/>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7.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3F0FA8-B095-4A4A-A953-A738C038CCAE}" type="datetimeFigureOut">
              <a:rPr lang="en-IN" smtClean="0"/>
              <a:t>14-03-2020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EC584-88ED-471F-AF4A-301DA66B93C9}" type="slidenum">
              <a:rPr lang="en-IN" smtClean="0"/>
              <a:t>‹#›</a:t>
            </a:fld>
            <a:endParaRPr lang="en-IN"/>
          </a:p>
        </p:txBody>
      </p:sp>
    </p:spTree>
    <p:extLst>
      <p:ext uri="{BB962C8B-B14F-4D97-AF65-F5344CB8AC3E}">
        <p14:creationId xmlns:p14="http://schemas.microsoft.com/office/powerpoint/2010/main" val="1735629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Odoo system reference</a:t>
            </a:r>
          </a:p>
        </p:txBody>
      </p:sp>
      <p:sp>
        <p:nvSpPr>
          <p:cNvPr id="4" name="Slide Number Placeholder 3"/>
          <p:cNvSpPr>
            <a:spLocks noGrp="1"/>
          </p:cNvSpPr>
          <p:nvPr>
            <p:ph type="sldNum" sz="quarter" idx="5"/>
          </p:nvPr>
        </p:nvSpPr>
        <p:spPr/>
        <p:txBody>
          <a:bodyPr/>
          <a:lstStyle/>
          <a:p>
            <a:fld id="{F0CEC584-88ED-471F-AF4A-301DA66B93C9}" type="slidenum">
              <a:rPr lang="en-IN" smtClean="0"/>
              <a:t>10</a:t>
            </a:fld>
            <a:endParaRPr lang="en-IN"/>
          </a:p>
        </p:txBody>
      </p:sp>
    </p:spTree>
    <p:extLst>
      <p:ext uri="{BB962C8B-B14F-4D97-AF65-F5344CB8AC3E}">
        <p14:creationId xmlns:p14="http://schemas.microsoft.com/office/powerpoint/2010/main" val="1845154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A6EA-B808-4BD5-A302-977307AB0C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E098EA-15CE-4485-BF41-DD695BD53F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1DF238-927E-4881-8D99-9902331BB371}"/>
              </a:ext>
            </a:extLst>
          </p:cNvPr>
          <p:cNvSpPr>
            <a:spLocks noGrp="1"/>
          </p:cNvSpPr>
          <p:nvPr>
            <p:ph type="dt" sz="half" idx="10"/>
          </p:nvPr>
        </p:nvSpPr>
        <p:spPr/>
        <p:txBody>
          <a:bodyPr/>
          <a:lstStyle/>
          <a:p>
            <a:fld id="{48B8B689-3EC4-497A-9D47-6B84D5A22848}" type="datetimeFigureOut">
              <a:rPr lang="en-IN" smtClean="0"/>
              <a:t>14-03-2020</a:t>
            </a:fld>
            <a:endParaRPr lang="en-IN"/>
          </a:p>
        </p:txBody>
      </p:sp>
      <p:sp>
        <p:nvSpPr>
          <p:cNvPr id="5" name="Footer Placeholder 4">
            <a:extLst>
              <a:ext uri="{FF2B5EF4-FFF2-40B4-BE49-F238E27FC236}">
                <a16:creationId xmlns:a16="http://schemas.microsoft.com/office/drawing/2014/main" id="{93A6FDBD-20FE-43F4-BC70-F5F7861286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E34C1A-8A09-44B3-9686-C2F193A553D4}"/>
              </a:ext>
            </a:extLst>
          </p:cNvPr>
          <p:cNvSpPr>
            <a:spLocks noGrp="1"/>
          </p:cNvSpPr>
          <p:nvPr>
            <p:ph type="sldNum" sz="quarter" idx="12"/>
          </p:nvPr>
        </p:nvSpPr>
        <p:spPr/>
        <p:txBody>
          <a:bodyPr/>
          <a:lstStyle/>
          <a:p>
            <a:fld id="{D326A8D2-1974-44CA-8169-A7E60826566A}" type="slidenum">
              <a:rPr lang="en-IN" smtClean="0"/>
              <a:t>‹#›</a:t>
            </a:fld>
            <a:endParaRPr lang="en-IN"/>
          </a:p>
        </p:txBody>
      </p:sp>
    </p:spTree>
    <p:extLst>
      <p:ext uri="{BB962C8B-B14F-4D97-AF65-F5344CB8AC3E}">
        <p14:creationId xmlns:p14="http://schemas.microsoft.com/office/powerpoint/2010/main" val="2989575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6D33-9782-4F66-AD9C-F0712543C8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77648D-1DF2-404E-8C39-B6787B0B3F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0617B4-1077-4777-9AF8-2C19144ABFC6}"/>
              </a:ext>
            </a:extLst>
          </p:cNvPr>
          <p:cNvSpPr>
            <a:spLocks noGrp="1"/>
          </p:cNvSpPr>
          <p:nvPr>
            <p:ph type="dt" sz="half" idx="10"/>
          </p:nvPr>
        </p:nvSpPr>
        <p:spPr/>
        <p:txBody>
          <a:bodyPr/>
          <a:lstStyle/>
          <a:p>
            <a:fld id="{48B8B689-3EC4-497A-9D47-6B84D5A22848}" type="datetimeFigureOut">
              <a:rPr lang="en-IN" smtClean="0"/>
              <a:t>14-03-2020</a:t>
            </a:fld>
            <a:endParaRPr lang="en-IN"/>
          </a:p>
        </p:txBody>
      </p:sp>
      <p:sp>
        <p:nvSpPr>
          <p:cNvPr id="5" name="Footer Placeholder 4">
            <a:extLst>
              <a:ext uri="{FF2B5EF4-FFF2-40B4-BE49-F238E27FC236}">
                <a16:creationId xmlns:a16="http://schemas.microsoft.com/office/drawing/2014/main" id="{D9C3A8B5-A4C9-4CF5-B6F7-F82136770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3F2260-2E91-407B-8520-6818EC94CCD1}"/>
              </a:ext>
            </a:extLst>
          </p:cNvPr>
          <p:cNvSpPr>
            <a:spLocks noGrp="1"/>
          </p:cNvSpPr>
          <p:nvPr>
            <p:ph type="sldNum" sz="quarter" idx="12"/>
          </p:nvPr>
        </p:nvSpPr>
        <p:spPr/>
        <p:txBody>
          <a:bodyPr/>
          <a:lstStyle/>
          <a:p>
            <a:fld id="{D326A8D2-1974-44CA-8169-A7E60826566A}" type="slidenum">
              <a:rPr lang="en-IN" smtClean="0"/>
              <a:t>‹#›</a:t>
            </a:fld>
            <a:endParaRPr lang="en-IN"/>
          </a:p>
        </p:txBody>
      </p:sp>
    </p:spTree>
    <p:extLst>
      <p:ext uri="{BB962C8B-B14F-4D97-AF65-F5344CB8AC3E}">
        <p14:creationId xmlns:p14="http://schemas.microsoft.com/office/powerpoint/2010/main" val="4097616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085467-C4B5-4EF0-9E7E-FF87E044FD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D9CAB6-D8FF-42D9-AD3C-91DA92F65B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ECC8ED-A238-47F4-829A-BCE948C0C286}"/>
              </a:ext>
            </a:extLst>
          </p:cNvPr>
          <p:cNvSpPr>
            <a:spLocks noGrp="1"/>
          </p:cNvSpPr>
          <p:nvPr>
            <p:ph type="dt" sz="half" idx="10"/>
          </p:nvPr>
        </p:nvSpPr>
        <p:spPr/>
        <p:txBody>
          <a:bodyPr/>
          <a:lstStyle/>
          <a:p>
            <a:fld id="{48B8B689-3EC4-497A-9D47-6B84D5A22848}" type="datetimeFigureOut">
              <a:rPr lang="en-IN" smtClean="0"/>
              <a:t>14-03-2020</a:t>
            </a:fld>
            <a:endParaRPr lang="en-IN"/>
          </a:p>
        </p:txBody>
      </p:sp>
      <p:sp>
        <p:nvSpPr>
          <p:cNvPr id="5" name="Footer Placeholder 4">
            <a:extLst>
              <a:ext uri="{FF2B5EF4-FFF2-40B4-BE49-F238E27FC236}">
                <a16:creationId xmlns:a16="http://schemas.microsoft.com/office/drawing/2014/main" id="{C8F72166-7FDF-4E80-AFAD-3B41028CA4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3DBEB-E055-4BBC-BC91-1FF4BAE76E71}"/>
              </a:ext>
            </a:extLst>
          </p:cNvPr>
          <p:cNvSpPr>
            <a:spLocks noGrp="1"/>
          </p:cNvSpPr>
          <p:nvPr>
            <p:ph type="sldNum" sz="quarter" idx="12"/>
          </p:nvPr>
        </p:nvSpPr>
        <p:spPr/>
        <p:txBody>
          <a:bodyPr/>
          <a:lstStyle/>
          <a:p>
            <a:fld id="{D326A8D2-1974-44CA-8169-A7E60826566A}" type="slidenum">
              <a:rPr lang="en-IN" smtClean="0"/>
              <a:t>‹#›</a:t>
            </a:fld>
            <a:endParaRPr lang="en-IN"/>
          </a:p>
        </p:txBody>
      </p:sp>
    </p:spTree>
    <p:extLst>
      <p:ext uri="{BB962C8B-B14F-4D97-AF65-F5344CB8AC3E}">
        <p14:creationId xmlns:p14="http://schemas.microsoft.com/office/powerpoint/2010/main" val="3669437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BB6F2-6AF9-4F46-B0BC-D3D199EBCE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3A7BF5-2AD4-4E2C-826E-6CA5FA331E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CAF0C3-CA86-404A-A884-995AAC0CC16E}"/>
              </a:ext>
            </a:extLst>
          </p:cNvPr>
          <p:cNvSpPr>
            <a:spLocks noGrp="1"/>
          </p:cNvSpPr>
          <p:nvPr>
            <p:ph type="dt" sz="half" idx="10"/>
          </p:nvPr>
        </p:nvSpPr>
        <p:spPr/>
        <p:txBody>
          <a:bodyPr/>
          <a:lstStyle/>
          <a:p>
            <a:fld id="{48B8B689-3EC4-497A-9D47-6B84D5A22848}" type="datetimeFigureOut">
              <a:rPr lang="en-IN" smtClean="0"/>
              <a:t>14-03-2020</a:t>
            </a:fld>
            <a:endParaRPr lang="en-IN"/>
          </a:p>
        </p:txBody>
      </p:sp>
      <p:sp>
        <p:nvSpPr>
          <p:cNvPr id="5" name="Footer Placeholder 4">
            <a:extLst>
              <a:ext uri="{FF2B5EF4-FFF2-40B4-BE49-F238E27FC236}">
                <a16:creationId xmlns:a16="http://schemas.microsoft.com/office/drawing/2014/main" id="{0ACF9D7F-C0A2-437B-BED9-CFDA6CF7EB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7F4936-4281-4E6B-8E37-AA6A4651DAEE}"/>
              </a:ext>
            </a:extLst>
          </p:cNvPr>
          <p:cNvSpPr>
            <a:spLocks noGrp="1"/>
          </p:cNvSpPr>
          <p:nvPr>
            <p:ph type="sldNum" sz="quarter" idx="12"/>
          </p:nvPr>
        </p:nvSpPr>
        <p:spPr/>
        <p:txBody>
          <a:bodyPr/>
          <a:lstStyle/>
          <a:p>
            <a:fld id="{D326A8D2-1974-44CA-8169-A7E60826566A}" type="slidenum">
              <a:rPr lang="en-IN" smtClean="0"/>
              <a:t>‹#›</a:t>
            </a:fld>
            <a:endParaRPr lang="en-IN"/>
          </a:p>
        </p:txBody>
      </p:sp>
    </p:spTree>
    <p:extLst>
      <p:ext uri="{BB962C8B-B14F-4D97-AF65-F5344CB8AC3E}">
        <p14:creationId xmlns:p14="http://schemas.microsoft.com/office/powerpoint/2010/main" val="399244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C6039-3371-48C2-A076-2F3788F4C0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B5C769-1188-4C27-AE45-FAE20BFDEC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4BC15D-CC39-46A2-96AD-CCAA737EF73C}"/>
              </a:ext>
            </a:extLst>
          </p:cNvPr>
          <p:cNvSpPr>
            <a:spLocks noGrp="1"/>
          </p:cNvSpPr>
          <p:nvPr>
            <p:ph type="dt" sz="half" idx="10"/>
          </p:nvPr>
        </p:nvSpPr>
        <p:spPr/>
        <p:txBody>
          <a:bodyPr/>
          <a:lstStyle/>
          <a:p>
            <a:fld id="{48B8B689-3EC4-497A-9D47-6B84D5A22848}" type="datetimeFigureOut">
              <a:rPr lang="en-IN" smtClean="0"/>
              <a:t>14-03-2020</a:t>
            </a:fld>
            <a:endParaRPr lang="en-IN"/>
          </a:p>
        </p:txBody>
      </p:sp>
      <p:sp>
        <p:nvSpPr>
          <p:cNvPr id="5" name="Footer Placeholder 4">
            <a:extLst>
              <a:ext uri="{FF2B5EF4-FFF2-40B4-BE49-F238E27FC236}">
                <a16:creationId xmlns:a16="http://schemas.microsoft.com/office/drawing/2014/main" id="{9051233C-B42C-4149-893E-46D5FD484B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042338-288D-4642-ACB5-77240DF38F65}"/>
              </a:ext>
            </a:extLst>
          </p:cNvPr>
          <p:cNvSpPr>
            <a:spLocks noGrp="1"/>
          </p:cNvSpPr>
          <p:nvPr>
            <p:ph type="sldNum" sz="quarter" idx="12"/>
          </p:nvPr>
        </p:nvSpPr>
        <p:spPr/>
        <p:txBody>
          <a:bodyPr/>
          <a:lstStyle/>
          <a:p>
            <a:fld id="{D326A8D2-1974-44CA-8169-A7E60826566A}" type="slidenum">
              <a:rPr lang="en-IN" smtClean="0"/>
              <a:t>‹#›</a:t>
            </a:fld>
            <a:endParaRPr lang="en-IN"/>
          </a:p>
        </p:txBody>
      </p:sp>
    </p:spTree>
    <p:extLst>
      <p:ext uri="{BB962C8B-B14F-4D97-AF65-F5344CB8AC3E}">
        <p14:creationId xmlns:p14="http://schemas.microsoft.com/office/powerpoint/2010/main" val="2089447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0B3B-2542-423E-880F-EA1CE97761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692E9C-A0E0-4F7B-BA71-829342372B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D1F891-EB8A-45F8-B173-CE49594A92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31C2F8-46DF-4A26-8992-C6B8CFB7845A}"/>
              </a:ext>
            </a:extLst>
          </p:cNvPr>
          <p:cNvSpPr>
            <a:spLocks noGrp="1"/>
          </p:cNvSpPr>
          <p:nvPr>
            <p:ph type="dt" sz="half" idx="10"/>
          </p:nvPr>
        </p:nvSpPr>
        <p:spPr/>
        <p:txBody>
          <a:bodyPr/>
          <a:lstStyle/>
          <a:p>
            <a:fld id="{48B8B689-3EC4-497A-9D47-6B84D5A22848}" type="datetimeFigureOut">
              <a:rPr lang="en-IN" smtClean="0"/>
              <a:t>14-03-2020</a:t>
            </a:fld>
            <a:endParaRPr lang="en-IN"/>
          </a:p>
        </p:txBody>
      </p:sp>
      <p:sp>
        <p:nvSpPr>
          <p:cNvPr id="6" name="Footer Placeholder 5">
            <a:extLst>
              <a:ext uri="{FF2B5EF4-FFF2-40B4-BE49-F238E27FC236}">
                <a16:creationId xmlns:a16="http://schemas.microsoft.com/office/drawing/2014/main" id="{247F2DDA-9596-4950-B4EE-E34F416911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06928A-F93C-401E-A71F-48B509AB249F}"/>
              </a:ext>
            </a:extLst>
          </p:cNvPr>
          <p:cNvSpPr>
            <a:spLocks noGrp="1"/>
          </p:cNvSpPr>
          <p:nvPr>
            <p:ph type="sldNum" sz="quarter" idx="12"/>
          </p:nvPr>
        </p:nvSpPr>
        <p:spPr/>
        <p:txBody>
          <a:bodyPr/>
          <a:lstStyle/>
          <a:p>
            <a:fld id="{D326A8D2-1974-44CA-8169-A7E60826566A}" type="slidenum">
              <a:rPr lang="en-IN" smtClean="0"/>
              <a:t>‹#›</a:t>
            </a:fld>
            <a:endParaRPr lang="en-IN"/>
          </a:p>
        </p:txBody>
      </p:sp>
    </p:spTree>
    <p:extLst>
      <p:ext uri="{BB962C8B-B14F-4D97-AF65-F5344CB8AC3E}">
        <p14:creationId xmlns:p14="http://schemas.microsoft.com/office/powerpoint/2010/main" val="394335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89B7-E48E-4DA1-B870-52771263F8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1BF0E1-D7BE-4D11-AE71-2FDF376352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CAB57D-D93E-4AF9-B962-9B5794CA74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65C925-A365-426B-900F-A80B60656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318B8D-B8D5-4EEC-8FAB-A81EEF748C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10DA4A-7EAB-44E5-84FC-F45A4B7E4C4D}"/>
              </a:ext>
            </a:extLst>
          </p:cNvPr>
          <p:cNvSpPr>
            <a:spLocks noGrp="1"/>
          </p:cNvSpPr>
          <p:nvPr>
            <p:ph type="dt" sz="half" idx="10"/>
          </p:nvPr>
        </p:nvSpPr>
        <p:spPr/>
        <p:txBody>
          <a:bodyPr/>
          <a:lstStyle/>
          <a:p>
            <a:fld id="{48B8B689-3EC4-497A-9D47-6B84D5A22848}" type="datetimeFigureOut">
              <a:rPr lang="en-IN" smtClean="0"/>
              <a:t>14-03-2020</a:t>
            </a:fld>
            <a:endParaRPr lang="en-IN"/>
          </a:p>
        </p:txBody>
      </p:sp>
      <p:sp>
        <p:nvSpPr>
          <p:cNvPr id="8" name="Footer Placeholder 7">
            <a:extLst>
              <a:ext uri="{FF2B5EF4-FFF2-40B4-BE49-F238E27FC236}">
                <a16:creationId xmlns:a16="http://schemas.microsoft.com/office/drawing/2014/main" id="{FECC4304-5D1F-4BD4-8303-B7C06785DD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226921-DD9E-4ACF-988E-613562E8DE66}"/>
              </a:ext>
            </a:extLst>
          </p:cNvPr>
          <p:cNvSpPr>
            <a:spLocks noGrp="1"/>
          </p:cNvSpPr>
          <p:nvPr>
            <p:ph type="sldNum" sz="quarter" idx="12"/>
          </p:nvPr>
        </p:nvSpPr>
        <p:spPr/>
        <p:txBody>
          <a:bodyPr/>
          <a:lstStyle/>
          <a:p>
            <a:fld id="{D326A8D2-1974-44CA-8169-A7E60826566A}" type="slidenum">
              <a:rPr lang="en-IN" smtClean="0"/>
              <a:t>‹#›</a:t>
            </a:fld>
            <a:endParaRPr lang="en-IN"/>
          </a:p>
        </p:txBody>
      </p:sp>
    </p:spTree>
    <p:extLst>
      <p:ext uri="{BB962C8B-B14F-4D97-AF65-F5344CB8AC3E}">
        <p14:creationId xmlns:p14="http://schemas.microsoft.com/office/powerpoint/2010/main" val="1758285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241D5-F00C-4914-A48E-2056D6535A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C57558-0CC5-48CC-9A85-7B16B620006D}"/>
              </a:ext>
            </a:extLst>
          </p:cNvPr>
          <p:cNvSpPr>
            <a:spLocks noGrp="1"/>
          </p:cNvSpPr>
          <p:nvPr>
            <p:ph type="dt" sz="half" idx="10"/>
          </p:nvPr>
        </p:nvSpPr>
        <p:spPr/>
        <p:txBody>
          <a:bodyPr/>
          <a:lstStyle/>
          <a:p>
            <a:fld id="{48B8B689-3EC4-497A-9D47-6B84D5A22848}" type="datetimeFigureOut">
              <a:rPr lang="en-IN" smtClean="0"/>
              <a:t>14-03-2020</a:t>
            </a:fld>
            <a:endParaRPr lang="en-IN"/>
          </a:p>
        </p:txBody>
      </p:sp>
      <p:sp>
        <p:nvSpPr>
          <p:cNvPr id="4" name="Footer Placeholder 3">
            <a:extLst>
              <a:ext uri="{FF2B5EF4-FFF2-40B4-BE49-F238E27FC236}">
                <a16:creationId xmlns:a16="http://schemas.microsoft.com/office/drawing/2014/main" id="{E7C32C85-0762-4109-A675-30BC37BBA0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DC2324-3EBC-40B6-BE36-665930FB0886}"/>
              </a:ext>
            </a:extLst>
          </p:cNvPr>
          <p:cNvSpPr>
            <a:spLocks noGrp="1"/>
          </p:cNvSpPr>
          <p:nvPr>
            <p:ph type="sldNum" sz="quarter" idx="12"/>
          </p:nvPr>
        </p:nvSpPr>
        <p:spPr/>
        <p:txBody>
          <a:bodyPr/>
          <a:lstStyle/>
          <a:p>
            <a:fld id="{D326A8D2-1974-44CA-8169-A7E60826566A}" type="slidenum">
              <a:rPr lang="en-IN" smtClean="0"/>
              <a:t>‹#›</a:t>
            </a:fld>
            <a:endParaRPr lang="en-IN"/>
          </a:p>
        </p:txBody>
      </p:sp>
    </p:spTree>
    <p:extLst>
      <p:ext uri="{BB962C8B-B14F-4D97-AF65-F5344CB8AC3E}">
        <p14:creationId xmlns:p14="http://schemas.microsoft.com/office/powerpoint/2010/main" val="131101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991D24-909C-41AA-BC01-C96210387157}"/>
              </a:ext>
            </a:extLst>
          </p:cNvPr>
          <p:cNvSpPr>
            <a:spLocks noGrp="1"/>
          </p:cNvSpPr>
          <p:nvPr>
            <p:ph type="dt" sz="half" idx="10"/>
          </p:nvPr>
        </p:nvSpPr>
        <p:spPr/>
        <p:txBody>
          <a:bodyPr/>
          <a:lstStyle/>
          <a:p>
            <a:fld id="{48B8B689-3EC4-497A-9D47-6B84D5A22848}" type="datetimeFigureOut">
              <a:rPr lang="en-IN" smtClean="0"/>
              <a:t>14-03-2020</a:t>
            </a:fld>
            <a:endParaRPr lang="en-IN"/>
          </a:p>
        </p:txBody>
      </p:sp>
      <p:sp>
        <p:nvSpPr>
          <p:cNvPr id="3" name="Footer Placeholder 2">
            <a:extLst>
              <a:ext uri="{FF2B5EF4-FFF2-40B4-BE49-F238E27FC236}">
                <a16:creationId xmlns:a16="http://schemas.microsoft.com/office/drawing/2014/main" id="{514ACDB0-F480-49DA-9BE6-A74298694A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4265C9-E9A1-4497-A2A0-799DD6FF720A}"/>
              </a:ext>
            </a:extLst>
          </p:cNvPr>
          <p:cNvSpPr>
            <a:spLocks noGrp="1"/>
          </p:cNvSpPr>
          <p:nvPr>
            <p:ph type="sldNum" sz="quarter" idx="12"/>
          </p:nvPr>
        </p:nvSpPr>
        <p:spPr/>
        <p:txBody>
          <a:bodyPr/>
          <a:lstStyle/>
          <a:p>
            <a:fld id="{D326A8D2-1974-44CA-8169-A7E60826566A}" type="slidenum">
              <a:rPr lang="en-IN" smtClean="0"/>
              <a:t>‹#›</a:t>
            </a:fld>
            <a:endParaRPr lang="en-IN"/>
          </a:p>
        </p:txBody>
      </p:sp>
    </p:spTree>
    <p:extLst>
      <p:ext uri="{BB962C8B-B14F-4D97-AF65-F5344CB8AC3E}">
        <p14:creationId xmlns:p14="http://schemas.microsoft.com/office/powerpoint/2010/main" val="2335869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9DF5B-135A-43A7-BB5F-6AA0B6AB0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2A40EC-9DA1-4778-A9AE-05FAB9AD9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23497C-65D7-4886-8D86-DE8D5193F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CEBE6-53F1-4121-9AF7-AF2504885A31}"/>
              </a:ext>
            </a:extLst>
          </p:cNvPr>
          <p:cNvSpPr>
            <a:spLocks noGrp="1"/>
          </p:cNvSpPr>
          <p:nvPr>
            <p:ph type="dt" sz="half" idx="10"/>
          </p:nvPr>
        </p:nvSpPr>
        <p:spPr/>
        <p:txBody>
          <a:bodyPr/>
          <a:lstStyle/>
          <a:p>
            <a:fld id="{48B8B689-3EC4-497A-9D47-6B84D5A22848}" type="datetimeFigureOut">
              <a:rPr lang="en-IN" smtClean="0"/>
              <a:t>14-03-2020</a:t>
            </a:fld>
            <a:endParaRPr lang="en-IN"/>
          </a:p>
        </p:txBody>
      </p:sp>
      <p:sp>
        <p:nvSpPr>
          <p:cNvPr id="6" name="Footer Placeholder 5">
            <a:extLst>
              <a:ext uri="{FF2B5EF4-FFF2-40B4-BE49-F238E27FC236}">
                <a16:creationId xmlns:a16="http://schemas.microsoft.com/office/drawing/2014/main" id="{751B21BA-615A-4CD0-B8CB-AB89F8A45C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38EB50-0E3D-43B9-93A5-7790CF1D71C0}"/>
              </a:ext>
            </a:extLst>
          </p:cNvPr>
          <p:cNvSpPr>
            <a:spLocks noGrp="1"/>
          </p:cNvSpPr>
          <p:nvPr>
            <p:ph type="sldNum" sz="quarter" idx="12"/>
          </p:nvPr>
        </p:nvSpPr>
        <p:spPr/>
        <p:txBody>
          <a:bodyPr/>
          <a:lstStyle/>
          <a:p>
            <a:fld id="{D326A8D2-1974-44CA-8169-A7E60826566A}" type="slidenum">
              <a:rPr lang="en-IN" smtClean="0"/>
              <a:t>‹#›</a:t>
            </a:fld>
            <a:endParaRPr lang="en-IN"/>
          </a:p>
        </p:txBody>
      </p:sp>
    </p:spTree>
    <p:extLst>
      <p:ext uri="{BB962C8B-B14F-4D97-AF65-F5344CB8AC3E}">
        <p14:creationId xmlns:p14="http://schemas.microsoft.com/office/powerpoint/2010/main" val="1540465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9863-13D8-4A36-962C-670601B804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9AC5C2-BFB4-4EAE-A494-D26CECC11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174A66-AC91-433A-8874-0FB5B3296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0792EA-EFE5-4D09-9100-1D297BD1777F}"/>
              </a:ext>
            </a:extLst>
          </p:cNvPr>
          <p:cNvSpPr>
            <a:spLocks noGrp="1"/>
          </p:cNvSpPr>
          <p:nvPr>
            <p:ph type="dt" sz="half" idx="10"/>
          </p:nvPr>
        </p:nvSpPr>
        <p:spPr/>
        <p:txBody>
          <a:bodyPr/>
          <a:lstStyle/>
          <a:p>
            <a:fld id="{48B8B689-3EC4-497A-9D47-6B84D5A22848}" type="datetimeFigureOut">
              <a:rPr lang="en-IN" smtClean="0"/>
              <a:t>14-03-2020</a:t>
            </a:fld>
            <a:endParaRPr lang="en-IN"/>
          </a:p>
        </p:txBody>
      </p:sp>
      <p:sp>
        <p:nvSpPr>
          <p:cNvPr id="6" name="Footer Placeholder 5">
            <a:extLst>
              <a:ext uri="{FF2B5EF4-FFF2-40B4-BE49-F238E27FC236}">
                <a16:creationId xmlns:a16="http://schemas.microsoft.com/office/drawing/2014/main" id="{8D830362-FC4C-4B10-8264-F1DA4BF520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AF2810-BDB3-4F7C-93B3-F311DEC5B99D}"/>
              </a:ext>
            </a:extLst>
          </p:cNvPr>
          <p:cNvSpPr>
            <a:spLocks noGrp="1"/>
          </p:cNvSpPr>
          <p:nvPr>
            <p:ph type="sldNum" sz="quarter" idx="12"/>
          </p:nvPr>
        </p:nvSpPr>
        <p:spPr/>
        <p:txBody>
          <a:bodyPr/>
          <a:lstStyle/>
          <a:p>
            <a:fld id="{D326A8D2-1974-44CA-8169-A7E60826566A}" type="slidenum">
              <a:rPr lang="en-IN" smtClean="0"/>
              <a:t>‹#›</a:t>
            </a:fld>
            <a:endParaRPr lang="en-IN"/>
          </a:p>
        </p:txBody>
      </p:sp>
    </p:spTree>
    <p:extLst>
      <p:ext uri="{BB962C8B-B14F-4D97-AF65-F5344CB8AC3E}">
        <p14:creationId xmlns:p14="http://schemas.microsoft.com/office/powerpoint/2010/main" val="3118995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D6A211-D086-4128-9408-C85954C5A6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0F803E-C8E8-43B8-A38B-197456189F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586A91-3B48-4A76-9B20-05FF075751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8B689-3EC4-497A-9D47-6B84D5A22848}" type="datetimeFigureOut">
              <a:rPr lang="en-IN" smtClean="0"/>
              <a:t>14-03-2020</a:t>
            </a:fld>
            <a:endParaRPr lang="en-IN"/>
          </a:p>
        </p:txBody>
      </p:sp>
      <p:sp>
        <p:nvSpPr>
          <p:cNvPr id="5" name="Footer Placeholder 4">
            <a:extLst>
              <a:ext uri="{FF2B5EF4-FFF2-40B4-BE49-F238E27FC236}">
                <a16:creationId xmlns:a16="http://schemas.microsoft.com/office/drawing/2014/main" id="{9C66FDD0-9EE6-42E3-BCDF-3C2CA6C983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2C5ADD-8D79-4477-A11A-10E6E95C6B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26A8D2-1974-44CA-8169-A7E60826566A}" type="slidenum">
              <a:rPr lang="en-IN" smtClean="0"/>
              <a:t>‹#›</a:t>
            </a:fld>
            <a:endParaRPr lang="en-IN"/>
          </a:p>
        </p:txBody>
      </p:sp>
    </p:spTree>
    <p:extLst>
      <p:ext uri="{BB962C8B-B14F-4D97-AF65-F5344CB8AC3E}">
        <p14:creationId xmlns:p14="http://schemas.microsoft.com/office/powerpoint/2010/main" val="280253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38577B-874F-4E25-9315-9363AA392633}"/>
              </a:ext>
            </a:extLst>
          </p:cNvPr>
          <p:cNvSpPr>
            <a:spLocks noGrp="1"/>
          </p:cNvSpPr>
          <p:nvPr>
            <p:ph type="subTitle" idx="1"/>
          </p:nvPr>
        </p:nvSpPr>
        <p:spPr>
          <a:xfrm>
            <a:off x="1452978" y="5202238"/>
            <a:ext cx="9144000" cy="1655762"/>
          </a:xfrm>
        </p:spPr>
        <p:txBody>
          <a:bodyPr/>
          <a:lstStyle/>
          <a:p>
            <a:r>
              <a:rPr lang="en-IN" i="1" dirty="0">
                <a:solidFill>
                  <a:srgbClr val="4783A5"/>
                </a:solidFill>
                <a:latin typeface="Bahnschrift Light" panose="020B0502040204020203" pitchFamily="34" charset="0"/>
              </a:rPr>
              <a:t>“An approach to having a user-friendly employee management system”</a:t>
            </a:r>
            <a:endParaRPr lang="en-IN" i="1" dirty="0">
              <a:latin typeface="Bahnschrift Light" panose="020B0502040204020203" pitchFamily="34" charset="0"/>
            </a:endParaRPr>
          </a:p>
        </p:txBody>
      </p:sp>
      <p:pic>
        <p:nvPicPr>
          <p:cNvPr id="4" name="Picture 3">
            <a:extLst>
              <a:ext uri="{FF2B5EF4-FFF2-40B4-BE49-F238E27FC236}">
                <a16:creationId xmlns:a16="http://schemas.microsoft.com/office/drawing/2014/main" id="{0E532D4B-9233-4A0F-B179-D4343B045012}"/>
              </a:ext>
            </a:extLst>
          </p:cNvPr>
          <p:cNvPicPr>
            <a:picLocks noChangeAspect="1"/>
          </p:cNvPicPr>
          <p:nvPr/>
        </p:nvPicPr>
        <p:blipFill rotWithShape="1">
          <a:blip r:embed="rId2">
            <a:extLst>
              <a:ext uri="{28A0092B-C50C-407E-A947-70E740481C1C}">
                <a14:useLocalDpi xmlns:a14="http://schemas.microsoft.com/office/drawing/2010/main" val="0"/>
              </a:ext>
            </a:extLst>
          </a:blip>
          <a:srcRect l="11338" t="12815" r="9439" b="6765"/>
          <a:stretch/>
        </p:blipFill>
        <p:spPr>
          <a:xfrm>
            <a:off x="4039341" y="1096797"/>
            <a:ext cx="3835153" cy="3893120"/>
          </a:xfrm>
          <a:prstGeom prst="rect">
            <a:avLst/>
          </a:prstGeom>
        </p:spPr>
      </p:pic>
      <p:sp>
        <p:nvSpPr>
          <p:cNvPr id="6" name="Rectangle 5">
            <a:extLst>
              <a:ext uri="{FF2B5EF4-FFF2-40B4-BE49-F238E27FC236}">
                <a16:creationId xmlns:a16="http://schemas.microsoft.com/office/drawing/2014/main" id="{257036E6-8AD8-46E9-849F-FB83FBB92DC4}"/>
              </a:ext>
            </a:extLst>
          </p:cNvPr>
          <p:cNvSpPr/>
          <p:nvPr/>
        </p:nvSpPr>
        <p:spPr>
          <a:xfrm>
            <a:off x="919311" y="465855"/>
            <a:ext cx="10353378" cy="630942"/>
          </a:xfrm>
          <a:prstGeom prst="rect">
            <a:avLst/>
          </a:prstGeom>
        </p:spPr>
        <p:txBody>
          <a:bodyPr wrap="square">
            <a:spAutoFit/>
          </a:bodyPr>
          <a:lstStyle/>
          <a:p>
            <a:pPr algn="ctr"/>
            <a:r>
              <a:rPr lang="en-IN" sz="3500" b="1" dirty="0">
                <a:latin typeface="Bahnschrift" panose="020B0502040204020203" pitchFamily="34" charset="0"/>
              </a:rPr>
              <a:t>SSIP Gujarat </a:t>
            </a:r>
            <a:r>
              <a:rPr lang="en-IN" sz="3500" b="1" dirty="0" err="1">
                <a:latin typeface="Bahnschrift" panose="020B0502040204020203" pitchFamily="34" charset="0"/>
              </a:rPr>
              <a:t>Hackathon</a:t>
            </a:r>
            <a:r>
              <a:rPr lang="en-IN" sz="3500" b="1" dirty="0">
                <a:latin typeface="Bahnschrift" panose="020B0502040204020203" pitchFamily="34" charset="0"/>
              </a:rPr>
              <a:t> 2020</a:t>
            </a:r>
            <a:endParaRPr lang="en-US" sz="3500" dirty="0">
              <a:latin typeface="Bahnschrift" panose="020B0502040204020203" pitchFamily="34" charset="0"/>
            </a:endParaRPr>
          </a:p>
        </p:txBody>
      </p:sp>
      <p:pic>
        <p:nvPicPr>
          <p:cNvPr id="5" name="Picture 4">
            <a:extLst>
              <a:ext uri="{FF2B5EF4-FFF2-40B4-BE49-F238E27FC236}">
                <a16:creationId xmlns:a16="http://schemas.microsoft.com/office/drawing/2014/main" id="{7AC3CC10-F7F0-4917-BAF5-A94942D85F0A}"/>
              </a:ext>
            </a:extLst>
          </p:cNvPr>
          <p:cNvPicPr>
            <a:picLocks noChangeAspect="1"/>
          </p:cNvPicPr>
          <p:nvPr/>
        </p:nvPicPr>
        <p:blipFill>
          <a:blip r:embed="rId3"/>
          <a:stretch>
            <a:fillRect/>
          </a:stretch>
        </p:blipFill>
        <p:spPr>
          <a:xfrm>
            <a:off x="338434" y="115371"/>
            <a:ext cx="2229088" cy="1496343"/>
          </a:xfrm>
          <a:prstGeom prst="rect">
            <a:avLst/>
          </a:prstGeom>
        </p:spPr>
      </p:pic>
      <p:pic>
        <p:nvPicPr>
          <p:cNvPr id="7" name="Picture 6">
            <a:extLst>
              <a:ext uri="{FF2B5EF4-FFF2-40B4-BE49-F238E27FC236}">
                <a16:creationId xmlns:a16="http://schemas.microsoft.com/office/drawing/2014/main" id="{245AE4A1-E1E7-46AB-B0B2-A5444BD08B2C}"/>
              </a:ext>
            </a:extLst>
          </p:cNvPr>
          <p:cNvPicPr>
            <a:picLocks noChangeAspect="1"/>
          </p:cNvPicPr>
          <p:nvPr/>
        </p:nvPicPr>
        <p:blipFill>
          <a:blip r:embed="rId4"/>
          <a:stretch>
            <a:fillRect/>
          </a:stretch>
        </p:blipFill>
        <p:spPr>
          <a:xfrm>
            <a:off x="10168404" y="115371"/>
            <a:ext cx="1496343" cy="1496343"/>
          </a:xfrm>
          <a:prstGeom prst="rect">
            <a:avLst/>
          </a:prstGeom>
        </p:spPr>
      </p:pic>
    </p:spTree>
    <p:extLst>
      <p:ext uri="{BB962C8B-B14F-4D97-AF65-F5344CB8AC3E}">
        <p14:creationId xmlns:p14="http://schemas.microsoft.com/office/powerpoint/2010/main" val="1802526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0EEC-C386-4BC1-857C-7706226CA408}"/>
              </a:ext>
            </a:extLst>
          </p:cNvPr>
          <p:cNvSpPr>
            <a:spLocks noGrp="1"/>
          </p:cNvSpPr>
          <p:nvPr>
            <p:ph type="title"/>
          </p:nvPr>
        </p:nvSpPr>
        <p:spPr/>
        <p:txBody>
          <a:bodyPr/>
          <a:lstStyle/>
          <a:p>
            <a:pPr algn="ctr"/>
            <a:r>
              <a:rPr lang="en-IN" dirty="0">
                <a:latin typeface="Bahnschrift Condensed" panose="020B0502040204020203" pitchFamily="34" charset="0"/>
              </a:rPr>
              <a:t>COMPARATIVE STUDY</a:t>
            </a:r>
          </a:p>
        </p:txBody>
      </p:sp>
      <p:sp>
        <p:nvSpPr>
          <p:cNvPr id="3" name="Content Placeholder 2">
            <a:extLst>
              <a:ext uri="{FF2B5EF4-FFF2-40B4-BE49-F238E27FC236}">
                <a16:creationId xmlns:a16="http://schemas.microsoft.com/office/drawing/2014/main" id="{EC962402-2F21-406F-B556-68453F5F55A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3ED45BA-CE38-42B5-97DC-407D31E191FF}"/>
              </a:ext>
            </a:extLst>
          </p:cNvPr>
          <p:cNvPicPr>
            <a:picLocks noChangeAspect="1"/>
          </p:cNvPicPr>
          <p:nvPr/>
        </p:nvPicPr>
        <p:blipFill rotWithShape="1">
          <a:blip r:embed="rId3"/>
          <a:srcRect l="3568" t="28867" r="12986" b="19606"/>
          <a:stretch/>
        </p:blipFill>
        <p:spPr>
          <a:xfrm>
            <a:off x="393100" y="1407983"/>
            <a:ext cx="11405800" cy="52087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1321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2955E1-6A2C-4426-925E-591D86C20D70}"/>
              </a:ext>
            </a:extLst>
          </p:cNvPr>
          <p:cNvPicPr>
            <a:picLocks noChangeAspect="1"/>
          </p:cNvPicPr>
          <p:nvPr/>
        </p:nvPicPr>
        <p:blipFill rotWithShape="1">
          <a:blip r:embed="rId2">
            <a:extLst>
              <a:ext uri="{28A0092B-C50C-407E-A947-70E740481C1C}">
                <a14:useLocalDpi xmlns:a14="http://schemas.microsoft.com/office/drawing/2010/main" val="0"/>
              </a:ext>
            </a:extLst>
          </a:blip>
          <a:srcRect l="11338" t="12815" r="9439" b="6765"/>
          <a:stretch/>
        </p:blipFill>
        <p:spPr>
          <a:xfrm>
            <a:off x="5514901" y="5304235"/>
            <a:ext cx="1162197" cy="1179763"/>
          </a:xfrm>
          <a:prstGeom prst="rect">
            <a:avLst/>
          </a:prstGeom>
        </p:spPr>
      </p:pic>
      <p:sp>
        <p:nvSpPr>
          <p:cNvPr id="2" name="Title 1">
            <a:extLst>
              <a:ext uri="{FF2B5EF4-FFF2-40B4-BE49-F238E27FC236}">
                <a16:creationId xmlns:a16="http://schemas.microsoft.com/office/drawing/2014/main" id="{E8B14D44-44D6-4FEC-9E36-80C44573C57D}"/>
              </a:ext>
            </a:extLst>
          </p:cNvPr>
          <p:cNvSpPr>
            <a:spLocks noGrp="1"/>
          </p:cNvSpPr>
          <p:nvPr>
            <p:ph type="title"/>
          </p:nvPr>
        </p:nvSpPr>
        <p:spPr>
          <a:xfrm>
            <a:off x="838200" y="106997"/>
            <a:ext cx="10515600" cy="1325563"/>
          </a:xfrm>
        </p:spPr>
        <p:txBody>
          <a:bodyPr/>
          <a:lstStyle/>
          <a:p>
            <a:pPr algn="ctr"/>
            <a:r>
              <a:rPr lang="en-IN" dirty="0">
                <a:latin typeface="Bahnschrift Condensed" panose="020B0502040204020203" pitchFamily="34" charset="0"/>
              </a:rPr>
              <a:t>Tools And Technology Under Use</a:t>
            </a:r>
          </a:p>
        </p:txBody>
      </p:sp>
      <p:graphicFrame>
        <p:nvGraphicFramePr>
          <p:cNvPr id="7" name="Diagram 6">
            <a:extLst>
              <a:ext uri="{FF2B5EF4-FFF2-40B4-BE49-F238E27FC236}">
                <a16:creationId xmlns:a16="http://schemas.microsoft.com/office/drawing/2014/main" id="{45C5BE0C-42C6-470A-8CEB-ADEFDB7863EA}"/>
              </a:ext>
            </a:extLst>
          </p:cNvPr>
          <p:cNvGraphicFramePr/>
          <p:nvPr>
            <p:extLst>
              <p:ext uri="{D42A27DB-BD31-4B8C-83A1-F6EECF244321}">
                <p14:modId xmlns:p14="http://schemas.microsoft.com/office/powerpoint/2010/main" val="1470197713"/>
              </p:ext>
            </p:extLst>
          </p:nvPr>
        </p:nvGraphicFramePr>
        <p:xfrm>
          <a:off x="2002900" y="1178560"/>
          <a:ext cx="8186198" cy="5425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0F563036-051E-41E7-9791-4BF5DCA08222}"/>
              </a:ext>
            </a:extLst>
          </p:cNvPr>
          <p:cNvSpPr/>
          <p:nvPr/>
        </p:nvSpPr>
        <p:spPr>
          <a:xfrm>
            <a:off x="259080" y="1178560"/>
            <a:ext cx="11673840" cy="542544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1705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95B9-C51F-495A-97A3-F33474B69F40}"/>
              </a:ext>
            </a:extLst>
          </p:cNvPr>
          <p:cNvSpPr>
            <a:spLocks noGrp="1"/>
          </p:cNvSpPr>
          <p:nvPr>
            <p:ph type="title"/>
          </p:nvPr>
        </p:nvSpPr>
        <p:spPr/>
        <p:txBody>
          <a:bodyPr/>
          <a:lstStyle/>
          <a:p>
            <a:pPr algn="ctr"/>
            <a:r>
              <a:rPr lang="en-IN" dirty="0">
                <a:latin typeface="Bahnschrift Condensed" panose="020B0502040204020203" pitchFamily="34" charset="0"/>
              </a:rPr>
              <a:t>Tools And Technology Under Use</a:t>
            </a:r>
            <a:br>
              <a:rPr lang="en-IN" dirty="0">
                <a:latin typeface="Bahnschrift Condensed" panose="020B0502040204020203" pitchFamily="34" charset="0"/>
              </a:rPr>
            </a:br>
            <a:r>
              <a:rPr lang="en-IN" sz="2800" dirty="0">
                <a:latin typeface="Bahnschrift Condensed" panose="020B0502040204020203" pitchFamily="34" charset="0"/>
              </a:rPr>
              <a:t>(In Brief)</a:t>
            </a:r>
            <a:endParaRPr lang="en-IN" dirty="0"/>
          </a:p>
        </p:txBody>
      </p:sp>
      <p:sp>
        <p:nvSpPr>
          <p:cNvPr id="3" name="Content Placeholder 2">
            <a:extLst>
              <a:ext uri="{FF2B5EF4-FFF2-40B4-BE49-F238E27FC236}">
                <a16:creationId xmlns:a16="http://schemas.microsoft.com/office/drawing/2014/main" id="{59729D07-4D12-4789-9930-D92DFC848DBB}"/>
              </a:ext>
            </a:extLst>
          </p:cNvPr>
          <p:cNvSpPr>
            <a:spLocks noGrp="1"/>
          </p:cNvSpPr>
          <p:nvPr>
            <p:ph idx="1"/>
          </p:nvPr>
        </p:nvSpPr>
        <p:spPr>
          <a:xfrm>
            <a:off x="838200" y="1825625"/>
            <a:ext cx="4701466" cy="4351338"/>
          </a:xfrm>
        </p:spPr>
        <p:txBody>
          <a:bodyPr>
            <a:normAutofit fontScale="92500" lnSpcReduction="10000"/>
          </a:bodyPr>
          <a:lstStyle/>
          <a:p>
            <a:pPr marL="514350" indent="-514350">
              <a:buFont typeface="+mj-lt"/>
              <a:buAutoNum type="arabicPeriod"/>
            </a:pPr>
            <a:r>
              <a:rPr lang="en-IN" sz="2400" u="sng" dirty="0">
                <a:solidFill>
                  <a:schemeClr val="accent1">
                    <a:lumMod val="60000"/>
                    <a:lumOff val="40000"/>
                  </a:schemeClr>
                </a:solidFill>
                <a:effectLst>
                  <a:outerShdw blurRad="38100" dist="38100" dir="2700000" algn="tl">
                    <a:srgbClr val="000000">
                      <a:alpha val="43137"/>
                    </a:srgbClr>
                  </a:outerShdw>
                </a:effectLst>
              </a:rPr>
              <a:t>HTML5</a:t>
            </a:r>
          </a:p>
          <a:p>
            <a:pPr lvl="1"/>
            <a:r>
              <a:rPr lang="en-IN" sz="2000" dirty="0">
                <a:latin typeface="Bahnschrift SemiLight SemiConde" panose="020B0502040204020203" pitchFamily="34" charset="0"/>
              </a:rPr>
              <a:t>Page layout</a:t>
            </a:r>
          </a:p>
          <a:p>
            <a:pPr lvl="1"/>
            <a:r>
              <a:rPr lang="en-IN" sz="2000" dirty="0">
                <a:latin typeface="Bahnschrift SemiLight SemiConde" panose="020B0502040204020203" pitchFamily="34" charset="0"/>
              </a:rPr>
              <a:t>Complete structure design</a:t>
            </a:r>
          </a:p>
          <a:p>
            <a:pPr marL="514350" indent="-514350">
              <a:buFont typeface="+mj-lt"/>
              <a:buAutoNum type="arabicPeriod"/>
            </a:pPr>
            <a:r>
              <a:rPr lang="en-IN" sz="2400" u="sng" dirty="0">
                <a:solidFill>
                  <a:schemeClr val="accent4">
                    <a:lumMod val="60000"/>
                    <a:lumOff val="40000"/>
                  </a:schemeClr>
                </a:solidFill>
                <a:effectLst>
                  <a:outerShdw blurRad="38100" dist="38100" dir="2700000" algn="tl">
                    <a:srgbClr val="000000">
                      <a:alpha val="43137"/>
                    </a:srgbClr>
                  </a:outerShdw>
                </a:effectLst>
              </a:rPr>
              <a:t>CSS3</a:t>
            </a:r>
          </a:p>
          <a:p>
            <a:pPr lvl="1"/>
            <a:r>
              <a:rPr lang="en-IN" sz="2000" dirty="0">
                <a:latin typeface="Bahnschrift SemiLight SemiConde" panose="020B0502040204020203" pitchFamily="34" charset="0"/>
              </a:rPr>
              <a:t>Page designing</a:t>
            </a:r>
          </a:p>
          <a:p>
            <a:pPr lvl="1"/>
            <a:r>
              <a:rPr lang="en-IN" sz="2000" dirty="0">
                <a:latin typeface="Bahnschrift SemiLight SemiConde" panose="020B0502040204020203" pitchFamily="34" charset="0"/>
              </a:rPr>
              <a:t>Effective and more attractive pages</a:t>
            </a:r>
          </a:p>
          <a:p>
            <a:pPr marL="514350" indent="-514350">
              <a:buFont typeface="+mj-lt"/>
              <a:buAutoNum type="arabicPeriod"/>
            </a:pPr>
            <a:r>
              <a:rPr lang="en-IN" sz="2400" u="sng" dirty="0">
                <a:solidFill>
                  <a:schemeClr val="accent6">
                    <a:lumMod val="75000"/>
                  </a:schemeClr>
                </a:solidFill>
                <a:effectLst>
                  <a:outerShdw blurRad="38100" dist="38100" dir="2700000" algn="tl">
                    <a:srgbClr val="000000">
                      <a:alpha val="43137"/>
                    </a:srgbClr>
                  </a:outerShdw>
                </a:effectLst>
              </a:rPr>
              <a:t>JAVA SCRIPT</a:t>
            </a:r>
          </a:p>
          <a:p>
            <a:pPr lvl="1"/>
            <a:r>
              <a:rPr lang="en-IN" sz="2000" dirty="0">
                <a:latin typeface="Bahnschrift SemiLight SemiConde" panose="020B0502040204020203" pitchFamily="34" charset="0"/>
              </a:rPr>
              <a:t>Gives control over application</a:t>
            </a:r>
          </a:p>
          <a:p>
            <a:pPr lvl="1"/>
            <a:r>
              <a:rPr lang="en-IN" sz="2000" dirty="0">
                <a:latin typeface="Bahnschrift SemiLight SemiConde" panose="020B0502040204020203" pitchFamily="34" charset="0"/>
              </a:rPr>
              <a:t>Validation tasks</a:t>
            </a:r>
          </a:p>
          <a:p>
            <a:pPr marL="457200" indent="-457200">
              <a:buAutoNum type="arabicPeriod" startAt="4"/>
            </a:pPr>
            <a:r>
              <a:rPr lang="en-IN" sz="2400" u="sng" dirty="0">
                <a:solidFill>
                  <a:schemeClr val="accent1">
                    <a:lumMod val="75000"/>
                  </a:schemeClr>
                </a:solidFill>
                <a:effectLst>
                  <a:outerShdw blurRad="38100" dist="38100" dir="2700000" algn="tl">
                    <a:srgbClr val="000000">
                      <a:alpha val="43137"/>
                    </a:srgbClr>
                  </a:outerShdw>
                </a:effectLst>
              </a:rPr>
              <a:t>MONGO DB</a:t>
            </a:r>
          </a:p>
          <a:p>
            <a:pPr lvl="1"/>
            <a:r>
              <a:rPr lang="en-US" sz="2000" dirty="0">
                <a:latin typeface="Bahnschrift SemiLight SemiConde" panose="020B0502040204020203" pitchFamily="34" charset="0"/>
              </a:rPr>
              <a:t>Uses internal memory for storing</a:t>
            </a:r>
          </a:p>
          <a:p>
            <a:pPr lvl="1"/>
            <a:r>
              <a:rPr lang="en-IN" sz="2000" dirty="0">
                <a:latin typeface="Bahnschrift SemiLight SemiConde" panose="020B0502040204020203" pitchFamily="34" charset="0"/>
              </a:rPr>
              <a:t>Fast in-place updates</a:t>
            </a:r>
          </a:p>
          <a:p>
            <a:pPr lvl="1"/>
            <a:r>
              <a:rPr lang="en-IN" sz="2200" dirty="0">
                <a:latin typeface="Bahnschrift SemiLight SemiConde" panose="020B0502040204020203" pitchFamily="34" charset="0"/>
              </a:rPr>
              <a:t>Rich queries</a:t>
            </a:r>
          </a:p>
        </p:txBody>
      </p:sp>
      <p:sp>
        <p:nvSpPr>
          <p:cNvPr id="4" name="TextBox 3">
            <a:extLst>
              <a:ext uri="{FF2B5EF4-FFF2-40B4-BE49-F238E27FC236}">
                <a16:creationId xmlns:a16="http://schemas.microsoft.com/office/drawing/2014/main" id="{D2008BE0-4E10-44D8-8E62-5067A71DF217}"/>
              </a:ext>
            </a:extLst>
          </p:cNvPr>
          <p:cNvSpPr txBox="1"/>
          <p:nvPr/>
        </p:nvSpPr>
        <p:spPr>
          <a:xfrm>
            <a:off x="5557522" y="1825625"/>
            <a:ext cx="5395157" cy="3908762"/>
          </a:xfrm>
          <a:prstGeom prst="rect">
            <a:avLst/>
          </a:prstGeom>
          <a:noFill/>
        </p:spPr>
        <p:txBody>
          <a:bodyPr wrap="square" rtlCol="0">
            <a:spAutoFit/>
          </a:bodyPr>
          <a:lstStyle/>
          <a:p>
            <a:r>
              <a:rPr lang="en-IN" sz="2400" dirty="0">
                <a:solidFill>
                  <a:schemeClr val="accent2">
                    <a:lumMod val="75000"/>
                  </a:schemeClr>
                </a:solidFill>
                <a:effectLst>
                  <a:outerShdw blurRad="38100" dist="38100" dir="2700000" algn="tl">
                    <a:srgbClr val="000000">
                      <a:alpha val="43137"/>
                    </a:srgbClr>
                  </a:outerShdw>
                </a:effectLst>
              </a:rPr>
              <a:t>5.   </a:t>
            </a:r>
            <a:r>
              <a:rPr lang="en-IN" sz="2400" u="sng" dirty="0">
                <a:solidFill>
                  <a:schemeClr val="accent2">
                    <a:lumMod val="75000"/>
                  </a:schemeClr>
                </a:solidFill>
                <a:effectLst>
                  <a:outerShdw blurRad="38100" dist="38100" dir="2700000" algn="tl">
                    <a:srgbClr val="000000">
                      <a:alpha val="43137"/>
                    </a:srgbClr>
                  </a:outerShdw>
                </a:effectLst>
              </a:rPr>
              <a:t>ANGULAR JS</a:t>
            </a:r>
          </a:p>
          <a:p>
            <a:pPr marL="742950" lvl="1" indent="-285750">
              <a:buFont typeface="Arial" panose="020B0604020202020204" pitchFamily="34" charset="0"/>
              <a:buChar char="•"/>
            </a:pPr>
            <a:r>
              <a:rPr lang="en-IN" sz="2000" dirty="0">
                <a:latin typeface="Bahnschrift SemiLight SemiConde" panose="020B0502040204020203" pitchFamily="34" charset="0"/>
              </a:rPr>
              <a:t>Html declares only static views but fails in declaring dynamic views in web application</a:t>
            </a:r>
          </a:p>
          <a:p>
            <a:pPr marL="742950" lvl="1" indent="-285750">
              <a:buFont typeface="Arial" panose="020B0604020202020204" pitchFamily="34" charset="0"/>
              <a:buChar char="•"/>
            </a:pPr>
            <a:r>
              <a:rPr lang="en-IN" sz="2000" dirty="0">
                <a:latin typeface="Bahnschrift SemiLight SemiConde" panose="020B0502040204020203" pitchFamily="34" charset="0"/>
              </a:rPr>
              <a:t>Views created are more expressive and creative</a:t>
            </a:r>
          </a:p>
          <a:p>
            <a:r>
              <a:rPr lang="en-IN" sz="2400" dirty="0">
                <a:solidFill>
                  <a:schemeClr val="accent6">
                    <a:lumMod val="75000"/>
                  </a:schemeClr>
                </a:solidFill>
                <a:effectLst>
                  <a:outerShdw blurRad="38100" dist="38100" dir="2700000" algn="tl">
                    <a:srgbClr val="000000">
                      <a:alpha val="43137"/>
                    </a:srgbClr>
                  </a:outerShdw>
                </a:effectLst>
                <a:latin typeface="Bahnschrift SemiLight SemiConde" panose="020B0502040204020203" pitchFamily="34" charset="0"/>
              </a:rPr>
              <a:t>6.   </a:t>
            </a:r>
            <a:r>
              <a:rPr lang="en-IN" sz="2400" u="sng" dirty="0">
                <a:solidFill>
                  <a:schemeClr val="accent6">
                    <a:lumMod val="75000"/>
                  </a:schemeClr>
                </a:solidFill>
                <a:effectLst>
                  <a:outerShdw blurRad="38100" dist="38100" dir="2700000" algn="tl">
                    <a:srgbClr val="000000">
                      <a:alpha val="43137"/>
                    </a:srgbClr>
                  </a:outerShdw>
                </a:effectLst>
              </a:rPr>
              <a:t>NODE.JS</a:t>
            </a:r>
          </a:p>
          <a:p>
            <a:pPr marL="800100" lvl="1" indent="-342900">
              <a:buFont typeface="Arial" panose="020B0604020202020204" pitchFamily="34" charset="0"/>
              <a:buChar char="•"/>
            </a:pPr>
            <a:r>
              <a:rPr lang="en-IN" sz="2000" dirty="0">
                <a:latin typeface="Bahnschrift SemiLight SemiConde" panose="020B0502040204020203" pitchFamily="34" charset="0"/>
              </a:rPr>
              <a:t>Handles files: opens  files on server and returns control to client</a:t>
            </a:r>
          </a:p>
          <a:p>
            <a:pPr marL="800100" lvl="1" indent="-342900">
              <a:buFont typeface="Arial" panose="020B0604020202020204" pitchFamily="34" charset="0"/>
              <a:buChar char="•"/>
            </a:pPr>
            <a:r>
              <a:rPr lang="en-IN" sz="2000" dirty="0">
                <a:latin typeface="Bahnschrift SemiLight SemiConde" panose="020B0502040204020203" pitchFamily="34" charset="0"/>
              </a:rPr>
              <a:t>Eliminates waiting</a:t>
            </a:r>
          </a:p>
          <a:p>
            <a:pPr marL="800100" lvl="1" indent="-342900">
              <a:buFont typeface="Arial" panose="020B0604020202020204" pitchFamily="34" charset="0"/>
              <a:buChar char="•"/>
            </a:pPr>
            <a:r>
              <a:rPr lang="en-IN" sz="2000" dirty="0">
                <a:latin typeface="Bahnschrift SemiLight SemiConde" panose="020B0502040204020203" pitchFamily="34" charset="0"/>
              </a:rPr>
              <a:t>Generates dynamic page</a:t>
            </a:r>
          </a:p>
          <a:p>
            <a:pPr marL="800100" lvl="1" indent="-342900">
              <a:buFont typeface="Arial" panose="020B0604020202020204" pitchFamily="34" charset="0"/>
              <a:buChar char="•"/>
            </a:pPr>
            <a:r>
              <a:rPr lang="en-IN" sz="2000" dirty="0">
                <a:latin typeface="Bahnschrift SemiLight SemiConde" panose="020B0502040204020203" pitchFamily="34" charset="0"/>
              </a:rPr>
              <a:t>Can help perform various functions on files over server</a:t>
            </a:r>
          </a:p>
        </p:txBody>
      </p:sp>
      <p:sp>
        <p:nvSpPr>
          <p:cNvPr id="5" name="Rectangle 4">
            <a:extLst>
              <a:ext uri="{FF2B5EF4-FFF2-40B4-BE49-F238E27FC236}">
                <a16:creationId xmlns:a16="http://schemas.microsoft.com/office/drawing/2014/main" id="{878A5884-22FF-4BC3-9767-02FB7A4188B0}"/>
              </a:ext>
            </a:extLst>
          </p:cNvPr>
          <p:cNvSpPr/>
          <p:nvPr/>
        </p:nvSpPr>
        <p:spPr>
          <a:xfrm>
            <a:off x="259080" y="1690688"/>
            <a:ext cx="11673840" cy="4486275"/>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1476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8E03-76A7-4F0D-838D-10D342041F3F}"/>
              </a:ext>
            </a:extLst>
          </p:cNvPr>
          <p:cNvSpPr>
            <a:spLocks noGrp="1"/>
          </p:cNvSpPr>
          <p:nvPr>
            <p:ph type="title"/>
          </p:nvPr>
        </p:nvSpPr>
        <p:spPr/>
        <p:txBody>
          <a:bodyPr/>
          <a:lstStyle/>
          <a:p>
            <a:pPr algn="ctr"/>
            <a:r>
              <a:rPr lang="en-IN" dirty="0">
                <a:latin typeface="Bahnschrift Condensed" panose="020B0502040204020203" pitchFamily="34" charset="0"/>
              </a:rPr>
              <a:t>PROCESS OVERVIEW</a:t>
            </a:r>
          </a:p>
        </p:txBody>
      </p:sp>
      <p:graphicFrame>
        <p:nvGraphicFramePr>
          <p:cNvPr id="3" name="Diagram 2">
            <a:extLst>
              <a:ext uri="{FF2B5EF4-FFF2-40B4-BE49-F238E27FC236}">
                <a16:creationId xmlns:a16="http://schemas.microsoft.com/office/drawing/2014/main" id="{41646A4F-46E7-4A94-8103-6EBC58C9281A}"/>
              </a:ext>
            </a:extLst>
          </p:cNvPr>
          <p:cNvGraphicFramePr/>
          <p:nvPr>
            <p:extLst>
              <p:ext uri="{D42A27DB-BD31-4B8C-83A1-F6EECF244321}">
                <p14:modId xmlns:p14="http://schemas.microsoft.com/office/powerpoint/2010/main" val="3718926394"/>
              </p:ext>
            </p:extLst>
          </p:nvPr>
        </p:nvGraphicFramePr>
        <p:xfrm>
          <a:off x="461639" y="914400"/>
          <a:ext cx="11176986" cy="5734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4164F243-1F69-45F3-B2E5-01F7869FB6AE}"/>
              </a:ext>
            </a:extLst>
          </p:cNvPr>
          <p:cNvSpPr/>
          <p:nvPr/>
        </p:nvSpPr>
        <p:spPr>
          <a:xfrm>
            <a:off x="259080" y="1690688"/>
            <a:ext cx="11673840" cy="4486275"/>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26848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5140D-E3D5-4186-B370-8F78EA1B792C}"/>
              </a:ext>
            </a:extLst>
          </p:cNvPr>
          <p:cNvSpPr>
            <a:spLocks noGrp="1"/>
          </p:cNvSpPr>
          <p:nvPr>
            <p:ph type="title"/>
          </p:nvPr>
        </p:nvSpPr>
        <p:spPr>
          <a:xfrm>
            <a:off x="406401" y="-172716"/>
            <a:ext cx="11379200" cy="1325563"/>
          </a:xfrm>
        </p:spPr>
        <p:txBody>
          <a:bodyPr>
            <a:normAutofit/>
          </a:bodyPr>
          <a:lstStyle/>
          <a:p>
            <a:pPr algn="ctr"/>
            <a:r>
              <a:rPr lang="en-IN" sz="4000" dirty="0">
                <a:latin typeface="Bahnschrift SemiLight SemiConde" panose="020B0502040204020203" pitchFamily="34" charset="0"/>
              </a:rPr>
              <a:t>E-R diagram for employee management</a:t>
            </a:r>
          </a:p>
        </p:txBody>
      </p:sp>
      <p:pic>
        <p:nvPicPr>
          <p:cNvPr id="2050" name="Picture 2" descr="Image result for employee management system er diagram">
            <a:extLst>
              <a:ext uri="{FF2B5EF4-FFF2-40B4-BE49-F238E27FC236}">
                <a16:creationId xmlns:a16="http://schemas.microsoft.com/office/drawing/2014/main" id="{98ED1103-279F-4D43-8375-11A7C42356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008"/>
          <a:stretch/>
        </p:blipFill>
        <p:spPr bwMode="auto">
          <a:xfrm>
            <a:off x="426720" y="863601"/>
            <a:ext cx="11358880" cy="5841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470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D6FCB-1F8D-472C-B374-65A0E5F3D607}"/>
              </a:ext>
            </a:extLst>
          </p:cNvPr>
          <p:cNvSpPr>
            <a:spLocks noGrp="1"/>
          </p:cNvSpPr>
          <p:nvPr>
            <p:ph type="title"/>
          </p:nvPr>
        </p:nvSpPr>
        <p:spPr>
          <a:xfrm>
            <a:off x="838200" y="254662"/>
            <a:ext cx="10515600" cy="1325563"/>
          </a:xfrm>
        </p:spPr>
        <p:txBody>
          <a:bodyPr/>
          <a:lstStyle/>
          <a:p>
            <a:pPr algn="ctr"/>
            <a:r>
              <a:rPr lang="en-IN" dirty="0">
                <a:latin typeface="Bahnschrift" panose="020B0502040204020203" pitchFamily="34" charset="0"/>
              </a:rPr>
              <a:t>Prototype slide-1</a:t>
            </a:r>
            <a:br>
              <a:rPr lang="en-IN" dirty="0">
                <a:latin typeface="Bahnschrift" panose="020B0502040204020203" pitchFamily="34" charset="0"/>
              </a:rPr>
            </a:br>
            <a:r>
              <a:rPr lang="en-IN" sz="3200" dirty="0">
                <a:latin typeface="Bahnschrift" panose="020B0502040204020203" pitchFamily="34" charset="0"/>
              </a:rPr>
              <a:t>{Main Screen For Login}</a:t>
            </a:r>
            <a:endParaRPr lang="en-IN" dirty="0">
              <a:latin typeface="Bahnschrift" panose="020B0502040204020203" pitchFamily="34" charset="0"/>
            </a:endParaRPr>
          </a:p>
        </p:txBody>
      </p:sp>
      <p:pic>
        <p:nvPicPr>
          <p:cNvPr id="5" name="Content Placeholder 4">
            <a:extLst>
              <a:ext uri="{FF2B5EF4-FFF2-40B4-BE49-F238E27FC236}">
                <a16:creationId xmlns:a16="http://schemas.microsoft.com/office/drawing/2014/main" id="{85E3A074-921C-48F8-95D9-34AA6ED3552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25" r="1441" b="772"/>
          <a:stretch/>
        </p:blipFill>
        <p:spPr>
          <a:xfrm>
            <a:off x="1455930" y="1580225"/>
            <a:ext cx="8939822" cy="49876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29406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8D7BC-58CD-4806-96B2-E5EF84B5EA57}"/>
              </a:ext>
            </a:extLst>
          </p:cNvPr>
          <p:cNvSpPr>
            <a:spLocks noGrp="1"/>
          </p:cNvSpPr>
          <p:nvPr>
            <p:ph type="title"/>
          </p:nvPr>
        </p:nvSpPr>
        <p:spPr>
          <a:xfrm>
            <a:off x="838200" y="50165"/>
            <a:ext cx="10515600" cy="1325563"/>
          </a:xfrm>
        </p:spPr>
        <p:txBody>
          <a:bodyPr/>
          <a:lstStyle/>
          <a:p>
            <a:pPr algn="ctr"/>
            <a:r>
              <a:rPr lang="en-IN" dirty="0">
                <a:latin typeface="Bahnschrift" panose="020B0502040204020203" pitchFamily="34" charset="0"/>
              </a:rPr>
              <a:t>Prototype slide-2</a:t>
            </a:r>
            <a:br>
              <a:rPr lang="en-IN" dirty="0">
                <a:latin typeface="Bahnschrift" panose="020B0502040204020203" pitchFamily="34" charset="0"/>
              </a:rPr>
            </a:br>
            <a:r>
              <a:rPr lang="en-IN" sz="3600" dirty="0">
                <a:latin typeface="Bahnschrift" panose="020B0502040204020203" pitchFamily="34" charset="0"/>
              </a:rPr>
              <a:t>{Detail input}</a:t>
            </a:r>
            <a:endParaRPr lang="en-IN" dirty="0"/>
          </a:p>
        </p:txBody>
      </p:sp>
      <p:pic>
        <p:nvPicPr>
          <p:cNvPr id="5" name="Content Placeholder 4">
            <a:extLst>
              <a:ext uri="{FF2B5EF4-FFF2-40B4-BE49-F238E27FC236}">
                <a16:creationId xmlns:a16="http://schemas.microsoft.com/office/drawing/2014/main" id="{36C25CF2-D21B-4E2B-953B-0E5A1FB49E2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212"/>
          <a:stretch/>
        </p:blipFill>
        <p:spPr>
          <a:xfrm>
            <a:off x="1669002" y="1597031"/>
            <a:ext cx="8602463" cy="48958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4956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03EB-649A-434F-BA5C-8682C8F98D52}"/>
              </a:ext>
            </a:extLst>
          </p:cNvPr>
          <p:cNvSpPr>
            <a:spLocks noGrp="1"/>
          </p:cNvSpPr>
          <p:nvPr>
            <p:ph type="title"/>
          </p:nvPr>
        </p:nvSpPr>
        <p:spPr/>
        <p:txBody>
          <a:bodyPr>
            <a:normAutofit fontScale="90000"/>
          </a:bodyPr>
          <a:lstStyle/>
          <a:p>
            <a:pPr algn="ctr"/>
            <a:r>
              <a:rPr lang="en-IN" dirty="0">
                <a:latin typeface="Bahnschrift" panose="020B0502040204020203" pitchFamily="34" charset="0"/>
              </a:rPr>
              <a:t>Prototype slide-3</a:t>
            </a:r>
            <a:br>
              <a:rPr lang="en-IN" dirty="0">
                <a:latin typeface="Bahnschrift" panose="020B0502040204020203" pitchFamily="34" charset="0"/>
              </a:rPr>
            </a:br>
            <a:r>
              <a:rPr lang="en-IN" dirty="0">
                <a:latin typeface="Bahnschrift" panose="020B0502040204020203" pitchFamily="34" charset="0"/>
              </a:rPr>
              <a:t>{Adding a new employee data}</a:t>
            </a:r>
            <a:br>
              <a:rPr lang="en-IN" dirty="0">
                <a:latin typeface="Bahnschrift" panose="020B0502040204020203" pitchFamily="34" charset="0"/>
              </a:rPr>
            </a:br>
            <a:endParaRPr lang="en-IN" dirty="0"/>
          </a:p>
        </p:txBody>
      </p:sp>
      <p:pic>
        <p:nvPicPr>
          <p:cNvPr id="5" name="Content Placeholder 4">
            <a:extLst>
              <a:ext uri="{FF2B5EF4-FFF2-40B4-BE49-F238E27FC236}">
                <a16:creationId xmlns:a16="http://schemas.microsoft.com/office/drawing/2014/main" id="{2F6D99E7-135B-420E-A6BB-78979A4EAF6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212"/>
          <a:stretch/>
        </p:blipFill>
        <p:spPr>
          <a:xfrm>
            <a:off x="1838137" y="1568171"/>
            <a:ext cx="8515725" cy="4846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03443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1242-E539-44F2-AFB2-8E0CD0BC8A7A}"/>
              </a:ext>
            </a:extLst>
          </p:cNvPr>
          <p:cNvSpPr>
            <a:spLocks noGrp="1"/>
          </p:cNvSpPr>
          <p:nvPr>
            <p:ph type="title"/>
          </p:nvPr>
        </p:nvSpPr>
        <p:spPr/>
        <p:txBody>
          <a:bodyPr>
            <a:normAutofit fontScale="90000"/>
          </a:bodyPr>
          <a:lstStyle/>
          <a:p>
            <a:pPr algn="ctr"/>
            <a:r>
              <a:rPr lang="en-IN" dirty="0">
                <a:latin typeface="Bahnschrift" panose="020B0502040204020203" pitchFamily="34" charset="0"/>
              </a:rPr>
              <a:t>Prototype slide-4</a:t>
            </a:r>
            <a:br>
              <a:rPr lang="en-IN" dirty="0">
                <a:latin typeface="Bahnschrift" panose="020B0502040204020203" pitchFamily="34" charset="0"/>
              </a:rPr>
            </a:br>
            <a:r>
              <a:rPr lang="en-IN" dirty="0">
                <a:latin typeface="Bahnschrift" panose="020B0502040204020203" pitchFamily="34" charset="0"/>
              </a:rPr>
              <a:t>{Datasheet and details for the HR}</a:t>
            </a:r>
            <a:br>
              <a:rPr lang="en-IN" dirty="0">
                <a:latin typeface="Bahnschrift" panose="020B0502040204020203" pitchFamily="34" charset="0"/>
              </a:rPr>
            </a:br>
            <a:endParaRPr lang="en-IN" dirty="0"/>
          </a:p>
        </p:txBody>
      </p:sp>
      <p:pic>
        <p:nvPicPr>
          <p:cNvPr id="5" name="Content Placeholder 4">
            <a:extLst>
              <a:ext uri="{FF2B5EF4-FFF2-40B4-BE49-F238E27FC236}">
                <a16:creationId xmlns:a16="http://schemas.microsoft.com/office/drawing/2014/main" id="{7597848E-6798-4912-87C0-8B2196EF239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555"/>
          <a:stretch/>
        </p:blipFill>
        <p:spPr>
          <a:xfrm>
            <a:off x="1970575" y="1571348"/>
            <a:ext cx="8250849" cy="47121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83107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2340-A6F3-48DA-B406-66B32949DACA}"/>
              </a:ext>
            </a:extLst>
          </p:cNvPr>
          <p:cNvSpPr>
            <a:spLocks noGrp="1"/>
          </p:cNvSpPr>
          <p:nvPr>
            <p:ph type="title"/>
          </p:nvPr>
        </p:nvSpPr>
        <p:spPr>
          <a:xfrm>
            <a:off x="838200" y="1046480"/>
            <a:ext cx="10515600" cy="308928"/>
          </a:xfrm>
        </p:spPr>
        <p:txBody>
          <a:bodyPr>
            <a:normAutofit fontScale="90000"/>
          </a:bodyPr>
          <a:lstStyle/>
          <a:p>
            <a:pPr algn="ctr"/>
            <a:r>
              <a:rPr lang="en-IN" dirty="0">
                <a:latin typeface="Bahnschrift" panose="020B0502040204020203" pitchFamily="34" charset="0"/>
              </a:rPr>
              <a:t>Prototype slide-5</a:t>
            </a:r>
            <a:br>
              <a:rPr lang="en-IN" dirty="0">
                <a:latin typeface="Bahnschrift" panose="020B0502040204020203" pitchFamily="34" charset="0"/>
              </a:rPr>
            </a:br>
            <a:r>
              <a:rPr lang="en-IN" sz="3600" dirty="0">
                <a:latin typeface="Bahnschrift" panose="020B0502040204020203" pitchFamily="34" charset="0"/>
              </a:rPr>
              <a:t>{Representation of how employee details will be managed}</a:t>
            </a:r>
            <a:br>
              <a:rPr lang="en-IN" dirty="0">
                <a:latin typeface="Bahnschrift" panose="020B0502040204020203" pitchFamily="34" charset="0"/>
              </a:rPr>
            </a:br>
            <a:endParaRPr lang="en-IN" dirty="0"/>
          </a:p>
        </p:txBody>
      </p:sp>
      <p:pic>
        <p:nvPicPr>
          <p:cNvPr id="5" name="Content Placeholder 4">
            <a:extLst>
              <a:ext uri="{FF2B5EF4-FFF2-40B4-BE49-F238E27FC236}">
                <a16:creationId xmlns:a16="http://schemas.microsoft.com/office/drawing/2014/main" id="{30F4C28A-9F92-43D7-93C9-0D53FF64DF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361" y="1767840"/>
            <a:ext cx="8290362" cy="46399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22D95BC2-B3FF-4698-80BD-E6C7512AD6BE}"/>
              </a:ext>
            </a:extLst>
          </p:cNvPr>
          <p:cNvSpPr txBox="1"/>
          <p:nvPr/>
        </p:nvSpPr>
        <p:spPr>
          <a:xfrm>
            <a:off x="8889999" y="1767840"/>
            <a:ext cx="2921641" cy="2985433"/>
          </a:xfrm>
          <a:prstGeom prst="rect">
            <a:avLst/>
          </a:prstGeom>
          <a:noFill/>
        </p:spPr>
        <p:txBody>
          <a:bodyPr wrap="square" rtlCol="0">
            <a:spAutoFit/>
          </a:bodyPr>
          <a:lstStyle/>
          <a:p>
            <a:pPr algn="ctr"/>
            <a:r>
              <a:rPr lang="en-IN" sz="2400" u="sng" dirty="0">
                <a:latin typeface="Calibri" panose="020F0502020204030204" pitchFamily="34" charset="0"/>
                <a:cs typeface="Calibri" panose="020F0502020204030204" pitchFamily="34" charset="0"/>
              </a:rPr>
              <a:t>Reasons for such design:</a:t>
            </a:r>
          </a:p>
          <a:p>
            <a:pPr marL="285750" indent="-285750">
              <a:buFont typeface="Arial" panose="020B0604020202020204" pitchFamily="34" charset="0"/>
              <a:buChar char="•"/>
            </a:pPr>
            <a:r>
              <a:rPr lang="en-IN" sz="2000" dirty="0"/>
              <a:t>Easy projection of details</a:t>
            </a:r>
          </a:p>
          <a:p>
            <a:pPr marL="285750" indent="-285750">
              <a:buFont typeface="Arial" panose="020B0604020202020204" pitchFamily="34" charset="0"/>
              <a:buChar char="•"/>
            </a:pPr>
            <a:r>
              <a:rPr lang="en-IN" sz="2000" dirty="0"/>
              <a:t>Space management</a:t>
            </a:r>
          </a:p>
          <a:p>
            <a:pPr marL="285750" indent="-285750">
              <a:buFont typeface="Arial" panose="020B0604020202020204" pitchFamily="34" charset="0"/>
              <a:buChar char="•"/>
            </a:pPr>
            <a:r>
              <a:rPr lang="en-IN" sz="2000" dirty="0"/>
              <a:t>Efficient data distribution</a:t>
            </a:r>
          </a:p>
          <a:p>
            <a:pPr marL="285750" indent="-285750">
              <a:buFont typeface="Arial" panose="020B0604020202020204" pitchFamily="34" charset="0"/>
              <a:buChar char="•"/>
            </a:pPr>
            <a:r>
              <a:rPr lang="en-IN" sz="2000" dirty="0"/>
              <a:t>New approach</a:t>
            </a:r>
          </a:p>
          <a:p>
            <a:pPr marL="285750" indent="-285750">
              <a:buFont typeface="Arial" panose="020B0604020202020204" pitchFamily="34" charset="0"/>
              <a:buChar char="•"/>
            </a:pPr>
            <a:r>
              <a:rPr lang="en-IN" sz="2000" dirty="0"/>
              <a:t>Space optimisation</a:t>
            </a:r>
          </a:p>
        </p:txBody>
      </p:sp>
    </p:spTree>
    <p:extLst>
      <p:ext uri="{BB962C8B-B14F-4D97-AF65-F5344CB8AC3E}">
        <p14:creationId xmlns:p14="http://schemas.microsoft.com/office/powerpoint/2010/main" val="261739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5100" cy="879475"/>
          </a:xfrm>
        </p:spPr>
        <p:txBody>
          <a:bodyPr>
            <a:normAutofit/>
          </a:bodyPr>
          <a:lstStyle/>
          <a:p>
            <a:pPr algn="ctr"/>
            <a:r>
              <a:rPr lang="en-IN" sz="4800" b="1" dirty="0">
                <a:latin typeface="Bahnschrift Condensed" panose="020B0502040204020203" pitchFamily="34" charset="0"/>
              </a:rPr>
              <a:t>Team Detail</a:t>
            </a:r>
            <a:endParaRPr lang="en-US" sz="4800" dirty="0">
              <a:latin typeface="Bahnschrift Condensed" panose="020B0502040204020203" pitchFamily="34" charset="0"/>
            </a:endParaRPr>
          </a:p>
        </p:txBody>
      </p:sp>
      <p:sp>
        <p:nvSpPr>
          <p:cNvPr id="3" name="Content Placeholder 2"/>
          <p:cNvSpPr>
            <a:spLocks noGrp="1"/>
          </p:cNvSpPr>
          <p:nvPr>
            <p:ph idx="1"/>
          </p:nvPr>
        </p:nvSpPr>
        <p:spPr>
          <a:xfrm>
            <a:off x="838200" y="1825624"/>
            <a:ext cx="10896600" cy="4803775"/>
          </a:xfrm>
        </p:spPr>
        <p:txBody>
          <a:bodyPr>
            <a:normAutofit/>
          </a:bodyPr>
          <a:lstStyle/>
          <a:p>
            <a:r>
              <a:rPr lang="en-US" sz="3200" b="1" dirty="0">
                <a:latin typeface="Bahnschrift Condensed" panose="020B0502040204020203" pitchFamily="34" charset="0"/>
              </a:rPr>
              <a:t>Team ID :  SGH001926                                   Industry Type :   Medium</a:t>
            </a:r>
          </a:p>
          <a:p>
            <a:r>
              <a:rPr lang="en-US" sz="3200" b="1" dirty="0">
                <a:latin typeface="Bahnschrift Condensed" panose="020B0502040204020203" pitchFamily="34" charset="0"/>
              </a:rPr>
              <a:t>Problem ID :    SGH077</a:t>
            </a:r>
          </a:p>
          <a:p>
            <a:pPr>
              <a:buNone/>
            </a:pPr>
            <a:endParaRPr lang="en-US" sz="3200" dirty="0"/>
          </a:p>
          <a:p>
            <a:pPr>
              <a:buNone/>
            </a:pPr>
            <a:endParaRPr lang="en-US" sz="3200" dirty="0"/>
          </a:p>
          <a:p>
            <a:r>
              <a:rPr lang="en-IN" sz="3200" b="1" dirty="0">
                <a:latin typeface="Bahnschrift Condensed" panose="020B0502040204020203" pitchFamily="34" charset="0"/>
              </a:rPr>
              <a:t>Submitted by:-</a:t>
            </a:r>
            <a:r>
              <a:rPr lang="en-US" sz="3200" b="1" dirty="0">
                <a:latin typeface="Bahnschrift Condensed" panose="020B0502040204020203" pitchFamily="34" charset="0"/>
              </a:rPr>
              <a:t>                                                                       Guided by:-</a:t>
            </a:r>
          </a:p>
          <a:p>
            <a:pPr>
              <a:buNone/>
            </a:pPr>
            <a:r>
              <a:rPr lang="en-US" b="1" dirty="0"/>
              <a:t>       </a:t>
            </a:r>
            <a:r>
              <a:rPr lang="en-US" dirty="0" err="1">
                <a:latin typeface="Bahnschrift SemiLight SemiConde" panose="020B0502040204020203" pitchFamily="34" charset="0"/>
              </a:rPr>
              <a:t>Vaghela</a:t>
            </a:r>
            <a:r>
              <a:rPr lang="en-US" dirty="0">
                <a:latin typeface="Bahnschrift SemiLight SemiConde" panose="020B0502040204020203" pitchFamily="34" charset="0"/>
              </a:rPr>
              <a:t> </a:t>
            </a:r>
            <a:r>
              <a:rPr lang="en-US" dirty="0" err="1">
                <a:latin typeface="Bahnschrift SemiLight SemiConde" panose="020B0502040204020203" pitchFamily="34" charset="0"/>
              </a:rPr>
              <a:t>Vipasha</a:t>
            </a:r>
            <a:r>
              <a:rPr lang="en-US" dirty="0">
                <a:latin typeface="Bahnschrift SemiLight SemiConde" panose="020B0502040204020203" pitchFamily="34" charset="0"/>
              </a:rPr>
              <a:t> (3rd  IT) Team Leader                         </a:t>
            </a:r>
            <a:r>
              <a:rPr lang="en-US" dirty="0" err="1">
                <a:latin typeface="Bahnschrift SemiLight SemiConde" panose="020B0502040204020203" pitchFamily="34" charset="0"/>
              </a:rPr>
              <a:t>Prayag</a:t>
            </a:r>
            <a:r>
              <a:rPr lang="en-US" dirty="0">
                <a:latin typeface="Bahnschrift SemiLight SemiConde" panose="020B0502040204020203" pitchFamily="34" charset="0"/>
              </a:rPr>
              <a:t> Patel</a:t>
            </a:r>
          </a:p>
          <a:p>
            <a:pPr>
              <a:buNone/>
            </a:pPr>
            <a:r>
              <a:rPr lang="en-US" dirty="0">
                <a:latin typeface="Bahnschrift SemiLight SemiConde" panose="020B0502040204020203" pitchFamily="34" charset="0"/>
              </a:rPr>
              <a:t>       </a:t>
            </a:r>
            <a:r>
              <a:rPr lang="en-US" dirty="0" err="1">
                <a:latin typeface="Bahnschrift SemiLight SemiConde" panose="020B0502040204020203" pitchFamily="34" charset="0"/>
              </a:rPr>
              <a:t>Daftari</a:t>
            </a:r>
            <a:r>
              <a:rPr lang="en-US" dirty="0">
                <a:latin typeface="Bahnschrift SemiLight SemiConde" panose="020B0502040204020203" pitchFamily="34" charset="0"/>
              </a:rPr>
              <a:t> </a:t>
            </a:r>
            <a:r>
              <a:rPr lang="en-US" dirty="0" err="1">
                <a:latin typeface="Bahnschrift SemiLight SemiConde" panose="020B0502040204020203" pitchFamily="34" charset="0"/>
              </a:rPr>
              <a:t>Charmi</a:t>
            </a:r>
            <a:r>
              <a:rPr lang="en-US" dirty="0">
                <a:latin typeface="Bahnschrift SemiLight SemiConde" panose="020B0502040204020203" pitchFamily="34" charset="0"/>
              </a:rPr>
              <a:t>  (3rd ICT) Team Member</a:t>
            </a:r>
          </a:p>
          <a:p>
            <a:pPr>
              <a:buNone/>
            </a:pPr>
            <a:r>
              <a:rPr lang="en-US" dirty="0">
                <a:latin typeface="Bahnschrift SemiLight SemiConde" panose="020B0502040204020203" pitchFamily="34" charset="0"/>
              </a:rPr>
              <a:t>       Desai </a:t>
            </a:r>
            <a:r>
              <a:rPr lang="en-US" dirty="0" err="1">
                <a:latin typeface="Bahnschrift SemiLight SemiConde" panose="020B0502040204020203" pitchFamily="34" charset="0"/>
              </a:rPr>
              <a:t>Saakshi</a:t>
            </a:r>
            <a:r>
              <a:rPr lang="en-US" dirty="0">
                <a:latin typeface="Bahnschrift SemiLight SemiConde" panose="020B0502040204020203" pitchFamily="34" charset="0"/>
              </a:rPr>
              <a:t> (3rd  IT) Team Member</a:t>
            </a:r>
            <a:br>
              <a:rPr lang="en-US" dirty="0"/>
            </a:br>
            <a:endParaRPr lang="en-US" dirty="0"/>
          </a:p>
          <a:p>
            <a:endParaRPr lang="en-US" dirty="0"/>
          </a:p>
        </p:txBody>
      </p:sp>
      <p:sp>
        <p:nvSpPr>
          <p:cNvPr id="4" name="Rectangle 3">
            <a:extLst>
              <a:ext uri="{FF2B5EF4-FFF2-40B4-BE49-F238E27FC236}">
                <a16:creationId xmlns:a16="http://schemas.microsoft.com/office/drawing/2014/main" id="{E10024BC-E23C-4BD7-A7EE-A0E845EE22CE}"/>
              </a:ext>
            </a:extLst>
          </p:cNvPr>
          <p:cNvSpPr/>
          <p:nvPr/>
        </p:nvSpPr>
        <p:spPr>
          <a:xfrm>
            <a:off x="675640" y="1562099"/>
            <a:ext cx="10749921" cy="50673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E7732FA0-13C7-4DCC-9644-9B04F895FFE1}"/>
              </a:ext>
            </a:extLst>
          </p:cNvPr>
          <p:cNvPicPr>
            <a:picLocks noChangeAspect="1"/>
          </p:cNvPicPr>
          <p:nvPr/>
        </p:nvPicPr>
        <p:blipFill>
          <a:blip r:embed="rId2"/>
          <a:stretch>
            <a:fillRect/>
          </a:stretch>
        </p:blipFill>
        <p:spPr>
          <a:xfrm>
            <a:off x="838200" y="176968"/>
            <a:ext cx="2229088" cy="1307028"/>
          </a:xfrm>
          <a:prstGeom prst="rect">
            <a:avLst/>
          </a:prstGeom>
        </p:spPr>
      </p:pic>
      <p:pic>
        <p:nvPicPr>
          <p:cNvPr id="6" name="Picture 5">
            <a:extLst>
              <a:ext uri="{FF2B5EF4-FFF2-40B4-BE49-F238E27FC236}">
                <a16:creationId xmlns:a16="http://schemas.microsoft.com/office/drawing/2014/main" id="{12730872-F51E-432A-BE47-0989AC138EBD}"/>
              </a:ext>
            </a:extLst>
          </p:cNvPr>
          <p:cNvPicPr>
            <a:picLocks noChangeAspect="1"/>
          </p:cNvPicPr>
          <p:nvPr/>
        </p:nvPicPr>
        <p:blipFill rotWithShape="1">
          <a:blip r:embed="rId3">
            <a:extLst>
              <a:ext uri="{28A0092B-C50C-407E-A947-70E740481C1C}">
                <a14:useLocalDpi xmlns:a14="http://schemas.microsoft.com/office/drawing/2010/main" val="0"/>
              </a:ext>
            </a:extLst>
          </a:blip>
          <a:srcRect l="11338" t="12815" r="9439" b="6765"/>
          <a:stretch/>
        </p:blipFill>
        <p:spPr>
          <a:xfrm>
            <a:off x="9698461" y="151004"/>
            <a:ext cx="1233699" cy="125234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C812B-14E6-4488-A2E7-3C0C0E300B8B}"/>
              </a:ext>
            </a:extLst>
          </p:cNvPr>
          <p:cNvSpPr>
            <a:spLocks noGrp="1"/>
          </p:cNvSpPr>
          <p:nvPr>
            <p:ph type="title"/>
          </p:nvPr>
        </p:nvSpPr>
        <p:spPr/>
        <p:txBody>
          <a:bodyPr>
            <a:normAutofit fontScale="90000"/>
          </a:bodyPr>
          <a:lstStyle/>
          <a:p>
            <a:pPr algn="ctr"/>
            <a:r>
              <a:rPr lang="en-IN" dirty="0">
                <a:latin typeface="Bahnschrift" panose="020B0502040204020203" pitchFamily="34" charset="0"/>
              </a:rPr>
              <a:t>Prototype slide-6</a:t>
            </a:r>
            <a:br>
              <a:rPr lang="en-IN" dirty="0">
                <a:latin typeface="Bahnschrift" panose="020B0502040204020203" pitchFamily="34" charset="0"/>
              </a:rPr>
            </a:br>
            <a:r>
              <a:rPr lang="en-IN" sz="4000" dirty="0">
                <a:latin typeface="Bahnschrift" panose="020B0502040204020203" pitchFamily="34" charset="0"/>
              </a:rPr>
              <a:t>{Details for new project and related information}</a:t>
            </a:r>
            <a:br>
              <a:rPr lang="en-IN" dirty="0">
                <a:latin typeface="Bahnschrift" panose="020B0502040204020203" pitchFamily="34" charset="0"/>
              </a:rPr>
            </a:br>
            <a:endParaRPr lang="en-IN" dirty="0"/>
          </a:p>
        </p:txBody>
      </p:sp>
      <p:pic>
        <p:nvPicPr>
          <p:cNvPr id="5" name="Content Placeholder 4">
            <a:extLst>
              <a:ext uri="{FF2B5EF4-FFF2-40B4-BE49-F238E27FC236}">
                <a16:creationId xmlns:a16="http://schemas.microsoft.com/office/drawing/2014/main" id="{2684CBAB-5A09-4CCF-97A1-ADB0AA02BB4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670"/>
          <a:stretch/>
        </p:blipFill>
        <p:spPr>
          <a:xfrm>
            <a:off x="2096754" y="1690688"/>
            <a:ext cx="8148077" cy="46588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08243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employee management symbol  png">
            <a:extLst>
              <a:ext uri="{FF2B5EF4-FFF2-40B4-BE49-F238E27FC236}">
                <a16:creationId xmlns:a16="http://schemas.microsoft.com/office/drawing/2014/main" id="{E138093B-AB60-41B1-969C-3F53218D0088}"/>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847902" y="35989"/>
            <a:ext cx="2496195" cy="2496195"/>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843837E0-8A44-435F-890F-27C63B83EE9B}"/>
              </a:ext>
            </a:extLst>
          </p:cNvPr>
          <p:cNvSpPr txBox="1">
            <a:spLocks/>
          </p:cNvSpPr>
          <p:nvPr/>
        </p:nvSpPr>
        <p:spPr>
          <a:xfrm>
            <a:off x="1524000" y="2334751"/>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i="1" dirty="0">
                <a:solidFill>
                  <a:srgbClr val="4783A5"/>
                </a:solidFill>
                <a:latin typeface="Bahnschrift Light" panose="020B0502040204020203" pitchFamily="34" charset="0"/>
              </a:rPr>
              <a:t>“An approach to having a user-friendly employee management system”</a:t>
            </a:r>
            <a:endParaRPr lang="en-IN" i="1" dirty="0">
              <a:latin typeface="Bahnschrift Light" panose="020B0502040204020203" pitchFamily="34" charset="0"/>
            </a:endParaRPr>
          </a:p>
        </p:txBody>
      </p:sp>
      <p:cxnSp>
        <p:nvCxnSpPr>
          <p:cNvPr id="10" name="Straight Connector 9">
            <a:extLst>
              <a:ext uri="{FF2B5EF4-FFF2-40B4-BE49-F238E27FC236}">
                <a16:creationId xmlns:a16="http://schemas.microsoft.com/office/drawing/2014/main" id="{4118CE97-6D94-470D-B427-9C6DD9133EF5}"/>
              </a:ext>
            </a:extLst>
          </p:cNvPr>
          <p:cNvCxnSpPr/>
          <p:nvPr/>
        </p:nvCxnSpPr>
        <p:spPr>
          <a:xfrm>
            <a:off x="5930283" y="3151573"/>
            <a:ext cx="0" cy="63919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8EF0AE-79E4-464A-AC00-FB86C75441B7}"/>
              </a:ext>
            </a:extLst>
          </p:cNvPr>
          <p:cNvCxnSpPr>
            <a:cxnSpLocks/>
          </p:cNvCxnSpPr>
          <p:nvPr/>
        </p:nvCxnSpPr>
        <p:spPr>
          <a:xfrm flipH="1">
            <a:off x="3462291" y="3790765"/>
            <a:ext cx="507802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6586B1-8BF4-4DD1-A309-42B6A43943A9}"/>
              </a:ext>
            </a:extLst>
          </p:cNvPr>
          <p:cNvCxnSpPr/>
          <p:nvPr/>
        </p:nvCxnSpPr>
        <p:spPr>
          <a:xfrm>
            <a:off x="3463770" y="3790765"/>
            <a:ext cx="0" cy="63919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6F6132B-5293-4E04-B758-266C9BA542BE}"/>
              </a:ext>
            </a:extLst>
          </p:cNvPr>
          <p:cNvCxnSpPr/>
          <p:nvPr/>
        </p:nvCxnSpPr>
        <p:spPr>
          <a:xfrm>
            <a:off x="8540318" y="3790765"/>
            <a:ext cx="0" cy="63919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Cylinder 16">
            <a:extLst>
              <a:ext uri="{FF2B5EF4-FFF2-40B4-BE49-F238E27FC236}">
                <a16:creationId xmlns:a16="http://schemas.microsoft.com/office/drawing/2014/main" id="{F3A14B84-DCEB-462F-B920-81AB10305DBE}"/>
              </a:ext>
            </a:extLst>
          </p:cNvPr>
          <p:cNvSpPr/>
          <p:nvPr/>
        </p:nvSpPr>
        <p:spPr>
          <a:xfrm>
            <a:off x="2733675" y="4429957"/>
            <a:ext cx="1495422" cy="1170743"/>
          </a:xfrm>
          <a:prstGeom prst="can">
            <a:avLst/>
          </a:prstGeom>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Cylinder 22">
            <a:extLst>
              <a:ext uri="{FF2B5EF4-FFF2-40B4-BE49-F238E27FC236}">
                <a16:creationId xmlns:a16="http://schemas.microsoft.com/office/drawing/2014/main" id="{18F277DB-0CF2-43CF-80BD-1104F359338B}"/>
              </a:ext>
            </a:extLst>
          </p:cNvPr>
          <p:cNvSpPr/>
          <p:nvPr/>
        </p:nvSpPr>
        <p:spPr>
          <a:xfrm>
            <a:off x="7792607" y="4429956"/>
            <a:ext cx="1495422" cy="1170743"/>
          </a:xfrm>
          <a:prstGeom prst="can">
            <a:avLst/>
          </a:prstGeom>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BAFD9302-193D-4117-8845-4664754D6272}"/>
              </a:ext>
            </a:extLst>
          </p:cNvPr>
          <p:cNvSpPr txBox="1"/>
          <p:nvPr/>
        </p:nvSpPr>
        <p:spPr>
          <a:xfrm>
            <a:off x="2719919" y="4869401"/>
            <a:ext cx="1484744" cy="461665"/>
          </a:xfrm>
          <a:prstGeom prst="rect">
            <a:avLst/>
          </a:prstGeom>
          <a:noFill/>
        </p:spPr>
        <p:txBody>
          <a:bodyPr wrap="square" rtlCol="0">
            <a:spAutoFit/>
          </a:bodyPr>
          <a:lstStyle/>
          <a:p>
            <a:pPr algn="ctr"/>
            <a:r>
              <a:rPr lang="en-IN" sz="2400" dirty="0">
                <a:latin typeface="Bauhaus 93" panose="04030905020B02020C02" pitchFamily="82" charset="0"/>
              </a:rPr>
              <a:t>ADMIN</a:t>
            </a:r>
          </a:p>
        </p:txBody>
      </p:sp>
      <p:sp>
        <p:nvSpPr>
          <p:cNvPr id="25" name="TextBox 24">
            <a:extLst>
              <a:ext uri="{FF2B5EF4-FFF2-40B4-BE49-F238E27FC236}">
                <a16:creationId xmlns:a16="http://schemas.microsoft.com/office/drawing/2014/main" id="{12069396-19DC-452D-821F-DBA339D25FF6}"/>
              </a:ext>
            </a:extLst>
          </p:cNvPr>
          <p:cNvSpPr txBox="1"/>
          <p:nvPr/>
        </p:nvSpPr>
        <p:spPr>
          <a:xfrm>
            <a:off x="7615770" y="4930956"/>
            <a:ext cx="1842555" cy="400110"/>
          </a:xfrm>
          <a:prstGeom prst="rect">
            <a:avLst/>
          </a:prstGeom>
          <a:noFill/>
        </p:spPr>
        <p:txBody>
          <a:bodyPr wrap="square" rtlCol="0">
            <a:spAutoFit/>
          </a:bodyPr>
          <a:lstStyle/>
          <a:p>
            <a:pPr algn="ctr"/>
            <a:r>
              <a:rPr lang="en-IN" sz="2000" dirty="0">
                <a:latin typeface="Bauhaus 93" panose="04030905020B02020C02" pitchFamily="82" charset="0"/>
              </a:rPr>
              <a:t>EMPLOYEE</a:t>
            </a:r>
          </a:p>
        </p:txBody>
      </p:sp>
    </p:spTree>
    <p:extLst>
      <p:ext uri="{BB962C8B-B14F-4D97-AF65-F5344CB8AC3E}">
        <p14:creationId xmlns:p14="http://schemas.microsoft.com/office/powerpoint/2010/main" val="4277716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B538-3262-4627-8BE6-8FFFF86D69A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17A40D4-7893-42BF-BD2C-0D702B934F53}"/>
              </a:ext>
            </a:extLst>
          </p:cNvPr>
          <p:cNvSpPr>
            <a:spLocks noGrp="1"/>
          </p:cNvSpPr>
          <p:nvPr>
            <p:ph idx="1"/>
          </p:nvPr>
        </p:nvSpPr>
        <p:spPr/>
        <p:txBody>
          <a:bodyPr/>
          <a:lstStyle/>
          <a:p>
            <a:endParaRPr lang="en-IN"/>
          </a:p>
        </p:txBody>
      </p:sp>
      <p:pic>
        <p:nvPicPr>
          <p:cNvPr id="4098" name="Picture 2" descr="Image result for employee management symbol  png">
            <a:extLst>
              <a:ext uri="{FF2B5EF4-FFF2-40B4-BE49-F238E27FC236}">
                <a16:creationId xmlns:a16="http://schemas.microsoft.com/office/drawing/2014/main" id="{7E8DC6BB-3AD7-464F-A8FA-82FBE81F3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278" y="2308194"/>
            <a:ext cx="3970226" cy="2649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227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CA56-E528-41F4-89F4-E87B783FC4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E800F1-6371-47C5-918F-2E7E691FB189}"/>
              </a:ext>
            </a:extLst>
          </p:cNvPr>
          <p:cNvSpPr>
            <a:spLocks noGrp="1"/>
          </p:cNvSpPr>
          <p:nvPr>
            <p:ph idx="1"/>
          </p:nvPr>
        </p:nvSpPr>
        <p:spPr/>
        <p:txBody>
          <a:bodyPr/>
          <a:lstStyle/>
          <a:p>
            <a:endParaRPr lang="en-IN"/>
          </a:p>
        </p:txBody>
      </p:sp>
      <p:pic>
        <p:nvPicPr>
          <p:cNvPr id="5122" name="Picture 2" descr="Image result for employee management symbol  png">
            <a:extLst>
              <a:ext uri="{FF2B5EF4-FFF2-40B4-BE49-F238E27FC236}">
                <a16:creationId xmlns:a16="http://schemas.microsoft.com/office/drawing/2014/main" id="{C695E6D7-36C0-4739-8718-68EB1A91BD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900" y="2462213"/>
            <a:ext cx="2362200"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349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5A0A-3EBD-4617-BBEB-346575434620}"/>
              </a:ext>
            </a:extLst>
          </p:cNvPr>
          <p:cNvSpPr>
            <a:spLocks noGrp="1"/>
          </p:cNvSpPr>
          <p:nvPr>
            <p:ph type="title"/>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15F97A66-208A-4297-90EB-7ABFBFFA49E6}"/>
              </a:ext>
            </a:extLst>
          </p:cNvPr>
          <p:cNvGraphicFramePr>
            <a:graphicFrameLocks noGrp="1"/>
          </p:cNvGraphicFramePr>
          <p:nvPr>
            <p:ph idx="1"/>
            <p:extLst>
              <p:ext uri="{D42A27DB-BD31-4B8C-83A1-F6EECF244321}">
                <p14:modId xmlns:p14="http://schemas.microsoft.com/office/powerpoint/2010/main" val="6671062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utoShape 4" descr="Image result for employee management symbol  png">
            <a:extLst>
              <a:ext uri="{FF2B5EF4-FFF2-40B4-BE49-F238E27FC236}">
                <a16:creationId xmlns:a16="http://schemas.microsoft.com/office/drawing/2014/main" id="{C340A894-55D6-41B9-B272-49F9D4046D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642421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00400-B863-4FCB-B5A9-E0F175D3F8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AF33B4-1AC7-4B9A-9088-5FCC2C5F9FE2}"/>
              </a:ext>
            </a:extLst>
          </p:cNvPr>
          <p:cNvSpPr>
            <a:spLocks noGrp="1"/>
          </p:cNvSpPr>
          <p:nvPr>
            <p:ph idx="1"/>
          </p:nvPr>
        </p:nvSpPr>
        <p:spPr/>
        <p:txBody>
          <a:bodyPr/>
          <a:lstStyle/>
          <a:p>
            <a:endParaRPr lang="en-IN"/>
          </a:p>
        </p:txBody>
      </p:sp>
      <p:pic>
        <p:nvPicPr>
          <p:cNvPr id="4" name="Picture 2" descr="Image result for ppt for employee management system">
            <a:extLst>
              <a:ext uri="{FF2B5EF4-FFF2-40B4-BE49-F238E27FC236}">
                <a16:creationId xmlns:a16="http://schemas.microsoft.com/office/drawing/2014/main" id="{AF057E5A-CB31-4853-8AC5-D8FAEAE48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634" y="0"/>
            <a:ext cx="4483222" cy="298881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Related image">
            <a:extLst>
              <a:ext uri="{FF2B5EF4-FFF2-40B4-BE49-F238E27FC236}">
                <a16:creationId xmlns:a16="http://schemas.microsoft.com/office/drawing/2014/main" id="{B8DD0241-4390-4B50-A798-B0C0BE8A9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856" y="17440"/>
            <a:ext cx="5311805" cy="398385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Image result for ppt for employee management system">
            <a:extLst>
              <a:ext uri="{FF2B5EF4-FFF2-40B4-BE49-F238E27FC236}">
                <a16:creationId xmlns:a16="http://schemas.microsoft.com/office/drawing/2014/main" id="{88E8FC2F-97F3-403B-816A-84F7C7807D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8" name="Picture 6">
            <a:extLst>
              <a:ext uri="{FF2B5EF4-FFF2-40B4-BE49-F238E27FC236}">
                <a16:creationId xmlns:a16="http://schemas.microsoft.com/office/drawing/2014/main" id="{6730D4CC-EA61-4366-85A1-F5B51EE71F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992608"/>
            <a:ext cx="5153856" cy="3865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619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7C95E-B822-4A2D-8E68-77EEAE1F62D7}"/>
              </a:ext>
            </a:extLst>
          </p:cNvPr>
          <p:cNvSpPr>
            <a:spLocks noGrp="1"/>
          </p:cNvSpPr>
          <p:nvPr>
            <p:ph type="title"/>
          </p:nvPr>
        </p:nvSpPr>
        <p:spPr>
          <a:xfrm>
            <a:off x="838200" y="347370"/>
            <a:ext cx="10515600" cy="1325563"/>
          </a:xfrm>
        </p:spPr>
        <p:txBody>
          <a:bodyPr/>
          <a:lstStyle/>
          <a:p>
            <a:endParaRPr lang="en-IN" dirty="0"/>
          </a:p>
        </p:txBody>
      </p:sp>
      <p:pic>
        <p:nvPicPr>
          <p:cNvPr id="1028" name="Picture 4" descr="Image result for man symbol  png">
            <a:extLst>
              <a:ext uri="{FF2B5EF4-FFF2-40B4-BE49-F238E27FC236}">
                <a16:creationId xmlns:a16="http://schemas.microsoft.com/office/drawing/2014/main" id="{DE4F94C9-59BD-4518-A3AE-7D818C574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369" y="3026546"/>
            <a:ext cx="2192784" cy="21927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9DFF0725-4ACA-47F8-9720-A2244D79E05C}"/>
              </a:ext>
            </a:extLst>
          </p:cNvPr>
          <p:cNvGraphicFramePr/>
          <p:nvPr>
            <p:extLst>
              <p:ext uri="{D42A27DB-BD31-4B8C-83A1-F6EECF244321}">
                <p14:modId xmlns:p14="http://schemas.microsoft.com/office/powerpoint/2010/main" val="1425653391"/>
              </p:ext>
            </p:extLst>
          </p:nvPr>
        </p:nvGraphicFramePr>
        <p:xfrm>
          <a:off x="-1325239" y="14393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8405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ED0EA-983C-4BC1-B253-257D1CAB5E22}"/>
              </a:ext>
            </a:extLst>
          </p:cNvPr>
          <p:cNvSpPr>
            <a:spLocks noGrp="1"/>
          </p:cNvSpPr>
          <p:nvPr>
            <p:ph type="title"/>
          </p:nvPr>
        </p:nvSpPr>
        <p:spPr/>
        <p:txBody>
          <a:bodyPr/>
          <a:lstStyle/>
          <a:p>
            <a:pPr algn="ctr"/>
            <a:r>
              <a:rPr lang="en-IN" dirty="0">
                <a:latin typeface="Bahnschrift Condensed" panose="020B0502040204020203" pitchFamily="34" charset="0"/>
              </a:rPr>
              <a:t>Main problem solving approach</a:t>
            </a:r>
          </a:p>
        </p:txBody>
      </p:sp>
      <p:sp>
        <p:nvSpPr>
          <p:cNvPr id="3" name="Content Placeholder 2">
            <a:extLst>
              <a:ext uri="{FF2B5EF4-FFF2-40B4-BE49-F238E27FC236}">
                <a16:creationId xmlns:a16="http://schemas.microsoft.com/office/drawing/2014/main" id="{F2D7BB33-FE7F-40AB-BDE7-51A9E8F49425}"/>
              </a:ext>
            </a:extLst>
          </p:cNvPr>
          <p:cNvSpPr>
            <a:spLocks noGrp="1"/>
          </p:cNvSpPr>
          <p:nvPr>
            <p:ph idx="1"/>
          </p:nvPr>
        </p:nvSpPr>
        <p:spPr/>
        <p:txBody>
          <a:bodyPr/>
          <a:lstStyle/>
          <a:p>
            <a:r>
              <a:rPr lang="en-IN" dirty="0">
                <a:latin typeface="Calibri" panose="020F0502020204030204" pitchFamily="34" charset="0"/>
                <a:cs typeface="Calibri" panose="020F0502020204030204" pitchFamily="34" charset="0"/>
              </a:rPr>
              <a:t>Isolation of multiple operations performed over the database</a:t>
            </a:r>
          </a:p>
          <a:p>
            <a:r>
              <a:rPr lang="en-IN" dirty="0">
                <a:latin typeface="Calibri" panose="020F0502020204030204" pitchFamily="34" charset="0"/>
                <a:cs typeface="Calibri" panose="020F0502020204030204" pitchFamily="34" charset="0"/>
              </a:rPr>
              <a:t>A durable system that sustains system failures/crash</a:t>
            </a:r>
          </a:p>
          <a:p>
            <a:r>
              <a:rPr lang="en-IN" dirty="0">
                <a:latin typeface="Calibri" panose="020F0502020204030204" pitchFamily="34" charset="0"/>
                <a:cs typeface="Calibri" panose="020F0502020204030204" pitchFamily="34" charset="0"/>
              </a:rPr>
              <a:t>A new approach in the overall web page designing (using pie-charts, histograms etc)</a:t>
            </a:r>
          </a:p>
          <a:p>
            <a:r>
              <a:rPr lang="en-IN" dirty="0">
                <a:latin typeface="Calibri" panose="020F0502020204030204" pitchFamily="34" charset="0"/>
                <a:cs typeface="Calibri" panose="020F0502020204030204" pitchFamily="34" charset="0"/>
              </a:rPr>
              <a:t>Strong and effective coding methods</a:t>
            </a:r>
          </a:p>
          <a:p>
            <a:r>
              <a:rPr lang="en-IN" dirty="0">
                <a:latin typeface="Calibri" panose="020F0502020204030204" pitchFamily="34" charset="0"/>
                <a:cs typeface="Calibri" panose="020F0502020204030204" pitchFamily="34" charset="0"/>
              </a:rPr>
              <a:t>Every employee data maintained with strict security</a:t>
            </a:r>
          </a:p>
          <a:p>
            <a:r>
              <a:rPr lang="en-IN" dirty="0">
                <a:latin typeface="Calibri" panose="020F0502020204030204" pitchFamily="34" charset="0"/>
                <a:cs typeface="Calibri" panose="020F0502020204030204" pitchFamily="34" charset="0"/>
              </a:rPr>
              <a:t>A better employee management environment</a:t>
            </a: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p>
        </p:txBody>
      </p:sp>
      <p:sp>
        <p:nvSpPr>
          <p:cNvPr id="4" name="Rectangle 3">
            <a:extLst>
              <a:ext uri="{FF2B5EF4-FFF2-40B4-BE49-F238E27FC236}">
                <a16:creationId xmlns:a16="http://schemas.microsoft.com/office/drawing/2014/main" id="{8098029A-5985-47CB-8074-F4DF9DF3A5E5}"/>
              </a:ext>
            </a:extLst>
          </p:cNvPr>
          <p:cNvSpPr/>
          <p:nvPr/>
        </p:nvSpPr>
        <p:spPr>
          <a:xfrm>
            <a:off x="259080" y="1534160"/>
            <a:ext cx="11673840" cy="5047314"/>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736ECBC4-DF5E-4A09-9670-C5F399602CD8}"/>
              </a:ext>
            </a:extLst>
          </p:cNvPr>
          <p:cNvPicPr>
            <a:picLocks noChangeAspect="1"/>
          </p:cNvPicPr>
          <p:nvPr/>
        </p:nvPicPr>
        <p:blipFill rotWithShape="1">
          <a:blip r:embed="rId2">
            <a:extLst>
              <a:ext uri="{28A0092B-C50C-407E-A947-70E740481C1C}">
                <a14:useLocalDpi xmlns:a14="http://schemas.microsoft.com/office/drawing/2010/main" val="0"/>
              </a:ext>
            </a:extLst>
          </a:blip>
          <a:srcRect l="11338" t="12815" r="9439" b="6765"/>
          <a:stretch/>
        </p:blipFill>
        <p:spPr>
          <a:xfrm>
            <a:off x="9042400" y="3779430"/>
            <a:ext cx="2585720" cy="2624802"/>
          </a:xfrm>
          <a:prstGeom prst="rect">
            <a:avLst/>
          </a:prstGeom>
        </p:spPr>
      </p:pic>
    </p:spTree>
    <p:extLst>
      <p:ext uri="{BB962C8B-B14F-4D97-AF65-F5344CB8AC3E}">
        <p14:creationId xmlns:p14="http://schemas.microsoft.com/office/powerpoint/2010/main" val="866543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2AEEC4-09E6-4722-87E6-8B78587B3E89}"/>
              </a:ext>
            </a:extLst>
          </p:cNvPr>
          <p:cNvSpPr/>
          <p:nvPr/>
        </p:nvSpPr>
        <p:spPr>
          <a:xfrm>
            <a:off x="763480" y="2610035"/>
            <a:ext cx="10665040" cy="568171"/>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D1663F54-AD07-422F-9A21-FEAC34B41F21}"/>
              </a:ext>
            </a:extLst>
          </p:cNvPr>
          <p:cNvSpPr/>
          <p:nvPr/>
        </p:nvSpPr>
        <p:spPr>
          <a:xfrm>
            <a:off x="115409" y="2283781"/>
            <a:ext cx="1136341" cy="1145219"/>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2800" b="1" dirty="0">
                <a:solidFill>
                  <a:schemeClr val="tx1"/>
                </a:solidFill>
                <a:latin typeface="Bahnschrift Condensed" panose="020B0502040204020203" pitchFamily="34" charset="0"/>
              </a:rPr>
              <a:t>Start</a:t>
            </a:r>
          </a:p>
        </p:txBody>
      </p:sp>
      <p:sp>
        <p:nvSpPr>
          <p:cNvPr id="7" name="Oval 6">
            <a:extLst>
              <a:ext uri="{FF2B5EF4-FFF2-40B4-BE49-F238E27FC236}">
                <a16:creationId xmlns:a16="http://schemas.microsoft.com/office/drawing/2014/main" id="{25B4127D-2473-4184-B573-0945BD467627}"/>
              </a:ext>
            </a:extLst>
          </p:cNvPr>
          <p:cNvSpPr/>
          <p:nvPr/>
        </p:nvSpPr>
        <p:spPr>
          <a:xfrm>
            <a:off x="10860349" y="2283780"/>
            <a:ext cx="1136341" cy="1145219"/>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3200" b="1" dirty="0">
                <a:solidFill>
                  <a:schemeClr val="tx1"/>
                </a:solidFill>
                <a:latin typeface="Bahnschrift Condensed" panose="020B0502040204020203" pitchFamily="34" charset="0"/>
              </a:rPr>
              <a:t>End </a:t>
            </a:r>
          </a:p>
        </p:txBody>
      </p:sp>
      <p:sp>
        <p:nvSpPr>
          <p:cNvPr id="8" name="Oval 7">
            <a:extLst>
              <a:ext uri="{FF2B5EF4-FFF2-40B4-BE49-F238E27FC236}">
                <a16:creationId xmlns:a16="http://schemas.microsoft.com/office/drawing/2014/main" id="{5B91E27F-B6C6-4864-8749-06E150CA4919}"/>
              </a:ext>
            </a:extLst>
          </p:cNvPr>
          <p:cNvSpPr/>
          <p:nvPr/>
        </p:nvSpPr>
        <p:spPr>
          <a:xfrm>
            <a:off x="1429303" y="2799794"/>
            <a:ext cx="159798" cy="17089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9DB700E2-CEE0-4AA6-820C-B9050992AD2F}"/>
              </a:ext>
            </a:extLst>
          </p:cNvPr>
          <p:cNvSpPr/>
          <p:nvPr/>
        </p:nvSpPr>
        <p:spPr>
          <a:xfrm>
            <a:off x="1859870" y="2799794"/>
            <a:ext cx="159798" cy="17089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83CE7F72-18CB-421E-81E3-65267A873632}"/>
              </a:ext>
            </a:extLst>
          </p:cNvPr>
          <p:cNvSpPr/>
          <p:nvPr/>
        </p:nvSpPr>
        <p:spPr>
          <a:xfrm>
            <a:off x="3554028" y="2799794"/>
            <a:ext cx="159798" cy="17089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F66D5CB-B627-4E12-93C6-CA0B7831EA83}"/>
              </a:ext>
            </a:extLst>
          </p:cNvPr>
          <p:cNvSpPr/>
          <p:nvPr/>
        </p:nvSpPr>
        <p:spPr>
          <a:xfrm>
            <a:off x="3980156" y="2799794"/>
            <a:ext cx="159798" cy="17089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52FE0317-7672-4B50-B646-10850130E654}"/>
              </a:ext>
            </a:extLst>
          </p:cNvPr>
          <p:cNvCxnSpPr>
            <a:cxnSpLocks/>
          </p:cNvCxnSpPr>
          <p:nvPr/>
        </p:nvCxnSpPr>
        <p:spPr>
          <a:xfrm flipV="1">
            <a:off x="1509202" y="1535837"/>
            <a:ext cx="0" cy="1349406"/>
          </a:xfrm>
          <a:prstGeom prst="line">
            <a:avLst/>
          </a:prstGeom>
          <a:ln w="3810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E8083175-DEDD-40CE-B563-EA1673D53600}"/>
              </a:ext>
            </a:extLst>
          </p:cNvPr>
          <p:cNvSpPr txBox="1"/>
          <p:nvPr/>
        </p:nvSpPr>
        <p:spPr>
          <a:xfrm>
            <a:off x="447373" y="294008"/>
            <a:ext cx="2123658" cy="1477328"/>
          </a:xfrm>
          <a:prstGeom prst="rect">
            <a:avLst/>
          </a:prstGeom>
        </p:spPr>
        <p:style>
          <a:lnRef idx="3">
            <a:schemeClr val="lt1"/>
          </a:lnRef>
          <a:fillRef idx="1">
            <a:schemeClr val="accent6"/>
          </a:fillRef>
          <a:effectRef idx="1">
            <a:schemeClr val="accent6"/>
          </a:effectRef>
          <a:fontRef idx="minor">
            <a:schemeClr val="lt1"/>
          </a:fontRef>
        </p:style>
        <p:txBody>
          <a:bodyPr vert="horz" wrap="square" rtlCol="0" anchor="ctr">
            <a:spAutoFit/>
          </a:bodyPr>
          <a:lstStyle/>
          <a:p>
            <a:pPr algn="ctr"/>
            <a:r>
              <a:rPr lang="en-IN" b="1" dirty="0">
                <a:solidFill>
                  <a:schemeClr val="tx1"/>
                </a:solidFill>
              </a:rPr>
              <a:t>3</a:t>
            </a:r>
            <a:r>
              <a:rPr lang="en-IN" b="1" baseline="30000" dirty="0">
                <a:solidFill>
                  <a:schemeClr val="tx1"/>
                </a:solidFill>
              </a:rPr>
              <a:t>rd</a:t>
            </a:r>
            <a:r>
              <a:rPr lang="en-IN" b="1" dirty="0">
                <a:solidFill>
                  <a:schemeClr val="tx1"/>
                </a:solidFill>
              </a:rPr>
              <a:t> December:</a:t>
            </a:r>
          </a:p>
          <a:p>
            <a:pPr algn="ctr"/>
            <a:r>
              <a:rPr lang="en-IN" b="1" dirty="0">
                <a:solidFill>
                  <a:schemeClr val="tx1"/>
                </a:solidFill>
              </a:rPr>
              <a:t>Complete project and problem statement analysis</a:t>
            </a:r>
          </a:p>
          <a:p>
            <a:endParaRPr lang="en-IN" dirty="0"/>
          </a:p>
        </p:txBody>
      </p:sp>
      <p:cxnSp>
        <p:nvCxnSpPr>
          <p:cNvPr id="18" name="Straight Connector 17">
            <a:extLst>
              <a:ext uri="{FF2B5EF4-FFF2-40B4-BE49-F238E27FC236}">
                <a16:creationId xmlns:a16="http://schemas.microsoft.com/office/drawing/2014/main" id="{3C5B5289-25D7-4213-B082-83D6FF4E53F6}"/>
              </a:ext>
            </a:extLst>
          </p:cNvPr>
          <p:cNvCxnSpPr>
            <a:cxnSpLocks/>
          </p:cNvCxnSpPr>
          <p:nvPr/>
        </p:nvCxnSpPr>
        <p:spPr>
          <a:xfrm flipV="1">
            <a:off x="1942728" y="2802078"/>
            <a:ext cx="0" cy="1349406"/>
          </a:xfrm>
          <a:prstGeom prst="line">
            <a:avLst/>
          </a:prstGeom>
          <a:ln w="3810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99C12E6-44A8-4F12-91D8-B666FC58AE58}"/>
              </a:ext>
            </a:extLst>
          </p:cNvPr>
          <p:cNvSpPr txBox="1"/>
          <p:nvPr/>
        </p:nvSpPr>
        <p:spPr>
          <a:xfrm>
            <a:off x="763480" y="3999149"/>
            <a:ext cx="2290424" cy="1754326"/>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IN" b="1" dirty="0">
                <a:solidFill>
                  <a:schemeClr val="tx1"/>
                </a:solidFill>
              </a:rPr>
              <a:t>4</a:t>
            </a:r>
            <a:r>
              <a:rPr lang="en-IN" b="1" baseline="30000" dirty="0">
                <a:solidFill>
                  <a:schemeClr val="tx1"/>
                </a:solidFill>
              </a:rPr>
              <a:t>th</a:t>
            </a:r>
            <a:r>
              <a:rPr lang="en-IN" b="1" dirty="0">
                <a:solidFill>
                  <a:schemeClr val="tx1"/>
                </a:solidFill>
              </a:rPr>
              <a:t> December:</a:t>
            </a:r>
          </a:p>
          <a:p>
            <a:pPr algn="ctr"/>
            <a:r>
              <a:rPr lang="en-IN" b="1" dirty="0">
                <a:solidFill>
                  <a:schemeClr val="tx1"/>
                </a:solidFill>
              </a:rPr>
              <a:t>Meet-up between the team members in order to distribute work</a:t>
            </a:r>
          </a:p>
          <a:p>
            <a:endParaRPr lang="en-IN" dirty="0"/>
          </a:p>
        </p:txBody>
      </p:sp>
      <p:cxnSp>
        <p:nvCxnSpPr>
          <p:cNvPr id="20" name="Straight Connector 19">
            <a:extLst>
              <a:ext uri="{FF2B5EF4-FFF2-40B4-BE49-F238E27FC236}">
                <a16:creationId xmlns:a16="http://schemas.microsoft.com/office/drawing/2014/main" id="{48FE3E18-E1DE-4016-A8FA-5E3745A80ACA}"/>
              </a:ext>
            </a:extLst>
          </p:cNvPr>
          <p:cNvCxnSpPr>
            <a:cxnSpLocks/>
          </p:cNvCxnSpPr>
          <p:nvPr/>
        </p:nvCxnSpPr>
        <p:spPr>
          <a:xfrm flipV="1">
            <a:off x="3632860" y="1535837"/>
            <a:ext cx="0" cy="1349406"/>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A31D7C1-AEDF-4BFD-A384-7C8714B4CC72}"/>
              </a:ext>
            </a:extLst>
          </p:cNvPr>
          <p:cNvCxnSpPr>
            <a:cxnSpLocks/>
          </p:cNvCxnSpPr>
          <p:nvPr/>
        </p:nvCxnSpPr>
        <p:spPr>
          <a:xfrm flipV="1">
            <a:off x="4060055" y="2885240"/>
            <a:ext cx="0" cy="1349406"/>
          </a:xfrm>
          <a:prstGeom prst="line">
            <a:avLst/>
          </a:prstGeom>
          <a:ln w="38100"/>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CD441221-19B5-4583-9005-4E5FE7A8D88E}"/>
              </a:ext>
            </a:extLst>
          </p:cNvPr>
          <p:cNvSpPr txBox="1"/>
          <p:nvPr/>
        </p:nvSpPr>
        <p:spPr>
          <a:xfrm>
            <a:off x="2647971" y="90809"/>
            <a:ext cx="1969778" cy="1754326"/>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IN" b="1" dirty="0">
                <a:solidFill>
                  <a:schemeClr val="tx1"/>
                </a:solidFill>
              </a:rPr>
              <a:t>6</a:t>
            </a:r>
            <a:r>
              <a:rPr lang="en-IN" b="1" baseline="30000" dirty="0">
                <a:solidFill>
                  <a:schemeClr val="tx1"/>
                </a:solidFill>
              </a:rPr>
              <a:t>th</a:t>
            </a:r>
            <a:r>
              <a:rPr lang="en-IN" b="1" dirty="0">
                <a:solidFill>
                  <a:schemeClr val="tx1"/>
                </a:solidFill>
              </a:rPr>
              <a:t> December:</a:t>
            </a:r>
          </a:p>
          <a:p>
            <a:pPr algn="ctr"/>
            <a:r>
              <a:rPr lang="en-IN" b="1" dirty="0">
                <a:solidFill>
                  <a:schemeClr val="tx1"/>
                </a:solidFill>
              </a:rPr>
              <a:t>Rough plan for complete execution and roadmaps made</a:t>
            </a:r>
          </a:p>
          <a:p>
            <a:endParaRPr lang="en-IN" dirty="0"/>
          </a:p>
        </p:txBody>
      </p:sp>
      <p:sp>
        <p:nvSpPr>
          <p:cNvPr id="23" name="TextBox 22">
            <a:extLst>
              <a:ext uri="{FF2B5EF4-FFF2-40B4-BE49-F238E27FC236}">
                <a16:creationId xmlns:a16="http://schemas.microsoft.com/office/drawing/2014/main" id="{61865E06-0D7F-49A3-A7F0-15DDC82D413F}"/>
              </a:ext>
            </a:extLst>
          </p:cNvPr>
          <p:cNvSpPr txBox="1"/>
          <p:nvPr/>
        </p:nvSpPr>
        <p:spPr>
          <a:xfrm>
            <a:off x="3109397" y="3999149"/>
            <a:ext cx="1901316" cy="1477328"/>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IN" b="1" dirty="0">
                <a:solidFill>
                  <a:schemeClr val="tx1"/>
                </a:solidFill>
              </a:rPr>
              <a:t>8</a:t>
            </a:r>
            <a:r>
              <a:rPr lang="en-IN" b="1" baseline="30000" dirty="0">
                <a:solidFill>
                  <a:schemeClr val="tx1"/>
                </a:solidFill>
              </a:rPr>
              <a:t>th</a:t>
            </a:r>
            <a:r>
              <a:rPr lang="en-IN" b="1" dirty="0">
                <a:solidFill>
                  <a:schemeClr val="tx1"/>
                </a:solidFill>
              </a:rPr>
              <a:t> December:</a:t>
            </a:r>
          </a:p>
          <a:p>
            <a:pPr algn="ctr"/>
            <a:r>
              <a:rPr lang="en-IN" b="1" dirty="0">
                <a:solidFill>
                  <a:schemeClr val="tx1"/>
                </a:solidFill>
              </a:rPr>
              <a:t>Approached the guide for tips and guidance</a:t>
            </a:r>
          </a:p>
          <a:p>
            <a:endParaRPr lang="en-IN" dirty="0"/>
          </a:p>
        </p:txBody>
      </p:sp>
      <p:sp>
        <p:nvSpPr>
          <p:cNvPr id="24" name="Oval 23">
            <a:extLst>
              <a:ext uri="{FF2B5EF4-FFF2-40B4-BE49-F238E27FC236}">
                <a16:creationId xmlns:a16="http://schemas.microsoft.com/office/drawing/2014/main" id="{1D5E9096-283C-4758-BDEE-9ACBE03A4F23}"/>
              </a:ext>
            </a:extLst>
          </p:cNvPr>
          <p:cNvSpPr/>
          <p:nvPr/>
        </p:nvSpPr>
        <p:spPr>
          <a:xfrm>
            <a:off x="5758652" y="2799794"/>
            <a:ext cx="159798" cy="17089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0FE57579-E7A3-4101-B17A-1FE6DCA5B6C5}"/>
              </a:ext>
            </a:extLst>
          </p:cNvPr>
          <p:cNvSpPr/>
          <p:nvPr/>
        </p:nvSpPr>
        <p:spPr>
          <a:xfrm>
            <a:off x="6193649" y="2799794"/>
            <a:ext cx="159798" cy="17089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A8C9700A-B1CA-4570-BC4A-99E1E8F71AD8}"/>
              </a:ext>
            </a:extLst>
          </p:cNvPr>
          <p:cNvSpPr/>
          <p:nvPr/>
        </p:nvSpPr>
        <p:spPr>
          <a:xfrm>
            <a:off x="8013548" y="2799792"/>
            <a:ext cx="159798" cy="17089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670DE258-0881-4CFD-9F91-F7F84EE51B89}"/>
              </a:ext>
            </a:extLst>
          </p:cNvPr>
          <p:cNvSpPr/>
          <p:nvPr/>
        </p:nvSpPr>
        <p:spPr>
          <a:xfrm>
            <a:off x="8377532" y="2799792"/>
            <a:ext cx="159798" cy="17089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8484D240-E348-4AD1-BDBE-4AC7A4E96BD5}"/>
              </a:ext>
            </a:extLst>
          </p:cNvPr>
          <p:cNvSpPr/>
          <p:nvPr/>
        </p:nvSpPr>
        <p:spPr>
          <a:xfrm>
            <a:off x="10002107" y="2799792"/>
            <a:ext cx="159798" cy="17089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6E556452-2422-46AD-B086-666C21750898}"/>
              </a:ext>
            </a:extLst>
          </p:cNvPr>
          <p:cNvSpPr/>
          <p:nvPr/>
        </p:nvSpPr>
        <p:spPr>
          <a:xfrm>
            <a:off x="10386851" y="2799792"/>
            <a:ext cx="159798" cy="17089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Connector 30">
            <a:extLst>
              <a:ext uri="{FF2B5EF4-FFF2-40B4-BE49-F238E27FC236}">
                <a16:creationId xmlns:a16="http://schemas.microsoft.com/office/drawing/2014/main" id="{4B4D2E34-48E6-4A38-941A-B9C585A36919}"/>
              </a:ext>
            </a:extLst>
          </p:cNvPr>
          <p:cNvCxnSpPr>
            <a:cxnSpLocks/>
          </p:cNvCxnSpPr>
          <p:nvPr/>
        </p:nvCxnSpPr>
        <p:spPr>
          <a:xfrm flipV="1">
            <a:off x="5838551" y="1506983"/>
            <a:ext cx="0" cy="1349406"/>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5AB01C0-12F3-49A0-814B-32A1D92261AD}"/>
              </a:ext>
            </a:extLst>
          </p:cNvPr>
          <p:cNvCxnSpPr>
            <a:cxnSpLocks/>
          </p:cNvCxnSpPr>
          <p:nvPr/>
        </p:nvCxnSpPr>
        <p:spPr>
          <a:xfrm flipV="1">
            <a:off x="6273548" y="2839068"/>
            <a:ext cx="0" cy="1349406"/>
          </a:xfrm>
          <a:prstGeom prst="line">
            <a:avLst/>
          </a:prstGeom>
          <a:ln w="3810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15A37432-0401-4A22-952A-664B121EA29F}"/>
              </a:ext>
            </a:extLst>
          </p:cNvPr>
          <p:cNvCxnSpPr>
            <a:cxnSpLocks/>
          </p:cNvCxnSpPr>
          <p:nvPr/>
        </p:nvCxnSpPr>
        <p:spPr>
          <a:xfrm flipV="1">
            <a:off x="8457431" y="2885240"/>
            <a:ext cx="0" cy="1349406"/>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93BAA01-C46B-4A74-88CE-6E7DDE902888}"/>
              </a:ext>
            </a:extLst>
          </p:cNvPr>
          <p:cNvCxnSpPr>
            <a:cxnSpLocks/>
          </p:cNvCxnSpPr>
          <p:nvPr/>
        </p:nvCxnSpPr>
        <p:spPr>
          <a:xfrm flipV="1">
            <a:off x="8093447" y="1535837"/>
            <a:ext cx="0" cy="1349406"/>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F15E26D-53C0-4582-B025-7E76BD3CD347}"/>
              </a:ext>
            </a:extLst>
          </p:cNvPr>
          <p:cNvCxnSpPr>
            <a:cxnSpLocks/>
          </p:cNvCxnSpPr>
          <p:nvPr/>
        </p:nvCxnSpPr>
        <p:spPr>
          <a:xfrm flipV="1">
            <a:off x="10467163" y="2856389"/>
            <a:ext cx="0" cy="1349406"/>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76E744B3-DE8C-4E10-A2C5-7A3D880FD430}"/>
              </a:ext>
            </a:extLst>
          </p:cNvPr>
          <p:cNvCxnSpPr>
            <a:cxnSpLocks/>
          </p:cNvCxnSpPr>
          <p:nvPr/>
        </p:nvCxnSpPr>
        <p:spPr>
          <a:xfrm flipV="1">
            <a:off x="10082006" y="1535834"/>
            <a:ext cx="0" cy="1349406"/>
          </a:xfrm>
          <a:prstGeom prst="line">
            <a:avLst/>
          </a:prstGeom>
          <a:ln w="38100"/>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B32691A6-9428-4905-974E-CD2ECE7FE74D}"/>
              </a:ext>
            </a:extLst>
          </p:cNvPr>
          <p:cNvSpPr txBox="1"/>
          <p:nvPr/>
        </p:nvSpPr>
        <p:spPr>
          <a:xfrm>
            <a:off x="9602250" y="3999149"/>
            <a:ext cx="1728999" cy="175432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b="1" dirty="0">
                <a:solidFill>
                  <a:schemeClr val="tx1"/>
                </a:solidFill>
              </a:rPr>
              <a:t>Coming days:</a:t>
            </a:r>
          </a:p>
          <a:p>
            <a:pPr algn="ctr"/>
            <a:r>
              <a:rPr lang="en-IN" b="1" dirty="0">
                <a:solidFill>
                  <a:schemeClr val="tx1"/>
                </a:solidFill>
              </a:rPr>
              <a:t>Design the complete web application as per plan</a:t>
            </a:r>
          </a:p>
          <a:p>
            <a:endParaRPr lang="en-IN" dirty="0"/>
          </a:p>
        </p:txBody>
      </p:sp>
      <p:sp>
        <p:nvSpPr>
          <p:cNvPr id="37" name="TextBox 36">
            <a:extLst>
              <a:ext uri="{FF2B5EF4-FFF2-40B4-BE49-F238E27FC236}">
                <a16:creationId xmlns:a16="http://schemas.microsoft.com/office/drawing/2014/main" id="{D56BBFAB-370F-4B10-B5B9-1D79EEDD4C49}"/>
              </a:ext>
            </a:extLst>
          </p:cNvPr>
          <p:cNvSpPr txBox="1"/>
          <p:nvPr/>
        </p:nvSpPr>
        <p:spPr>
          <a:xfrm>
            <a:off x="9097122" y="114544"/>
            <a:ext cx="1969768" cy="175432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b="1" dirty="0">
                <a:solidFill>
                  <a:schemeClr val="tx1"/>
                </a:solidFill>
              </a:rPr>
              <a:t>Coming days:</a:t>
            </a:r>
          </a:p>
          <a:p>
            <a:pPr algn="ctr"/>
            <a:r>
              <a:rPr lang="en-IN" b="1" dirty="0">
                <a:solidFill>
                  <a:schemeClr val="tx1"/>
                </a:solidFill>
              </a:rPr>
              <a:t>Run the complete code for any loop holes and fixations or additions</a:t>
            </a:r>
          </a:p>
          <a:p>
            <a:endParaRPr lang="en-IN" dirty="0"/>
          </a:p>
        </p:txBody>
      </p:sp>
      <p:sp>
        <p:nvSpPr>
          <p:cNvPr id="38" name="TextBox 37">
            <a:extLst>
              <a:ext uri="{FF2B5EF4-FFF2-40B4-BE49-F238E27FC236}">
                <a16:creationId xmlns:a16="http://schemas.microsoft.com/office/drawing/2014/main" id="{74A5246B-F4C8-4943-AFCD-3ABF70765F5E}"/>
              </a:ext>
            </a:extLst>
          </p:cNvPr>
          <p:cNvSpPr txBox="1"/>
          <p:nvPr/>
        </p:nvSpPr>
        <p:spPr>
          <a:xfrm>
            <a:off x="7592931" y="3999149"/>
            <a:ext cx="1728999" cy="2308324"/>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IN" b="1" dirty="0">
                <a:solidFill>
                  <a:schemeClr val="tx1"/>
                </a:solidFill>
              </a:rPr>
              <a:t>15</a:t>
            </a:r>
            <a:r>
              <a:rPr lang="en-IN" b="1" baseline="30000" dirty="0">
                <a:solidFill>
                  <a:schemeClr val="tx1"/>
                </a:solidFill>
              </a:rPr>
              <a:t>th</a:t>
            </a:r>
            <a:r>
              <a:rPr lang="en-IN" b="1" dirty="0">
                <a:solidFill>
                  <a:schemeClr val="tx1"/>
                </a:solidFill>
              </a:rPr>
              <a:t> December:</a:t>
            </a:r>
          </a:p>
          <a:p>
            <a:pPr algn="ctr"/>
            <a:r>
              <a:rPr lang="en-IN" b="1" dirty="0">
                <a:solidFill>
                  <a:schemeClr val="tx1"/>
                </a:solidFill>
              </a:rPr>
              <a:t>Project synopsis and report along with templates were submitted as per deadlines</a:t>
            </a:r>
          </a:p>
          <a:p>
            <a:endParaRPr lang="en-IN" dirty="0"/>
          </a:p>
        </p:txBody>
      </p:sp>
      <p:sp>
        <p:nvSpPr>
          <p:cNvPr id="39" name="TextBox 38">
            <a:extLst>
              <a:ext uri="{FF2B5EF4-FFF2-40B4-BE49-F238E27FC236}">
                <a16:creationId xmlns:a16="http://schemas.microsoft.com/office/drawing/2014/main" id="{BA41A0FB-9D5D-48B6-A961-D551F1D2CB21}"/>
              </a:ext>
            </a:extLst>
          </p:cNvPr>
          <p:cNvSpPr txBox="1"/>
          <p:nvPr/>
        </p:nvSpPr>
        <p:spPr>
          <a:xfrm>
            <a:off x="4825926" y="109055"/>
            <a:ext cx="1969778" cy="1477328"/>
          </a:xfrm>
          <a:prstGeom prst="rect">
            <a:avLst/>
          </a:prstGeom>
          <a:solidFill>
            <a:srgbClr val="DD53C3"/>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IN" b="1" dirty="0">
                <a:solidFill>
                  <a:schemeClr val="tx1"/>
                </a:solidFill>
              </a:rPr>
              <a:t>10</a:t>
            </a:r>
            <a:r>
              <a:rPr lang="en-IN" b="1" baseline="30000" dirty="0">
                <a:solidFill>
                  <a:schemeClr val="tx1"/>
                </a:solidFill>
              </a:rPr>
              <a:t>th</a:t>
            </a:r>
            <a:r>
              <a:rPr lang="en-IN" b="1" dirty="0">
                <a:solidFill>
                  <a:schemeClr val="tx1"/>
                </a:solidFill>
              </a:rPr>
              <a:t> December:</a:t>
            </a:r>
          </a:p>
          <a:p>
            <a:pPr algn="ctr"/>
            <a:r>
              <a:rPr lang="en-IN" b="1" dirty="0">
                <a:solidFill>
                  <a:schemeClr val="tx1"/>
                </a:solidFill>
              </a:rPr>
              <a:t>Presentation and prototypes were designed</a:t>
            </a:r>
          </a:p>
          <a:p>
            <a:endParaRPr lang="en-IN" dirty="0"/>
          </a:p>
        </p:txBody>
      </p:sp>
      <p:sp>
        <p:nvSpPr>
          <p:cNvPr id="40" name="TextBox 39">
            <a:extLst>
              <a:ext uri="{FF2B5EF4-FFF2-40B4-BE49-F238E27FC236}">
                <a16:creationId xmlns:a16="http://schemas.microsoft.com/office/drawing/2014/main" id="{20D835AE-F6B6-43B1-9A70-67BA5BE8F3D7}"/>
              </a:ext>
            </a:extLst>
          </p:cNvPr>
          <p:cNvSpPr txBox="1"/>
          <p:nvPr/>
        </p:nvSpPr>
        <p:spPr>
          <a:xfrm>
            <a:off x="5288659" y="3860650"/>
            <a:ext cx="1969778" cy="1754326"/>
          </a:xfrm>
          <a:prstGeom prst="rect">
            <a:avLst/>
          </a:prstGeom>
          <a:solidFill>
            <a:srgbClr val="DD53C3"/>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IN" b="1" dirty="0">
                <a:solidFill>
                  <a:schemeClr val="tx1"/>
                </a:solidFill>
              </a:rPr>
              <a:t>12</a:t>
            </a:r>
            <a:r>
              <a:rPr lang="en-IN" b="1" baseline="30000" dirty="0">
                <a:solidFill>
                  <a:schemeClr val="tx1"/>
                </a:solidFill>
              </a:rPr>
              <a:t>th</a:t>
            </a:r>
            <a:r>
              <a:rPr lang="en-IN" b="1" dirty="0">
                <a:solidFill>
                  <a:schemeClr val="tx1"/>
                </a:solidFill>
              </a:rPr>
              <a:t> December:</a:t>
            </a:r>
          </a:p>
          <a:p>
            <a:pPr algn="ctr"/>
            <a:r>
              <a:rPr lang="en-IN" b="1" dirty="0">
                <a:solidFill>
                  <a:schemeClr val="tx1"/>
                </a:solidFill>
              </a:rPr>
              <a:t>Final report and synopsis ready with all fields and necessary texts</a:t>
            </a:r>
          </a:p>
          <a:p>
            <a:endParaRPr lang="en-IN" dirty="0"/>
          </a:p>
        </p:txBody>
      </p:sp>
      <p:sp>
        <p:nvSpPr>
          <p:cNvPr id="41" name="TextBox 40">
            <a:extLst>
              <a:ext uri="{FF2B5EF4-FFF2-40B4-BE49-F238E27FC236}">
                <a16:creationId xmlns:a16="http://schemas.microsoft.com/office/drawing/2014/main" id="{40C4BE38-C9F8-4FC1-8EFC-E8761A510913}"/>
              </a:ext>
            </a:extLst>
          </p:cNvPr>
          <p:cNvSpPr txBox="1"/>
          <p:nvPr/>
        </p:nvSpPr>
        <p:spPr>
          <a:xfrm>
            <a:off x="7047446" y="125579"/>
            <a:ext cx="1969778" cy="1477328"/>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IN" b="1" dirty="0">
                <a:solidFill>
                  <a:schemeClr val="tx1"/>
                </a:solidFill>
              </a:rPr>
              <a:t>13-14</a:t>
            </a:r>
            <a:r>
              <a:rPr lang="en-IN" b="1" baseline="30000" dirty="0">
                <a:solidFill>
                  <a:schemeClr val="tx1"/>
                </a:solidFill>
              </a:rPr>
              <a:t>th</a:t>
            </a:r>
            <a:r>
              <a:rPr lang="en-IN" b="1" dirty="0">
                <a:solidFill>
                  <a:schemeClr val="tx1"/>
                </a:solidFill>
              </a:rPr>
              <a:t> December:</a:t>
            </a:r>
          </a:p>
          <a:p>
            <a:pPr algn="ctr"/>
            <a:r>
              <a:rPr lang="en-IN" b="1" dirty="0">
                <a:solidFill>
                  <a:schemeClr val="tx1"/>
                </a:solidFill>
              </a:rPr>
              <a:t>Final report and files verified for errors with guide</a:t>
            </a:r>
          </a:p>
          <a:p>
            <a:endParaRPr lang="en-IN" dirty="0"/>
          </a:p>
        </p:txBody>
      </p:sp>
    </p:spTree>
    <p:extLst>
      <p:ext uri="{BB962C8B-B14F-4D97-AF65-F5344CB8AC3E}">
        <p14:creationId xmlns:p14="http://schemas.microsoft.com/office/powerpoint/2010/main" val="3858864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4C5F-3075-429E-93A5-E57134DAFC3F}"/>
              </a:ext>
            </a:extLst>
          </p:cNvPr>
          <p:cNvSpPr>
            <a:spLocks noGrp="1"/>
          </p:cNvSpPr>
          <p:nvPr>
            <p:ph type="title"/>
          </p:nvPr>
        </p:nvSpPr>
        <p:spPr>
          <a:xfrm>
            <a:off x="4292600" y="4920515"/>
            <a:ext cx="3408680" cy="1325563"/>
          </a:xfrm>
          <a:solidFill>
            <a:srgbClr val="6BA7F0"/>
          </a:solidFill>
          <a:effectLst>
            <a:softEdge rad="12700"/>
          </a:effectLst>
        </p:spPr>
        <p:txBody>
          <a:bodyPr>
            <a:normAutofit/>
          </a:bodyPr>
          <a:lstStyle/>
          <a:p>
            <a:r>
              <a:rPr lang="en-IN" sz="5400" dirty="0">
                <a:solidFill>
                  <a:schemeClr val="bg1"/>
                </a:solidFill>
                <a:latin typeface="Bahnschrift SemiLight SemiConde" panose="020B0502040204020203" pitchFamily="34" charset="0"/>
              </a:rPr>
              <a:t>THANK YOU!</a:t>
            </a:r>
          </a:p>
        </p:txBody>
      </p:sp>
      <p:pic>
        <p:nvPicPr>
          <p:cNvPr id="6148" name="Picture 4" descr="Related image">
            <a:extLst>
              <a:ext uri="{FF2B5EF4-FFF2-40B4-BE49-F238E27FC236}">
                <a16:creationId xmlns:a16="http://schemas.microsoft.com/office/drawing/2014/main" id="{C7CBE356-72CA-4199-B9C9-F4039E65E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660" y="680720"/>
            <a:ext cx="5750560" cy="42397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BF6A484-699C-4B4C-B0AB-0B54A551A610}"/>
              </a:ext>
            </a:extLst>
          </p:cNvPr>
          <p:cNvSpPr/>
          <p:nvPr/>
        </p:nvSpPr>
        <p:spPr>
          <a:xfrm>
            <a:off x="259080" y="528320"/>
            <a:ext cx="11673840" cy="583184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84392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ahnschrift Condensed" panose="020B0502040204020203" pitchFamily="34" charset="0"/>
              </a:rPr>
              <a:t>ABSTRACT</a:t>
            </a:r>
            <a:endParaRPr lang="en-US" dirty="0">
              <a:latin typeface="Bahnschrift Condensed" panose="020B0502040204020203" pitchFamily="34" charset="0"/>
            </a:endParaRPr>
          </a:p>
        </p:txBody>
      </p:sp>
      <p:sp>
        <p:nvSpPr>
          <p:cNvPr id="3" name="Content Placeholder 2"/>
          <p:cNvSpPr>
            <a:spLocks noGrp="1"/>
          </p:cNvSpPr>
          <p:nvPr>
            <p:ph idx="1"/>
          </p:nvPr>
        </p:nvSpPr>
        <p:spPr/>
        <p:txBody>
          <a:bodyPr>
            <a:normAutofit/>
          </a:bodyPr>
          <a:lstStyle/>
          <a:p>
            <a:pPr marL="0" indent="0" algn="ctr">
              <a:lnSpc>
                <a:spcPct val="110000"/>
              </a:lnSpc>
              <a:buNone/>
            </a:pPr>
            <a:r>
              <a:rPr lang="en-US" dirty="0"/>
              <a:t>To develop a web application which can store and monitor information of employees in that it will include leave management, client management, task system that which tasks are allocated to which employee and also the attendance system using thumb impression. Task management system to track task assigned to an employ like task assignment, deadline for task, resource allocation to employ for task etc.</a:t>
            </a:r>
          </a:p>
          <a:p>
            <a:endParaRPr lang="en-US" dirty="0"/>
          </a:p>
        </p:txBody>
      </p:sp>
      <p:graphicFrame>
        <p:nvGraphicFramePr>
          <p:cNvPr id="4" name="Diagram 3">
            <a:extLst>
              <a:ext uri="{FF2B5EF4-FFF2-40B4-BE49-F238E27FC236}">
                <a16:creationId xmlns:a16="http://schemas.microsoft.com/office/drawing/2014/main" id="{2B4F2EAE-A0EF-4818-9862-F337E5B7CEDA}"/>
              </a:ext>
            </a:extLst>
          </p:cNvPr>
          <p:cNvGraphicFramePr/>
          <p:nvPr>
            <p:extLst>
              <p:ext uri="{D42A27DB-BD31-4B8C-83A1-F6EECF244321}">
                <p14:modId xmlns:p14="http://schemas.microsoft.com/office/powerpoint/2010/main" val="1130539902"/>
              </p:ext>
            </p:extLst>
          </p:nvPr>
        </p:nvGraphicFramePr>
        <p:xfrm>
          <a:off x="-8930640" y="2423160"/>
          <a:ext cx="30053280" cy="3910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E10024BC-E23C-4BD7-A7EE-A0E845EE22CE}"/>
              </a:ext>
            </a:extLst>
          </p:cNvPr>
          <p:cNvSpPr/>
          <p:nvPr/>
        </p:nvSpPr>
        <p:spPr>
          <a:xfrm>
            <a:off x="762000" y="1625600"/>
            <a:ext cx="10756900" cy="3613912"/>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C2DCD032-C4B5-4A4F-973B-BB0DCF205152}"/>
              </a:ext>
            </a:extLst>
          </p:cNvPr>
          <p:cNvPicPr>
            <a:picLocks noChangeAspect="1"/>
          </p:cNvPicPr>
          <p:nvPr/>
        </p:nvPicPr>
        <p:blipFill rotWithShape="1">
          <a:blip r:embed="rId7">
            <a:extLst>
              <a:ext uri="{28A0092B-C50C-407E-A947-70E740481C1C}">
                <a14:useLocalDpi xmlns:a14="http://schemas.microsoft.com/office/drawing/2010/main" val="0"/>
              </a:ext>
            </a:extLst>
          </a:blip>
          <a:srcRect l="11338" t="12815" r="9439" b="6765"/>
          <a:stretch/>
        </p:blipFill>
        <p:spPr>
          <a:xfrm>
            <a:off x="5446465" y="5271707"/>
            <a:ext cx="1299069" cy="13187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9455-6632-4D4B-AC45-305D8F3BDB2F}"/>
              </a:ext>
            </a:extLst>
          </p:cNvPr>
          <p:cNvSpPr>
            <a:spLocks noGrp="1"/>
          </p:cNvSpPr>
          <p:nvPr>
            <p:ph type="title"/>
          </p:nvPr>
        </p:nvSpPr>
        <p:spPr/>
        <p:txBody>
          <a:bodyPr/>
          <a:lstStyle/>
          <a:p>
            <a:pPr algn="ctr"/>
            <a:r>
              <a:rPr lang="en-IN" dirty="0">
                <a:latin typeface="Bahnschrift Condensed" panose="020B0502040204020203" pitchFamily="34" charset="0"/>
              </a:rPr>
              <a:t>Overview</a:t>
            </a:r>
          </a:p>
        </p:txBody>
      </p:sp>
      <p:graphicFrame>
        <p:nvGraphicFramePr>
          <p:cNvPr id="4" name="Content Placeholder 3">
            <a:extLst>
              <a:ext uri="{FF2B5EF4-FFF2-40B4-BE49-F238E27FC236}">
                <a16:creationId xmlns:a16="http://schemas.microsoft.com/office/drawing/2014/main" id="{33C874DB-5322-482D-B030-B4C068036927}"/>
              </a:ext>
            </a:extLst>
          </p:cNvPr>
          <p:cNvGraphicFramePr>
            <a:graphicFrameLocks noGrp="1"/>
          </p:cNvGraphicFramePr>
          <p:nvPr>
            <p:ph idx="1"/>
            <p:extLst>
              <p:ext uri="{D42A27DB-BD31-4B8C-83A1-F6EECF244321}">
                <p14:modId xmlns:p14="http://schemas.microsoft.com/office/powerpoint/2010/main" val="608932043"/>
              </p:ext>
            </p:extLst>
          </p:nvPr>
        </p:nvGraphicFramePr>
        <p:xfrm>
          <a:off x="538480" y="1818640"/>
          <a:ext cx="6725920" cy="4378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a:extLst>
              <a:ext uri="{FF2B5EF4-FFF2-40B4-BE49-F238E27FC236}">
                <a16:creationId xmlns:a16="http://schemas.microsoft.com/office/drawing/2014/main" id="{251C8FC8-CD77-4F73-B34A-B8824DD9B30C}"/>
              </a:ext>
            </a:extLst>
          </p:cNvPr>
          <p:cNvSpPr/>
          <p:nvPr/>
        </p:nvSpPr>
        <p:spPr>
          <a:xfrm>
            <a:off x="259080" y="1432560"/>
            <a:ext cx="11673840" cy="517144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22" name="Picture 2" descr="Image result for employee management system symbol">
            <a:extLst>
              <a:ext uri="{FF2B5EF4-FFF2-40B4-BE49-F238E27FC236}">
                <a16:creationId xmlns:a16="http://schemas.microsoft.com/office/drawing/2014/main" id="{C6705902-A787-44B1-B4E9-DC0280F91A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77088" y="1690688"/>
            <a:ext cx="4755832" cy="514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00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B34C3E-D5AA-454E-A72F-4BC4073D64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3725"/>
            <a:ext cx="11620870" cy="6653962"/>
          </a:xfrm>
        </p:spPr>
      </p:pic>
      <p:sp>
        <p:nvSpPr>
          <p:cNvPr id="11" name="Rectangle 10">
            <a:extLst>
              <a:ext uri="{FF2B5EF4-FFF2-40B4-BE49-F238E27FC236}">
                <a16:creationId xmlns:a16="http://schemas.microsoft.com/office/drawing/2014/main" id="{7E578D18-73B0-436D-BE9D-2FB2A3BDA27E}"/>
              </a:ext>
            </a:extLst>
          </p:cNvPr>
          <p:cNvSpPr/>
          <p:nvPr/>
        </p:nvSpPr>
        <p:spPr>
          <a:xfrm>
            <a:off x="259080" y="435006"/>
            <a:ext cx="11673840" cy="6168994"/>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0204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lowchart: Terminator 39">
            <a:extLst>
              <a:ext uri="{FF2B5EF4-FFF2-40B4-BE49-F238E27FC236}">
                <a16:creationId xmlns:a16="http://schemas.microsoft.com/office/drawing/2014/main" id="{A90CA8D8-47BC-420D-9005-E92BCEEE2A19}"/>
              </a:ext>
            </a:extLst>
          </p:cNvPr>
          <p:cNvSpPr/>
          <p:nvPr/>
        </p:nvSpPr>
        <p:spPr>
          <a:xfrm>
            <a:off x="4100576" y="5147801"/>
            <a:ext cx="2153920" cy="416560"/>
          </a:xfrm>
          <a:prstGeom prst="flowChartTermina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38" name="Flowchart: Terminator 37">
            <a:extLst>
              <a:ext uri="{FF2B5EF4-FFF2-40B4-BE49-F238E27FC236}">
                <a16:creationId xmlns:a16="http://schemas.microsoft.com/office/drawing/2014/main" id="{855994F9-0474-492C-A4F2-BD9F97A2EC61}"/>
              </a:ext>
            </a:extLst>
          </p:cNvPr>
          <p:cNvSpPr/>
          <p:nvPr/>
        </p:nvSpPr>
        <p:spPr>
          <a:xfrm>
            <a:off x="4084320" y="3809366"/>
            <a:ext cx="2153920" cy="416560"/>
          </a:xfrm>
          <a:prstGeom prst="flowChartTermina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39" name="Flowchart: Terminator 38">
            <a:extLst>
              <a:ext uri="{FF2B5EF4-FFF2-40B4-BE49-F238E27FC236}">
                <a16:creationId xmlns:a16="http://schemas.microsoft.com/office/drawing/2014/main" id="{5A9BA2C3-9020-4D5F-BDBC-25A28B377A42}"/>
              </a:ext>
            </a:extLst>
          </p:cNvPr>
          <p:cNvSpPr/>
          <p:nvPr/>
        </p:nvSpPr>
        <p:spPr>
          <a:xfrm>
            <a:off x="4084320" y="4494532"/>
            <a:ext cx="2153920" cy="416560"/>
          </a:xfrm>
          <a:prstGeom prst="flowChartTermina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37" name="Flowchart: Terminator 36">
            <a:extLst>
              <a:ext uri="{FF2B5EF4-FFF2-40B4-BE49-F238E27FC236}">
                <a16:creationId xmlns:a16="http://schemas.microsoft.com/office/drawing/2014/main" id="{E2D4C406-3041-485E-8E6C-4BC31FBCE885}"/>
              </a:ext>
            </a:extLst>
          </p:cNvPr>
          <p:cNvSpPr/>
          <p:nvPr/>
        </p:nvSpPr>
        <p:spPr>
          <a:xfrm>
            <a:off x="4084320" y="3124200"/>
            <a:ext cx="2153920" cy="416560"/>
          </a:xfrm>
          <a:prstGeom prst="flowChartTermina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graphicFrame>
        <p:nvGraphicFramePr>
          <p:cNvPr id="6" name="Diagram 5">
            <a:extLst>
              <a:ext uri="{FF2B5EF4-FFF2-40B4-BE49-F238E27FC236}">
                <a16:creationId xmlns:a16="http://schemas.microsoft.com/office/drawing/2014/main" id="{3ECBE7AE-6C57-4D3F-8B10-A2D81142584F}"/>
              </a:ext>
            </a:extLst>
          </p:cNvPr>
          <p:cNvGraphicFramePr/>
          <p:nvPr>
            <p:extLst>
              <p:ext uri="{D42A27DB-BD31-4B8C-83A1-F6EECF244321}">
                <p14:modId xmlns:p14="http://schemas.microsoft.com/office/powerpoint/2010/main" val="3614766315"/>
              </p:ext>
            </p:extLst>
          </p:nvPr>
        </p:nvGraphicFramePr>
        <p:xfrm>
          <a:off x="477012" y="2988484"/>
          <a:ext cx="11237976" cy="2733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823BB9B-EC2A-4F30-B750-531F745DFB05}"/>
              </a:ext>
            </a:extLst>
          </p:cNvPr>
          <p:cNvSpPr>
            <a:spLocks noGrp="1"/>
          </p:cNvSpPr>
          <p:nvPr>
            <p:ph type="title"/>
          </p:nvPr>
        </p:nvSpPr>
        <p:spPr>
          <a:xfrm>
            <a:off x="838200" y="0"/>
            <a:ext cx="10515600" cy="1325563"/>
          </a:xfrm>
        </p:spPr>
        <p:txBody>
          <a:bodyPr/>
          <a:lstStyle/>
          <a:p>
            <a:pPr algn="ctr"/>
            <a:r>
              <a:rPr lang="en-IN" dirty="0">
                <a:latin typeface="Bahnschrift Condensed" panose="020B0502040204020203" pitchFamily="34" charset="0"/>
              </a:rPr>
              <a:t>Road map-1</a:t>
            </a:r>
          </a:p>
        </p:txBody>
      </p:sp>
      <p:sp>
        <p:nvSpPr>
          <p:cNvPr id="7" name="Arrow: Right 6">
            <a:extLst>
              <a:ext uri="{FF2B5EF4-FFF2-40B4-BE49-F238E27FC236}">
                <a16:creationId xmlns:a16="http://schemas.microsoft.com/office/drawing/2014/main" id="{32CFE736-F87C-46F6-B0C2-F1149A7DD45E}"/>
              </a:ext>
            </a:extLst>
          </p:cNvPr>
          <p:cNvSpPr/>
          <p:nvPr/>
        </p:nvSpPr>
        <p:spPr>
          <a:xfrm>
            <a:off x="9182862" y="4191000"/>
            <a:ext cx="538480" cy="32800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3E18DB77-9592-4DD0-8510-18DCE698FB92}"/>
              </a:ext>
            </a:extLst>
          </p:cNvPr>
          <p:cNvSpPr/>
          <p:nvPr/>
        </p:nvSpPr>
        <p:spPr>
          <a:xfrm rot="-5400000">
            <a:off x="3811016" y="2311717"/>
            <a:ext cx="2733040" cy="40233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227924B1-A5F9-445F-8E25-6B32ED74BE1E}"/>
              </a:ext>
            </a:extLst>
          </p:cNvPr>
          <p:cNvSpPr/>
          <p:nvPr/>
        </p:nvSpPr>
        <p:spPr>
          <a:xfrm>
            <a:off x="3165856" y="2433657"/>
            <a:ext cx="4023360" cy="523220"/>
          </a:xfrm>
          <a:prstGeom prst="rect">
            <a:avLst/>
          </a:prstGeom>
          <a:solidFill>
            <a:schemeClr val="tx1"/>
          </a:solidFill>
        </p:spPr>
        <p:txBody>
          <a:bodyPr wrap="square" lIns="91440" tIns="45720" rIns="91440" bIns="45720">
            <a:spAutoFit/>
          </a:bodyPr>
          <a:lstStyle/>
          <a:p>
            <a:pPr algn="ctr"/>
            <a:r>
              <a:rPr lang="en-US" sz="2800" b="0" cap="none" spc="0" dirty="0">
                <a:ln w="0">
                  <a:solidFill>
                    <a:schemeClr val="tx1"/>
                  </a:solidFill>
                </a:ln>
                <a:solidFill>
                  <a:schemeClr val="bg1"/>
                </a:solidFill>
                <a:effectLst>
                  <a:outerShdw blurRad="38100" dist="19050" dir="2700000" algn="tl" rotWithShape="0">
                    <a:schemeClr val="dk1">
                      <a:alpha val="40000"/>
                    </a:schemeClr>
                  </a:outerShdw>
                </a:effectLst>
              </a:rPr>
              <a:t>Database Queries</a:t>
            </a:r>
          </a:p>
        </p:txBody>
      </p:sp>
      <p:sp>
        <p:nvSpPr>
          <p:cNvPr id="14" name="Rectangle 13">
            <a:extLst>
              <a:ext uri="{FF2B5EF4-FFF2-40B4-BE49-F238E27FC236}">
                <a16:creationId xmlns:a16="http://schemas.microsoft.com/office/drawing/2014/main" id="{E3FBCC16-AFE4-4348-A453-1C90C63919D6}"/>
              </a:ext>
            </a:extLst>
          </p:cNvPr>
          <p:cNvSpPr/>
          <p:nvPr/>
        </p:nvSpPr>
        <p:spPr>
          <a:xfrm>
            <a:off x="259080" y="1136476"/>
            <a:ext cx="11673840" cy="5467524"/>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a16="http://schemas.microsoft.com/office/drawing/2014/main" id="{16B27E89-35D6-434B-AAF7-7AC2448C5D72}"/>
              </a:ext>
            </a:extLst>
          </p:cNvPr>
          <p:cNvCxnSpPr/>
          <p:nvPr/>
        </p:nvCxnSpPr>
        <p:spPr>
          <a:xfrm>
            <a:off x="8351520" y="5466080"/>
            <a:ext cx="0" cy="93472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EE1FCA3-3EAB-44A9-8782-69AE594DB1C0}"/>
              </a:ext>
            </a:extLst>
          </p:cNvPr>
          <p:cNvCxnSpPr>
            <a:cxnSpLocks/>
          </p:cNvCxnSpPr>
          <p:nvPr/>
        </p:nvCxnSpPr>
        <p:spPr>
          <a:xfrm flipH="1">
            <a:off x="1717040" y="6360160"/>
            <a:ext cx="6583680" cy="0"/>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06AD47D-9DB3-4D88-9E4A-F07818CD8515}"/>
              </a:ext>
            </a:extLst>
          </p:cNvPr>
          <p:cNvCxnSpPr>
            <a:cxnSpLocks/>
          </p:cNvCxnSpPr>
          <p:nvPr/>
        </p:nvCxnSpPr>
        <p:spPr>
          <a:xfrm flipV="1">
            <a:off x="1717040" y="5689917"/>
            <a:ext cx="0" cy="670243"/>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20FF696-CDF4-40AD-87C1-DB5FB5311706}"/>
              </a:ext>
            </a:extLst>
          </p:cNvPr>
          <p:cNvSpPr/>
          <p:nvPr/>
        </p:nvSpPr>
        <p:spPr>
          <a:xfrm>
            <a:off x="2631462" y="1157379"/>
            <a:ext cx="6929076"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Database Information System</a:t>
            </a:r>
          </a:p>
        </p:txBody>
      </p:sp>
    </p:spTree>
    <p:extLst>
      <p:ext uri="{BB962C8B-B14F-4D97-AF65-F5344CB8AC3E}">
        <p14:creationId xmlns:p14="http://schemas.microsoft.com/office/powerpoint/2010/main" val="1111935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E1FE-8D42-4B5F-81F7-8EF7DCE2CE2D}"/>
              </a:ext>
            </a:extLst>
          </p:cNvPr>
          <p:cNvSpPr>
            <a:spLocks noGrp="1"/>
          </p:cNvSpPr>
          <p:nvPr>
            <p:ph type="title"/>
          </p:nvPr>
        </p:nvSpPr>
        <p:spPr>
          <a:xfrm>
            <a:off x="838200" y="-185195"/>
            <a:ext cx="10515600" cy="1325563"/>
          </a:xfrm>
        </p:spPr>
        <p:txBody>
          <a:bodyPr/>
          <a:lstStyle/>
          <a:p>
            <a:pPr algn="ctr"/>
            <a:r>
              <a:rPr lang="en-IN" dirty="0">
                <a:latin typeface="Bahnschrift Condensed" panose="020B0502040204020203" pitchFamily="34" charset="0"/>
              </a:rPr>
              <a:t>Road Map-2</a:t>
            </a:r>
          </a:p>
        </p:txBody>
      </p:sp>
      <p:graphicFrame>
        <p:nvGraphicFramePr>
          <p:cNvPr id="11" name="Diagram 10">
            <a:extLst>
              <a:ext uri="{FF2B5EF4-FFF2-40B4-BE49-F238E27FC236}">
                <a16:creationId xmlns:a16="http://schemas.microsoft.com/office/drawing/2014/main" id="{2B4F2EAE-A0EF-4818-9862-F337E5B7CEDA}"/>
              </a:ext>
            </a:extLst>
          </p:cNvPr>
          <p:cNvGraphicFramePr/>
          <p:nvPr>
            <p:extLst>
              <p:ext uri="{D42A27DB-BD31-4B8C-83A1-F6EECF244321}">
                <p14:modId xmlns:p14="http://schemas.microsoft.com/office/powerpoint/2010/main" val="2217766070"/>
              </p:ext>
            </p:extLst>
          </p:nvPr>
        </p:nvGraphicFramePr>
        <p:xfrm>
          <a:off x="-9500616" y="932688"/>
          <a:ext cx="30053280" cy="5632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a:extLst>
              <a:ext uri="{FF2B5EF4-FFF2-40B4-BE49-F238E27FC236}">
                <a16:creationId xmlns:a16="http://schemas.microsoft.com/office/drawing/2014/main" id="{E10024BC-E23C-4BD7-A7EE-A0E845EE22CE}"/>
              </a:ext>
            </a:extLst>
          </p:cNvPr>
          <p:cNvSpPr/>
          <p:nvPr/>
        </p:nvSpPr>
        <p:spPr>
          <a:xfrm>
            <a:off x="259080" y="863599"/>
            <a:ext cx="11744234" cy="5812971"/>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8019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C1272-022E-45CF-8B27-74DAAC28E1F2}"/>
              </a:ext>
            </a:extLst>
          </p:cNvPr>
          <p:cNvSpPr>
            <a:spLocks noGrp="1"/>
          </p:cNvSpPr>
          <p:nvPr>
            <p:ph type="title"/>
          </p:nvPr>
        </p:nvSpPr>
        <p:spPr>
          <a:xfrm>
            <a:off x="838200" y="77109"/>
            <a:ext cx="10515600" cy="1325563"/>
          </a:xfrm>
        </p:spPr>
        <p:txBody>
          <a:bodyPr/>
          <a:lstStyle/>
          <a:p>
            <a:pPr algn="ctr"/>
            <a:r>
              <a:rPr lang="en-IN" dirty="0">
                <a:latin typeface="Bahnschrift Condensed" panose="020B0502040204020203" pitchFamily="34" charset="0"/>
              </a:rPr>
              <a:t>Iterative Waterfall Model For</a:t>
            </a:r>
            <a:br>
              <a:rPr lang="en-IN" dirty="0">
                <a:latin typeface="Bahnschrift Condensed" panose="020B0502040204020203" pitchFamily="34" charset="0"/>
              </a:rPr>
            </a:br>
            <a:r>
              <a:rPr lang="en-IN" dirty="0">
                <a:latin typeface="Bahnschrift Condensed" panose="020B0502040204020203" pitchFamily="34" charset="0"/>
              </a:rPr>
              <a:t> EMMS</a:t>
            </a:r>
          </a:p>
        </p:txBody>
      </p:sp>
      <p:graphicFrame>
        <p:nvGraphicFramePr>
          <p:cNvPr id="4" name="Content Placeholder 3">
            <a:extLst>
              <a:ext uri="{FF2B5EF4-FFF2-40B4-BE49-F238E27FC236}">
                <a16:creationId xmlns:a16="http://schemas.microsoft.com/office/drawing/2014/main" id="{EC28EB5E-861E-484A-BC6C-35844E6CF99D}"/>
              </a:ext>
            </a:extLst>
          </p:cNvPr>
          <p:cNvGraphicFramePr>
            <a:graphicFrameLocks noGrp="1"/>
          </p:cNvGraphicFramePr>
          <p:nvPr>
            <p:ph idx="1"/>
            <p:extLst>
              <p:ext uri="{D42A27DB-BD31-4B8C-83A1-F6EECF244321}">
                <p14:modId xmlns:p14="http://schemas.microsoft.com/office/powerpoint/2010/main" val="1972596725"/>
              </p:ext>
            </p:extLst>
          </p:nvPr>
        </p:nvGraphicFramePr>
        <p:xfrm>
          <a:off x="470517" y="1402672"/>
          <a:ext cx="11398927" cy="50902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13FB2AFD-6EDE-4DC2-8B4C-FEBD898B4BD4}"/>
              </a:ext>
            </a:extLst>
          </p:cNvPr>
          <p:cNvSpPr/>
          <p:nvPr/>
        </p:nvSpPr>
        <p:spPr>
          <a:xfrm>
            <a:off x="259080" y="1322773"/>
            <a:ext cx="11673840" cy="5258701"/>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DFB75C1-B303-4F1E-9744-2D220EC0FD19}"/>
              </a:ext>
            </a:extLst>
          </p:cNvPr>
          <p:cNvSpPr txBox="1"/>
          <p:nvPr/>
        </p:nvSpPr>
        <p:spPr>
          <a:xfrm>
            <a:off x="5637320" y="2920753"/>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94D478F6-6F38-441A-B3FD-BBEE64213498}"/>
              </a:ext>
            </a:extLst>
          </p:cNvPr>
          <p:cNvSpPr txBox="1"/>
          <p:nvPr/>
        </p:nvSpPr>
        <p:spPr>
          <a:xfrm>
            <a:off x="6836619" y="3659233"/>
            <a:ext cx="1171039" cy="577081"/>
          </a:xfrm>
          <a:prstGeom prst="rect">
            <a:avLst/>
          </a:prstGeom>
          <a:noFill/>
        </p:spPr>
        <p:txBody>
          <a:bodyPr wrap="square" rtlCol="0">
            <a:spAutoFit/>
          </a:bodyPr>
          <a:lstStyle/>
          <a:p>
            <a:r>
              <a:rPr lang="en-IN" sz="1050" dirty="0"/>
              <a:t>COMPLETE DESIGN OF VARIOUS STAGES</a:t>
            </a:r>
          </a:p>
        </p:txBody>
      </p:sp>
      <p:cxnSp>
        <p:nvCxnSpPr>
          <p:cNvPr id="11" name="Straight Connector 10">
            <a:extLst>
              <a:ext uri="{FF2B5EF4-FFF2-40B4-BE49-F238E27FC236}">
                <a16:creationId xmlns:a16="http://schemas.microsoft.com/office/drawing/2014/main" id="{08358F6D-C5AB-4801-9ACB-4AAEC1353CDF}"/>
              </a:ext>
            </a:extLst>
          </p:cNvPr>
          <p:cNvCxnSpPr>
            <a:cxnSpLocks/>
          </p:cNvCxnSpPr>
          <p:nvPr/>
        </p:nvCxnSpPr>
        <p:spPr>
          <a:xfrm flipH="1">
            <a:off x="2938509" y="6320901"/>
            <a:ext cx="4651900"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66F346C0-9E36-4741-9F5A-C083FA3C8DF4}"/>
              </a:ext>
            </a:extLst>
          </p:cNvPr>
          <p:cNvCxnSpPr>
            <a:cxnSpLocks/>
          </p:cNvCxnSpPr>
          <p:nvPr/>
        </p:nvCxnSpPr>
        <p:spPr>
          <a:xfrm flipH="1" flipV="1">
            <a:off x="6169980" y="5353235"/>
            <a:ext cx="1" cy="967666"/>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837710FA-487E-427F-8106-7CA3E68EE21C}"/>
              </a:ext>
            </a:extLst>
          </p:cNvPr>
          <p:cNvCxnSpPr>
            <a:cxnSpLocks/>
          </p:cNvCxnSpPr>
          <p:nvPr/>
        </p:nvCxnSpPr>
        <p:spPr>
          <a:xfrm flipH="1" flipV="1">
            <a:off x="5292719" y="4236314"/>
            <a:ext cx="1" cy="208458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6AE16074-25F0-4695-ABB9-B14713E229A7}"/>
              </a:ext>
            </a:extLst>
          </p:cNvPr>
          <p:cNvCxnSpPr>
            <a:cxnSpLocks/>
          </p:cNvCxnSpPr>
          <p:nvPr/>
        </p:nvCxnSpPr>
        <p:spPr>
          <a:xfrm flipV="1">
            <a:off x="4065973" y="3266983"/>
            <a:ext cx="0" cy="305391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3A234459-CB81-4FCE-A61F-3A8098E00307}"/>
              </a:ext>
            </a:extLst>
          </p:cNvPr>
          <p:cNvCxnSpPr>
            <a:cxnSpLocks/>
          </p:cNvCxnSpPr>
          <p:nvPr/>
        </p:nvCxnSpPr>
        <p:spPr>
          <a:xfrm flipV="1">
            <a:off x="2938509" y="2104009"/>
            <a:ext cx="1" cy="4216892"/>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68ABB54F-E8E4-4C0E-9769-A01DCCE7E78E}"/>
              </a:ext>
            </a:extLst>
          </p:cNvPr>
          <p:cNvCxnSpPr>
            <a:cxnSpLocks/>
          </p:cNvCxnSpPr>
          <p:nvPr/>
        </p:nvCxnSpPr>
        <p:spPr>
          <a:xfrm>
            <a:off x="2938509" y="2104009"/>
            <a:ext cx="443883"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D1410959-E1D2-4642-BF99-284FCA20C557}"/>
              </a:ext>
            </a:extLst>
          </p:cNvPr>
          <p:cNvCxnSpPr/>
          <p:nvPr/>
        </p:nvCxnSpPr>
        <p:spPr>
          <a:xfrm>
            <a:off x="4065973" y="3266983"/>
            <a:ext cx="443883"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8F2E93F9-379D-4594-A038-43C11DC08F1A}"/>
              </a:ext>
            </a:extLst>
          </p:cNvPr>
          <p:cNvCxnSpPr>
            <a:cxnSpLocks/>
          </p:cNvCxnSpPr>
          <p:nvPr/>
        </p:nvCxnSpPr>
        <p:spPr>
          <a:xfrm>
            <a:off x="5292719" y="4231691"/>
            <a:ext cx="283938"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CFD2572D-00AD-43A6-9E9E-7268D41E5648}"/>
              </a:ext>
            </a:extLst>
          </p:cNvPr>
          <p:cNvCxnSpPr/>
          <p:nvPr/>
        </p:nvCxnSpPr>
        <p:spPr>
          <a:xfrm>
            <a:off x="6169980" y="5353235"/>
            <a:ext cx="443883"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45252DC5-539B-4ECF-A5B1-148981F453EF}"/>
              </a:ext>
            </a:extLst>
          </p:cNvPr>
          <p:cNvCxnSpPr/>
          <p:nvPr/>
        </p:nvCxnSpPr>
        <p:spPr>
          <a:xfrm>
            <a:off x="7263820" y="6320901"/>
            <a:ext cx="443883"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81957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ircle: Hollow 3">
            <a:extLst>
              <a:ext uri="{FF2B5EF4-FFF2-40B4-BE49-F238E27FC236}">
                <a16:creationId xmlns:a16="http://schemas.microsoft.com/office/drawing/2014/main" id="{A2A5231E-BFC3-4779-9ADE-0A0423DC9246}"/>
              </a:ext>
            </a:extLst>
          </p:cNvPr>
          <p:cNvSpPr/>
          <p:nvPr/>
        </p:nvSpPr>
        <p:spPr>
          <a:xfrm>
            <a:off x="2716567" y="0"/>
            <a:ext cx="7164280" cy="6858000"/>
          </a:xfrm>
          <a:prstGeom prst="donut">
            <a:avLst>
              <a:gd name="adj" fmla="val 2852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026" name="Picture 2" descr="Image result for employee symbol png">
            <a:extLst>
              <a:ext uri="{FF2B5EF4-FFF2-40B4-BE49-F238E27FC236}">
                <a16:creationId xmlns:a16="http://schemas.microsoft.com/office/drawing/2014/main" id="{1A372D1D-9E1A-4186-934C-D6E1B4B7DE62}"/>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77951" y="531320"/>
            <a:ext cx="885444" cy="8970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4DFC495-4ED7-43A4-A871-866143B4454C}"/>
              </a:ext>
            </a:extLst>
          </p:cNvPr>
          <p:cNvSpPr txBox="1"/>
          <p:nvPr/>
        </p:nvSpPr>
        <p:spPr>
          <a:xfrm>
            <a:off x="6493978" y="1420172"/>
            <a:ext cx="1923557" cy="646331"/>
          </a:xfrm>
          <a:prstGeom prst="rect">
            <a:avLst/>
          </a:prstGeom>
          <a:noFill/>
        </p:spPr>
        <p:txBody>
          <a:bodyPr wrap="square" rtlCol="0">
            <a:spAutoFit/>
          </a:bodyPr>
          <a:lstStyle/>
          <a:p>
            <a:pPr algn="ctr"/>
            <a:r>
              <a:rPr lang="en-IN" b="1" dirty="0">
                <a:solidFill>
                  <a:srgbClr val="D29500"/>
                </a:solidFill>
                <a:latin typeface="Bahnschrift SemiLight SemiConde" panose="020B0502040204020203" pitchFamily="34" charset="0"/>
              </a:rPr>
              <a:t>New employee is added by admin</a:t>
            </a:r>
          </a:p>
        </p:txBody>
      </p:sp>
      <p:sp>
        <p:nvSpPr>
          <p:cNvPr id="8" name="TextBox 7">
            <a:extLst>
              <a:ext uri="{FF2B5EF4-FFF2-40B4-BE49-F238E27FC236}">
                <a16:creationId xmlns:a16="http://schemas.microsoft.com/office/drawing/2014/main" id="{CA535ADE-767E-4872-837A-732B348E65B4}"/>
              </a:ext>
            </a:extLst>
          </p:cNvPr>
          <p:cNvSpPr txBox="1"/>
          <p:nvPr/>
        </p:nvSpPr>
        <p:spPr>
          <a:xfrm>
            <a:off x="2669781" y="3674830"/>
            <a:ext cx="2169928" cy="646331"/>
          </a:xfrm>
          <a:prstGeom prst="rect">
            <a:avLst/>
          </a:prstGeom>
          <a:noFill/>
        </p:spPr>
        <p:txBody>
          <a:bodyPr wrap="square" rtlCol="0">
            <a:spAutoFit/>
          </a:bodyPr>
          <a:lstStyle/>
          <a:p>
            <a:pPr algn="ctr"/>
            <a:r>
              <a:rPr lang="en-IN" dirty="0">
                <a:solidFill>
                  <a:schemeClr val="bg1"/>
                </a:solidFill>
                <a:latin typeface="Bahnschrift SemiLight SemiConde" panose="020B0502040204020203" pitchFamily="34" charset="0"/>
              </a:rPr>
              <a:t>Salary, deadlines and leave management</a:t>
            </a:r>
          </a:p>
        </p:txBody>
      </p:sp>
      <p:pic>
        <p:nvPicPr>
          <p:cNvPr id="1030" name="Picture 6" descr="Image result for employee symbol png">
            <a:extLst>
              <a:ext uri="{FF2B5EF4-FFF2-40B4-BE49-F238E27FC236}">
                <a16:creationId xmlns:a16="http://schemas.microsoft.com/office/drawing/2014/main" id="{68279127-4A7A-4CA9-ABA9-FFFBD50FC5DB}"/>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8283500" y="1220837"/>
            <a:ext cx="655935" cy="9798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453D808-521E-40C1-B603-4B13DB4A85DC}"/>
              </a:ext>
            </a:extLst>
          </p:cNvPr>
          <p:cNvSpPr txBox="1"/>
          <p:nvPr/>
        </p:nvSpPr>
        <p:spPr>
          <a:xfrm>
            <a:off x="7455757" y="2187434"/>
            <a:ext cx="2194270" cy="923330"/>
          </a:xfrm>
          <a:prstGeom prst="rect">
            <a:avLst/>
          </a:prstGeom>
          <a:noFill/>
        </p:spPr>
        <p:txBody>
          <a:bodyPr wrap="square" rtlCol="0">
            <a:spAutoFit/>
          </a:bodyPr>
          <a:lstStyle/>
          <a:p>
            <a:pPr algn="ctr"/>
            <a:r>
              <a:rPr lang="en-IN" dirty="0">
                <a:solidFill>
                  <a:schemeClr val="bg1"/>
                </a:solidFill>
                <a:latin typeface="Bahnschrift SemiLight SemiConde" panose="020B0502040204020203" pitchFamily="34" charset="0"/>
              </a:rPr>
              <a:t>Profile and portfolio assigned to the employee</a:t>
            </a:r>
          </a:p>
        </p:txBody>
      </p:sp>
      <p:pic>
        <p:nvPicPr>
          <p:cNvPr id="1036" name="Picture 12" descr="Related image">
            <a:extLst>
              <a:ext uri="{FF2B5EF4-FFF2-40B4-BE49-F238E27FC236}">
                <a16:creationId xmlns:a16="http://schemas.microsoft.com/office/drawing/2014/main" id="{7639EF3C-87AC-4FBF-A989-CBF52C11141E}"/>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654994" y="4816454"/>
            <a:ext cx="1071920" cy="107192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database png">
            <a:extLst>
              <a:ext uri="{FF2B5EF4-FFF2-40B4-BE49-F238E27FC236}">
                <a16:creationId xmlns:a16="http://schemas.microsoft.com/office/drawing/2014/main" id="{4260D4DD-7427-435F-84CF-227474F6F48F}"/>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8140277" y="4510325"/>
            <a:ext cx="678663" cy="67866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09B6C18-6CCE-42C5-A0E5-734CCAFC9D9D}"/>
              </a:ext>
            </a:extLst>
          </p:cNvPr>
          <p:cNvSpPr txBox="1"/>
          <p:nvPr/>
        </p:nvSpPr>
        <p:spPr>
          <a:xfrm>
            <a:off x="2947499" y="2269833"/>
            <a:ext cx="1923557" cy="369332"/>
          </a:xfrm>
          <a:prstGeom prst="rect">
            <a:avLst/>
          </a:prstGeom>
          <a:noFill/>
        </p:spPr>
        <p:txBody>
          <a:bodyPr wrap="square" rtlCol="0">
            <a:spAutoFit/>
          </a:bodyPr>
          <a:lstStyle/>
          <a:p>
            <a:pPr algn="ctr"/>
            <a:r>
              <a:rPr lang="en-IN" dirty="0">
                <a:solidFill>
                  <a:schemeClr val="bg1"/>
                </a:solidFill>
                <a:latin typeface="Bahnschrift SemiLight SemiConde" panose="020B0502040204020203" pitchFamily="34" charset="0"/>
              </a:rPr>
              <a:t>Task management</a:t>
            </a:r>
          </a:p>
        </p:txBody>
      </p:sp>
      <p:pic>
        <p:nvPicPr>
          <p:cNvPr id="1042" name="Picture 18" descr="Image result for group symbol png">
            <a:extLst>
              <a:ext uri="{FF2B5EF4-FFF2-40B4-BE49-F238E27FC236}">
                <a16:creationId xmlns:a16="http://schemas.microsoft.com/office/drawing/2014/main" id="{1ADB8D04-252B-409A-9039-E010A1C5A553}"/>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3390759" y="1318381"/>
            <a:ext cx="1073718" cy="107371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8E9F7D02-9762-4480-8C6F-02E6A883B8CF}"/>
              </a:ext>
            </a:extLst>
          </p:cNvPr>
          <p:cNvSpPr txBox="1"/>
          <p:nvPr/>
        </p:nvSpPr>
        <p:spPr>
          <a:xfrm>
            <a:off x="6226338" y="5697087"/>
            <a:ext cx="1684004" cy="923330"/>
          </a:xfrm>
          <a:prstGeom prst="rect">
            <a:avLst/>
          </a:prstGeom>
          <a:noFill/>
        </p:spPr>
        <p:txBody>
          <a:bodyPr wrap="square" rtlCol="0">
            <a:spAutoFit/>
          </a:bodyPr>
          <a:lstStyle/>
          <a:p>
            <a:pPr algn="ctr"/>
            <a:r>
              <a:rPr lang="en-IN" dirty="0">
                <a:solidFill>
                  <a:schemeClr val="bg1"/>
                </a:solidFill>
                <a:latin typeface="Bahnschrift SemiLight SemiConde" panose="020B0502040204020203" pitchFamily="34" charset="0"/>
              </a:rPr>
              <a:t>Work submissions as per deadline</a:t>
            </a:r>
          </a:p>
        </p:txBody>
      </p:sp>
      <p:pic>
        <p:nvPicPr>
          <p:cNvPr id="1044" name="Picture 20" descr="Image result for award symbol png">
            <a:extLst>
              <a:ext uri="{FF2B5EF4-FFF2-40B4-BE49-F238E27FC236}">
                <a16:creationId xmlns:a16="http://schemas.microsoft.com/office/drawing/2014/main" id="{FBEE9668-BD3B-43E4-A77F-BFC2E5769D2A}"/>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3273711" y="4398873"/>
            <a:ext cx="591306" cy="79011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files symbol png">
            <a:extLst>
              <a:ext uri="{FF2B5EF4-FFF2-40B4-BE49-F238E27FC236}">
                <a16:creationId xmlns:a16="http://schemas.microsoft.com/office/drawing/2014/main" id="{E71423FA-887C-4BE4-B7BA-45D5DFB526C5}"/>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7593080" y="4197203"/>
            <a:ext cx="790114" cy="79011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7A4E92F5-EC56-4491-97FF-F29050BBD178}"/>
              </a:ext>
            </a:extLst>
          </p:cNvPr>
          <p:cNvSpPr txBox="1"/>
          <p:nvPr/>
        </p:nvSpPr>
        <p:spPr>
          <a:xfrm>
            <a:off x="7465379" y="5096531"/>
            <a:ext cx="1827371" cy="646331"/>
          </a:xfrm>
          <a:prstGeom prst="rect">
            <a:avLst/>
          </a:prstGeom>
          <a:noFill/>
        </p:spPr>
        <p:txBody>
          <a:bodyPr wrap="square" rtlCol="0">
            <a:spAutoFit/>
          </a:bodyPr>
          <a:lstStyle/>
          <a:p>
            <a:pPr algn="ctr"/>
            <a:r>
              <a:rPr lang="en-IN" dirty="0">
                <a:solidFill>
                  <a:schemeClr val="bg1"/>
                </a:solidFill>
                <a:latin typeface="Bahnschrift SemiLight SemiConde" panose="020B0502040204020203" pitchFamily="34" charset="0"/>
              </a:rPr>
              <a:t>Work performed by employee</a:t>
            </a:r>
          </a:p>
        </p:txBody>
      </p:sp>
      <p:pic>
        <p:nvPicPr>
          <p:cNvPr id="1050" name="Picture 26" descr="Image result for computer symbol png">
            <a:extLst>
              <a:ext uri="{FF2B5EF4-FFF2-40B4-BE49-F238E27FC236}">
                <a16:creationId xmlns:a16="http://schemas.microsoft.com/office/drawing/2014/main" id="{A804F419-19F2-40A0-B37A-1468F062AF62}"/>
              </a:ext>
            </a:extLst>
          </p:cNvPr>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8717872" y="2806017"/>
            <a:ext cx="1005719" cy="100571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FA8CD32C-4468-4548-859E-26C80C0B33B4}"/>
              </a:ext>
            </a:extLst>
          </p:cNvPr>
          <p:cNvSpPr txBox="1"/>
          <p:nvPr/>
        </p:nvSpPr>
        <p:spPr>
          <a:xfrm>
            <a:off x="8158208" y="3698422"/>
            <a:ext cx="1827371" cy="923330"/>
          </a:xfrm>
          <a:prstGeom prst="rect">
            <a:avLst/>
          </a:prstGeom>
          <a:noFill/>
        </p:spPr>
        <p:txBody>
          <a:bodyPr wrap="square" rtlCol="0">
            <a:spAutoFit/>
          </a:bodyPr>
          <a:lstStyle/>
          <a:p>
            <a:pPr algn="ctr"/>
            <a:r>
              <a:rPr lang="en-IN" dirty="0">
                <a:solidFill>
                  <a:schemeClr val="bg1"/>
                </a:solidFill>
                <a:latin typeface="Bahnschrift SemiLight SemiConde" panose="020B0502040204020203" pitchFamily="34" charset="0"/>
              </a:rPr>
              <a:t>Employee added to system database</a:t>
            </a:r>
          </a:p>
        </p:txBody>
      </p:sp>
      <p:sp>
        <p:nvSpPr>
          <p:cNvPr id="28" name="TextBox 27">
            <a:extLst>
              <a:ext uri="{FF2B5EF4-FFF2-40B4-BE49-F238E27FC236}">
                <a16:creationId xmlns:a16="http://schemas.microsoft.com/office/drawing/2014/main" id="{4B0FCC3B-C394-4850-94A5-3E036D0ADCBC}"/>
              </a:ext>
            </a:extLst>
          </p:cNvPr>
          <p:cNvSpPr txBox="1"/>
          <p:nvPr/>
        </p:nvSpPr>
        <p:spPr>
          <a:xfrm>
            <a:off x="3797047" y="4352731"/>
            <a:ext cx="1543809" cy="923330"/>
          </a:xfrm>
          <a:prstGeom prst="rect">
            <a:avLst/>
          </a:prstGeom>
          <a:noFill/>
        </p:spPr>
        <p:txBody>
          <a:bodyPr wrap="square" rtlCol="0">
            <a:spAutoFit/>
          </a:bodyPr>
          <a:lstStyle/>
          <a:p>
            <a:pPr algn="ctr"/>
            <a:r>
              <a:rPr lang="en-IN" dirty="0">
                <a:solidFill>
                  <a:schemeClr val="bg1"/>
                </a:solidFill>
                <a:latin typeface="Bahnschrift SemiLight SemiConde" panose="020B0502040204020203" pitchFamily="34" charset="0"/>
              </a:rPr>
              <a:t>Performance and reward management</a:t>
            </a:r>
          </a:p>
        </p:txBody>
      </p:sp>
      <p:pic>
        <p:nvPicPr>
          <p:cNvPr id="1054" name="Picture 30" descr="Image result for company assets symbol png">
            <a:extLst>
              <a:ext uri="{FF2B5EF4-FFF2-40B4-BE49-F238E27FC236}">
                <a16:creationId xmlns:a16="http://schemas.microsoft.com/office/drawing/2014/main" id="{697943BA-3B1A-4A30-9441-232559EAF5B3}"/>
              </a:ext>
            </a:extLst>
          </p:cNvPr>
          <p:cNvPicPr>
            <a:picLocks noChangeAspect="1" noChangeArrowheads="1"/>
          </p:cNvPicPr>
          <p:nvPr/>
        </p:nvPicPr>
        <p:blipFill>
          <a:blip r:embed="rId10">
            <a:lum bright="70000" contrast="-70000"/>
            <a:extLst>
              <a:ext uri="{28A0092B-C50C-407E-A947-70E740481C1C}">
                <a14:useLocalDpi xmlns:a14="http://schemas.microsoft.com/office/drawing/2010/main" val="0"/>
              </a:ext>
            </a:extLst>
          </a:blip>
          <a:srcRect/>
          <a:stretch>
            <a:fillRect/>
          </a:stretch>
        </p:blipFill>
        <p:spPr bwMode="auto">
          <a:xfrm>
            <a:off x="3246119" y="2624832"/>
            <a:ext cx="1150352" cy="11503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DC4D5A-0D5E-48E5-8F2F-07F90A1A77BA}"/>
              </a:ext>
            </a:extLst>
          </p:cNvPr>
          <p:cNvSpPr txBox="1"/>
          <p:nvPr/>
        </p:nvSpPr>
        <p:spPr>
          <a:xfrm>
            <a:off x="4792923" y="2403596"/>
            <a:ext cx="3041304" cy="1569660"/>
          </a:xfrm>
          <a:prstGeom prst="rect">
            <a:avLst/>
          </a:prstGeom>
          <a:noFill/>
        </p:spPr>
        <p:txBody>
          <a:bodyPr wrap="square" rtlCol="0">
            <a:spAutoFit/>
          </a:bodyPr>
          <a:lstStyle/>
          <a:p>
            <a:pPr algn="ctr"/>
            <a:r>
              <a:rPr lang="en-IN" sz="3200" dirty="0">
                <a:solidFill>
                  <a:srgbClr val="2F5597"/>
                </a:solidFill>
                <a:latin typeface="Arial Black" panose="020B0A04020102020204" pitchFamily="34" charset="0"/>
              </a:rPr>
              <a:t>EMMS System</a:t>
            </a:r>
          </a:p>
          <a:p>
            <a:pPr algn="ctr"/>
            <a:r>
              <a:rPr lang="en-IN" sz="3200" dirty="0">
                <a:solidFill>
                  <a:srgbClr val="2F5597"/>
                </a:solidFill>
                <a:latin typeface="Arial Black" panose="020B0A04020102020204" pitchFamily="34" charset="0"/>
              </a:rPr>
              <a:t>Procedure</a:t>
            </a:r>
          </a:p>
        </p:txBody>
      </p:sp>
      <p:sp>
        <p:nvSpPr>
          <p:cNvPr id="7" name="TextBox 6">
            <a:extLst>
              <a:ext uri="{FF2B5EF4-FFF2-40B4-BE49-F238E27FC236}">
                <a16:creationId xmlns:a16="http://schemas.microsoft.com/office/drawing/2014/main" id="{0C1076FC-F5AA-46B8-A3D5-B75D06676814}"/>
              </a:ext>
            </a:extLst>
          </p:cNvPr>
          <p:cNvSpPr txBox="1"/>
          <p:nvPr/>
        </p:nvSpPr>
        <p:spPr>
          <a:xfrm>
            <a:off x="5340856" y="3948597"/>
            <a:ext cx="2064657" cy="369332"/>
          </a:xfrm>
          <a:prstGeom prst="rect">
            <a:avLst/>
          </a:prstGeom>
          <a:noFill/>
        </p:spPr>
        <p:txBody>
          <a:bodyPr wrap="square" rtlCol="0">
            <a:spAutoFit/>
          </a:bodyPr>
          <a:lstStyle/>
          <a:p>
            <a:r>
              <a:rPr lang="en-IN" b="1" dirty="0"/>
              <a:t>Roadmap to future</a:t>
            </a:r>
          </a:p>
        </p:txBody>
      </p:sp>
      <p:cxnSp>
        <p:nvCxnSpPr>
          <p:cNvPr id="3" name="Straight Connector 2">
            <a:extLst>
              <a:ext uri="{FF2B5EF4-FFF2-40B4-BE49-F238E27FC236}">
                <a16:creationId xmlns:a16="http://schemas.microsoft.com/office/drawing/2014/main" id="{A024E2FA-3473-4530-A7AE-321B8F00FD56}"/>
              </a:ext>
            </a:extLst>
          </p:cNvPr>
          <p:cNvCxnSpPr>
            <a:cxnSpLocks/>
          </p:cNvCxnSpPr>
          <p:nvPr/>
        </p:nvCxnSpPr>
        <p:spPr>
          <a:xfrm flipV="1">
            <a:off x="6288405" y="115410"/>
            <a:ext cx="1053683" cy="184930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8168BD8-40AA-46FC-B73E-32A2E97B17AC}"/>
              </a:ext>
            </a:extLst>
          </p:cNvPr>
          <p:cNvCxnSpPr>
            <a:cxnSpLocks/>
          </p:cNvCxnSpPr>
          <p:nvPr/>
        </p:nvCxnSpPr>
        <p:spPr>
          <a:xfrm flipV="1">
            <a:off x="6303273" y="4774180"/>
            <a:ext cx="27488" cy="211859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2" descr="Image result for admin symbol png">
            <a:extLst>
              <a:ext uri="{FF2B5EF4-FFF2-40B4-BE49-F238E27FC236}">
                <a16:creationId xmlns:a16="http://schemas.microsoft.com/office/drawing/2014/main" id="{D1E9353D-F221-42F1-8B92-437488AB60F0}"/>
              </a:ext>
            </a:extLst>
          </p:cNvPr>
          <p:cNvPicPr>
            <a:picLocks noChangeAspect="1" noChangeArrowheads="1"/>
          </p:cNvPicPr>
          <p:nvPr/>
        </p:nvPicPr>
        <p:blipFill>
          <a:blip r:embed="rId11">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29822" y="348682"/>
            <a:ext cx="1052179" cy="914690"/>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84C3F034-2048-455A-A6E5-7EAD43DC6B28}"/>
              </a:ext>
            </a:extLst>
          </p:cNvPr>
          <p:cNvCxnSpPr>
            <a:cxnSpLocks/>
          </p:cNvCxnSpPr>
          <p:nvPr/>
        </p:nvCxnSpPr>
        <p:spPr>
          <a:xfrm flipH="1" flipV="1">
            <a:off x="5224989" y="115410"/>
            <a:ext cx="1073718" cy="183193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pic>
        <p:nvPicPr>
          <p:cNvPr id="1028" name="Picture 4" descr="Image result for login symbol png">
            <a:extLst>
              <a:ext uri="{FF2B5EF4-FFF2-40B4-BE49-F238E27FC236}">
                <a16:creationId xmlns:a16="http://schemas.microsoft.com/office/drawing/2014/main" id="{ACE29B7F-98F3-4DB3-A9DB-3A143CED2FB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3188" y="561775"/>
            <a:ext cx="756606" cy="75660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7C72234-6CDC-4D3C-B254-7DFFDB3C5464}"/>
              </a:ext>
            </a:extLst>
          </p:cNvPr>
          <p:cNvSpPr txBox="1"/>
          <p:nvPr/>
        </p:nvSpPr>
        <p:spPr>
          <a:xfrm>
            <a:off x="5761848" y="115410"/>
            <a:ext cx="1108005" cy="584775"/>
          </a:xfrm>
          <a:prstGeom prst="rect">
            <a:avLst/>
          </a:prstGeom>
          <a:noFill/>
        </p:spPr>
        <p:txBody>
          <a:bodyPr wrap="square" rtlCol="0">
            <a:spAutoFit/>
          </a:bodyPr>
          <a:lstStyle/>
          <a:p>
            <a:r>
              <a:rPr lang="en-IN" sz="3200" b="1" dirty="0"/>
              <a:t>Login</a:t>
            </a:r>
          </a:p>
        </p:txBody>
      </p:sp>
      <p:sp>
        <p:nvSpPr>
          <p:cNvPr id="42" name="TextBox 41">
            <a:extLst>
              <a:ext uri="{FF2B5EF4-FFF2-40B4-BE49-F238E27FC236}">
                <a16:creationId xmlns:a16="http://schemas.microsoft.com/office/drawing/2014/main" id="{4EF8EAEA-D3BE-424E-AAC4-55B37AB7E644}"/>
              </a:ext>
            </a:extLst>
          </p:cNvPr>
          <p:cNvSpPr txBox="1"/>
          <p:nvPr/>
        </p:nvSpPr>
        <p:spPr>
          <a:xfrm>
            <a:off x="4191990" y="1146550"/>
            <a:ext cx="1745894" cy="923330"/>
          </a:xfrm>
          <a:prstGeom prst="rect">
            <a:avLst/>
          </a:prstGeom>
          <a:noFill/>
        </p:spPr>
        <p:txBody>
          <a:bodyPr wrap="square" rtlCol="0">
            <a:spAutoFit/>
          </a:bodyPr>
          <a:lstStyle/>
          <a:p>
            <a:pPr algn="ctr"/>
            <a:r>
              <a:rPr lang="en-IN" b="1" dirty="0">
                <a:solidFill>
                  <a:srgbClr val="D29500"/>
                </a:solidFill>
                <a:latin typeface="Bahnschrift SemiLight SemiConde" panose="020B0502040204020203" pitchFamily="34" charset="0"/>
              </a:rPr>
              <a:t>Admin performs various operations</a:t>
            </a:r>
          </a:p>
        </p:txBody>
      </p:sp>
      <p:pic>
        <p:nvPicPr>
          <p:cNvPr id="43" name="Picture 14" descr="Image result for database png">
            <a:extLst>
              <a:ext uri="{FF2B5EF4-FFF2-40B4-BE49-F238E27FC236}">
                <a16:creationId xmlns:a16="http://schemas.microsoft.com/office/drawing/2014/main" id="{76837499-91FA-4AF3-83BD-E8FAAD26A5CE}"/>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5154658" y="5096531"/>
            <a:ext cx="678663" cy="67866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BFE854BA-86BD-4B6F-B310-FFA7508D7491}"/>
              </a:ext>
            </a:extLst>
          </p:cNvPr>
          <p:cNvSpPr txBox="1"/>
          <p:nvPr/>
        </p:nvSpPr>
        <p:spPr>
          <a:xfrm>
            <a:off x="4464477" y="5658344"/>
            <a:ext cx="1860732" cy="923330"/>
          </a:xfrm>
          <a:prstGeom prst="rect">
            <a:avLst/>
          </a:prstGeom>
          <a:noFill/>
        </p:spPr>
        <p:txBody>
          <a:bodyPr wrap="square" rtlCol="0">
            <a:spAutoFit/>
          </a:bodyPr>
          <a:lstStyle/>
          <a:p>
            <a:pPr algn="ctr"/>
            <a:r>
              <a:rPr lang="en-IN" dirty="0">
                <a:solidFill>
                  <a:schemeClr val="bg1"/>
                </a:solidFill>
                <a:latin typeface="Bahnschrift SemiLight SemiConde" panose="020B0502040204020203" pitchFamily="34" charset="0"/>
              </a:rPr>
              <a:t>Access over complete system and security</a:t>
            </a:r>
          </a:p>
        </p:txBody>
      </p:sp>
    </p:spTree>
    <p:extLst>
      <p:ext uri="{BB962C8B-B14F-4D97-AF65-F5344CB8AC3E}">
        <p14:creationId xmlns:p14="http://schemas.microsoft.com/office/powerpoint/2010/main" val="1216491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TotalTime>
  <Words>843</Words>
  <Application>Microsoft Office PowerPoint</Application>
  <PresentationFormat>Widescreen</PresentationFormat>
  <Paragraphs>177</Paragraphs>
  <Slides>29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 Black</vt:lpstr>
      <vt:lpstr>Bahnschrift</vt:lpstr>
      <vt:lpstr>Bahnschrift Condensed</vt:lpstr>
      <vt:lpstr>Bahnschrift Light</vt:lpstr>
      <vt:lpstr>Bahnschrift SemiLight SemiConde</vt:lpstr>
      <vt:lpstr>Bauhaus 93</vt:lpstr>
      <vt:lpstr>Calibri</vt:lpstr>
      <vt:lpstr>Calibri Light</vt:lpstr>
      <vt:lpstr>Office Theme</vt:lpstr>
      <vt:lpstr>PowerPoint Presentation</vt:lpstr>
      <vt:lpstr>Team Detail</vt:lpstr>
      <vt:lpstr>ABSTRACT</vt:lpstr>
      <vt:lpstr>Overview</vt:lpstr>
      <vt:lpstr>PowerPoint Presentation</vt:lpstr>
      <vt:lpstr>Road map-1</vt:lpstr>
      <vt:lpstr>Road Map-2</vt:lpstr>
      <vt:lpstr>Iterative Waterfall Model For  EMMS</vt:lpstr>
      <vt:lpstr>PowerPoint Presentation</vt:lpstr>
      <vt:lpstr>COMPARATIVE STUDY</vt:lpstr>
      <vt:lpstr>Tools And Technology Under Use</vt:lpstr>
      <vt:lpstr>Tools And Technology Under Use (In Brief)</vt:lpstr>
      <vt:lpstr>PROCESS OVERVIEW</vt:lpstr>
      <vt:lpstr>E-R diagram for employee management</vt:lpstr>
      <vt:lpstr>Prototype slide-1 {Main Screen For Login}</vt:lpstr>
      <vt:lpstr>Prototype slide-2 {Detail input}</vt:lpstr>
      <vt:lpstr>Prototype slide-3 {Adding a new employee data} </vt:lpstr>
      <vt:lpstr>Prototype slide-4 {Datasheet and details for the HR} </vt:lpstr>
      <vt:lpstr>Prototype slide-5 {Representation of how employee details will be managed} </vt:lpstr>
      <vt:lpstr>Prototype slide-6 {Details for new project and related information} </vt:lpstr>
      <vt:lpstr>PowerPoint Presentation</vt:lpstr>
      <vt:lpstr>PowerPoint Presentation</vt:lpstr>
      <vt:lpstr>PowerPoint Presentation</vt:lpstr>
      <vt:lpstr>PowerPoint Presentation</vt:lpstr>
      <vt:lpstr>PowerPoint Presentation</vt:lpstr>
      <vt:lpstr>PowerPoint Presentation</vt:lpstr>
      <vt:lpstr>Main problem solving approach</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Saakshi Desai</cp:lastModifiedBy>
  <cp:revision>61</cp:revision>
  <dcterms:created xsi:type="dcterms:W3CDTF">2019-12-06T08:01:25Z</dcterms:created>
  <dcterms:modified xsi:type="dcterms:W3CDTF">2020-03-14T08:18:20Z</dcterms:modified>
</cp:coreProperties>
</file>