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4" r:id="rId6"/>
    <p:sldId id="275" r:id="rId7"/>
    <p:sldId id="260" r:id="rId8"/>
    <p:sldId id="276" r:id="rId9"/>
    <p:sldId id="261" r:id="rId10"/>
    <p:sldId id="264" r:id="rId11"/>
    <p:sldId id="270" r:id="rId12"/>
    <p:sldId id="271" r:id="rId13"/>
    <p:sldId id="277" r:id="rId14"/>
    <p:sldId id="278" r:id="rId15"/>
    <p:sldId id="272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i4geAIU+JvIKJQeFuhPaImwM9Q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ea0c39e0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ea0c39e0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a0c39e03_8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a0c39e03_8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 rot="5400000">
            <a:off x="2051050" y="-215901"/>
            <a:ext cx="4902199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Hệ hỗ trợ quyết định dự báo doanh thu của cửa hàng điện tử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143000" y="4491832"/>
            <a:ext cx="6858000" cy="16557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Quang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Huy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MSSV: 20173179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88950" y="-225102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488950" y="1191125"/>
            <a:ext cx="8110500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bao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gốc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khuynh</a:t>
            </a:r>
            <a:r>
              <a:rPr lang="en-US" sz="2100" dirty="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mùa</a:t>
            </a:r>
            <a:endParaRPr sz="210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8636F-292A-48CB-84A4-2D5D1753D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5" y="2268950"/>
            <a:ext cx="6898429" cy="3397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>
            <a:spLocks noGrp="1"/>
          </p:cNvSpPr>
          <p:nvPr>
            <p:ph type="title"/>
          </p:nvPr>
        </p:nvSpPr>
        <p:spPr>
          <a:xfrm>
            <a:off x="451372" y="-269782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84DD7-FD6B-4407-ABC3-D5939C2A3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6" y="2304415"/>
            <a:ext cx="8916644" cy="455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2321A9-3D16-439B-82B5-25640A4C2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20" y="1055781"/>
            <a:ext cx="7548560" cy="12486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dea0c39e03_8_20"/>
          <p:cNvSpPr txBox="1">
            <a:spLocks noGrp="1"/>
          </p:cNvSpPr>
          <p:nvPr>
            <p:ph type="title"/>
          </p:nvPr>
        </p:nvSpPr>
        <p:spPr>
          <a:xfrm>
            <a:off x="338638" y="-225101"/>
            <a:ext cx="8026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6FF08-BCEF-495D-918F-BECCBB30F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" y="2604520"/>
            <a:ext cx="4389055" cy="2293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E8729-A307-4281-A496-02D94887D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441" y="2742307"/>
            <a:ext cx="4196219" cy="24434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0B539-9296-461D-A816-C37688701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16" y="-212576"/>
            <a:ext cx="80264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B725-3EB6-47B3-BA11-E21C7C77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D762D-DACC-4296-9EAC-D71D6C5A2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" y="2609878"/>
            <a:ext cx="4582583" cy="2374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AB842-258F-4A8F-8361-5676DDA9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2242" y="2770487"/>
            <a:ext cx="4274076" cy="25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D689-6FBF-4E1D-A84B-FC2C0E40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86" y="-266124"/>
            <a:ext cx="80264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5CE71-369B-43C9-B929-9752566CC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B529-DC83-4E69-AAE3-D2F16A29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13" y="2547850"/>
            <a:ext cx="4811705" cy="2498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385DD-5DEC-4065-82DD-6C056E89A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018" y="2665174"/>
            <a:ext cx="3999588" cy="238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95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2149575" y="2153550"/>
            <a:ext cx="621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thầy và các bạn đã chú ý lắng nghe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89050" y="-212576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lục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>
              <a:lnSpc>
                <a:spcPct val="150000"/>
              </a:lnSpc>
              <a:buSzPts val="2800"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>
              <a:lnSpc>
                <a:spcPct val="150000"/>
              </a:lnSpc>
              <a:buSzPts val="2800"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>
              <a:lnSpc>
                <a:spcPct val="150000"/>
              </a:lnSpc>
              <a:buSzPts val="2800"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28650" indent="-457200">
              <a:lnSpc>
                <a:spcPct val="150000"/>
              </a:lnSpc>
            </a:pP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88950" y="-187524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doanh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cửa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cửa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doanh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phẩm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đúng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Ước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doanh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ước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loại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chất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lượng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hàng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Lựa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điều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tế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Font typeface="Times New Roman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trực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hóa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đòi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hỏi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nhìn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ra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chiến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doanh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lai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88950" y="-200049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5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100"/>
              <a:buChar char="•"/>
            </a:pPr>
            <a:r>
              <a:rPr lang="en-US"/>
              <a:t>B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ộ dữ liệu khảo sát được cửa hàng ghi lại là các đơn hàng từ 01/01/2016 đến 31/12/2019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Gồm có 9994 bản ghi với 21 thuộc tính.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63" y="2853174"/>
            <a:ext cx="8191175" cy="38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22FD-0790-4CE1-9D64-96731F9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9" y="-170230"/>
            <a:ext cx="80264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14A8-1F9E-4F0D-8474-91AD63337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156E4-D6EB-4FE5-A9B2-995D0D6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83" y="2290029"/>
            <a:ext cx="489653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51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F22E2-B8F8-47FE-A77B-674CE8FB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37628"/>
            <a:ext cx="80264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274F-9AA3-4703-B5E7-3BB54196D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794F7-E923-4CA6-9AAF-310041733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062" y="2263741"/>
            <a:ext cx="5190938" cy="34477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EBDC6-5345-49D3-AD89-DC544F5A0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3" y="2463232"/>
            <a:ext cx="3742170" cy="26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9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ea0c39e03_1_3"/>
          <p:cNvSpPr txBox="1">
            <a:spLocks noGrp="1"/>
          </p:cNvSpPr>
          <p:nvPr>
            <p:ph type="title"/>
          </p:nvPr>
        </p:nvSpPr>
        <p:spPr>
          <a:xfrm>
            <a:off x="488950" y="-219487"/>
            <a:ext cx="8026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Dữ liệu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gdea0c39e03_1_3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500" cy="49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75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gdea0c39e03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826175"/>
            <a:ext cx="7591425" cy="47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9869-AF62-418C-BA3B-78CD6D70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-217021"/>
            <a:ext cx="8026400" cy="132556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8B145-3872-4342-86B2-21E1F12BB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AD252-76A6-46CE-A45A-8743B751B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51" y="1583856"/>
            <a:ext cx="8590697" cy="442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488950" y="-212575"/>
            <a:ext cx="8026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điểm dữ liệu đều được gán với một mốc thời gian</a:t>
            </a:r>
            <a:endParaRPr i="0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Dữ liệu được lấy trong vòng 4 năm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33333"/>
              </a:buClr>
              <a:buSzPts val="2100"/>
              <a:buFont typeface="Times New Roman"/>
              <a:buChar char="•"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Yếu tố mùa không phải một yếu tố quá khó để nhận biết, ta có thể phát hiện ra chúng thông qua đồ thị của chuỗi.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333333"/>
              </a:buClr>
              <a:buSzPts val="2100"/>
              <a:buNone/>
            </a:pP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Sử dụng chuỗi thời gian có yếu tố mùa vụ </a:t>
            </a:r>
            <a:r>
              <a:rPr lang="en-US" i="1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SARIMA</a:t>
            </a:r>
            <a:r>
              <a:rPr lang="en-US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261</Words>
  <Application>Microsoft Office PowerPoint</Application>
  <PresentationFormat>On-screen Show (4:3)</PresentationFormat>
  <Paragraphs>32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Hệ hỗ trợ quyết định dự báo doanh thu của cửa hàng điện tử</vt:lpstr>
      <vt:lpstr>Mục lục</vt:lpstr>
      <vt:lpstr>Bài toán</vt:lpstr>
      <vt:lpstr>Dữ liệu</vt:lpstr>
      <vt:lpstr>Dữ liệu</vt:lpstr>
      <vt:lpstr>Dữ liệu</vt:lpstr>
      <vt:lpstr>Dữ liệu </vt:lpstr>
      <vt:lpstr>Dữ liệu </vt:lpstr>
      <vt:lpstr>Mô hình</vt:lpstr>
      <vt:lpstr>Dự báo</vt:lpstr>
      <vt:lpstr>Dự báo</vt:lpstr>
      <vt:lpstr>Dự báo</vt:lpstr>
      <vt:lpstr>Dự báo </vt:lpstr>
      <vt:lpstr>Dự báo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hỗ trợ quyết định dự báo doanh thu của cửa hàng điện tử</dc:title>
  <dc:creator>Hang</dc:creator>
  <cp:lastModifiedBy>Chocolate23</cp:lastModifiedBy>
  <cp:revision>14</cp:revision>
  <dcterms:created xsi:type="dcterms:W3CDTF">2016-07-25T07:53:11Z</dcterms:created>
  <dcterms:modified xsi:type="dcterms:W3CDTF">2021-06-11T02:59:33Z</dcterms:modified>
</cp:coreProperties>
</file>