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33" r:id="rId2"/>
    <p:sldId id="334" r:id="rId3"/>
    <p:sldId id="340" r:id="rId4"/>
    <p:sldId id="336" r:id="rId5"/>
    <p:sldId id="341" r:id="rId6"/>
    <p:sldId id="339" r:id="rId7"/>
    <p:sldId id="342" r:id="rId8"/>
    <p:sldId id="344" r:id="rId9"/>
    <p:sldId id="345" r:id="rId10"/>
    <p:sldId id="338" r:id="rId11"/>
    <p:sldId id="33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 userDrawn="1">
          <p15:clr>
            <a:srgbClr val="A4A3A4"/>
          </p15:clr>
        </p15:guide>
        <p15:guide id="2" orient="horz" pos="164" userDrawn="1">
          <p15:clr>
            <a:srgbClr val="A4A3A4"/>
          </p15:clr>
        </p15:guide>
        <p15:guide id="3" orient="horz" pos="3974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pos="211" userDrawn="1">
          <p15:clr>
            <a:srgbClr val="A4A3A4"/>
          </p15:clr>
        </p15:guide>
        <p15:guide id="6" pos="7469" userDrawn="1">
          <p15:clr>
            <a:srgbClr val="A4A3A4"/>
          </p15:clr>
        </p15:guide>
        <p15:guide id="7" orient="horz" pos="2183" userDrawn="1">
          <p15:clr>
            <a:srgbClr val="A4A3A4"/>
          </p15:clr>
        </p15:guide>
        <p15:guide id="8" orient="horz" pos="6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5691"/>
    <a:srgbClr val="00B0F0"/>
    <a:srgbClr val="5B9BD5"/>
    <a:srgbClr val="E2E2E2"/>
    <a:srgbClr val="7F7F7F"/>
    <a:srgbClr val="846CBA"/>
    <a:srgbClr val="A73491"/>
    <a:srgbClr val="843491"/>
    <a:srgbClr val="E5D8F0"/>
    <a:srgbClr val="00A7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51E220-6C32-4B5D-B846-3FF83C75846F}" v="572" dt="2019-01-03T15:25:28.5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46" autoAdjust="0"/>
    <p:restoredTop sz="96357" autoAdjust="0"/>
  </p:normalViewPr>
  <p:slideViewPr>
    <p:cSldViewPr>
      <p:cViewPr>
        <p:scale>
          <a:sx n="90" d="100"/>
          <a:sy n="90" d="100"/>
        </p:scale>
        <p:origin x="750" y="540"/>
      </p:cViewPr>
      <p:guideLst>
        <p:guide orient="horz" pos="799"/>
        <p:guide orient="horz" pos="164"/>
        <p:guide orient="horz" pos="3974"/>
        <p:guide pos="3840"/>
        <p:guide pos="211"/>
        <p:guide pos="7469"/>
        <p:guide orient="horz" pos="2183"/>
        <p:guide orient="horz" pos="61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annes Buck" userId="2be4d03144155e44" providerId="LiveId" clId="{6351E220-6C32-4B5D-B846-3FF83C75846F}"/>
    <pc:docChg chg="custSel addSld delSld modSld sldOrd">
      <pc:chgData name="Johannes Buck" userId="2be4d03144155e44" providerId="LiveId" clId="{6351E220-6C32-4B5D-B846-3FF83C75846F}" dt="2019-01-03T15:25:35.014" v="1125" actId="2696"/>
      <pc:docMkLst>
        <pc:docMk/>
      </pc:docMkLst>
      <pc:sldChg chg="addSp delSp modSp del">
        <pc:chgData name="Johannes Buck" userId="2be4d03144155e44" providerId="LiveId" clId="{6351E220-6C32-4B5D-B846-3FF83C75846F}" dt="2019-01-03T15:25:32.571" v="1124" actId="2696"/>
        <pc:sldMkLst>
          <pc:docMk/>
          <pc:sldMk cId="421348062" sldId="337"/>
        </pc:sldMkLst>
        <pc:spChg chg="mod">
          <ac:chgData name="Johannes Buck" userId="2be4d03144155e44" providerId="LiveId" clId="{6351E220-6C32-4B5D-B846-3FF83C75846F}" dt="2019-01-03T15:21:09.159" v="947" actId="20577"/>
          <ac:spMkLst>
            <pc:docMk/>
            <pc:sldMk cId="421348062" sldId="337"/>
            <ac:spMk id="2" creationId="{338BD755-510D-41AF-8658-71B6BB2D0036}"/>
          </ac:spMkLst>
        </pc:spChg>
        <pc:spChg chg="del">
          <ac:chgData name="Johannes Buck" userId="2be4d03144155e44" providerId="LiveId" clId="{6351E220-6C32-4B5D-B846-3FF83C75846F}" dt="2019-01-03T15:19:21.032" v="848" actId="478"/>
          <ac:spMkLst>
            <pc:docMk/>
            <pc:sldMk cId="421348062" sldId="337"/>
            <ac:spMk id="3" creationId="{42032CD0-0FFC-43AE-AE27-1B8307F10CAC}"/>
          </ac:spMkLst>
        </pc:spChg>
        <pc:spChg chg="del mod">
          <ac:chgData name="Johannes Buck" userId="2be4d03144155e44" providerId="LiveId" clId="{6351E220-6C32-4B5D-B846-3FF83C75846F}" dt="2019-01-03T15:19:18.834" v="847" actId="478"/>
          <ac:spMkLst>
            <pc:docMk/>
            <pc:sldMk cId="421348062" sldId="337"/>
            <ac:spMk id="5" creationId="{75EA70D6-C8A5-4F8F-B6C5-93C068B568AB}"/>
          </ac:spMkLst>
        </pc:spChg>
        <pc:graphicFrameChg chg="add">
          <ac:chgData name="Johannes Buck" userId="2be4d03144155e44" providerId="LiveId" clId="{6351E220-6C32-4B5D-B846-3FF83C75846F}" dt="2019-01-03T15:21:21.703" v="948"/>
          <ac:graphicFrameMkLst>
            <pc:docMk/>
            <pc:sldMk cId="421348062" sldId="337"/>
            <ac:graphicFrameMk id="6" creationId="{4E241B4A-FBD7-4293-AD3B-A61486E0166F}"/>
          </ac:graphicFrameMkLst>
        </pc:graphicFrameChg>
      </pc:sldChg>
      <pc:sldChg chg="delSp">
        <pc:chgData name="Johannes Buck" userId="2be4d03144155e44" providerId="LiveId" clId="{6351E220-6C32-4B5D-B846-3FF83C75846F}" dt="2019-01-03T15:21:51.884" v="949" actId="478"/>
        <pc:sldMkLst>
          <pc:docMk/>
          <pc:sldMk cId="220027721" sldId="338"/>
        </pc:sldMkLst>
        <pc:spChg chg="del">
          <ac:chgData name="Johannes Buck" userId="2be4d03144155e44" providerId="LiveId" clId="{6351E220-6C32-4B5D-B846-3FF83C75846F}" dt="2019-01-03T15:21:51.884" v="949" actId="478"/>
          <ac:spMkLst>
            <pc:docMk/>
            <pc:sldMk cId="220027721" sldId="338"/>
            <ac:spMk id="3" creationId="{42032CD0-0FFC-43AE-AE27-1B8307F10CAC}"/>
          </ac:spMkLst>
        </pc:spChg>
      </pc:sldChg>
      <pc:sldChg chg="addSp modSp">
        <pc:chgData name="Johannes Buck" userId="2be4d03144155e44" providerId="LiveId" clId="{6351E220-6C32-4B5D-B846-3FF83C75846F}" dt="2019-01-03T15:17:57.642" v="846" actId="1036"/>
        <pc:sldMkLst>
          <pc:docMk/>
          <pc:sldMk cId="3132278653" sldId="341"/>
        </pc:sldMkLst>
        <pc:spChg chg="add mod">
          <ac:chgData name="Johannes Buck" userId="2be4d03144155e44" providerId="LiveId" clId="{6351E220-6C32-4B5D-B846-3FF83C75846F}" dt="2019-01-03T15:17:57.642" v="846" actId="1036"/>
          <ac:spMkLst>
            <pc:docMk/>
            <pc:sldMk cId="3132278653" sldId="341"/>
            <ac:spMk id="60" creationId="{7FDE6B29-E977-4D00-B24C-59633155DE32}"/>
          </ac:spMkLst>
        </pc:spChg>
      </pc:sldChg>
      <pc:sldChg chg="add del">
        <pc:chgData name="Johannes Buck" userId="2be4d03144155e44" providerId="LiveId" clId="{6351E220-6C32-4B5D-B846-3FF83C75846F}" dt="2019-01-03T08:30:41.563" v="1" actId="2696"/>
        <pc:sldMkLst>
          <pc:docMk/>
          <pc:sldMk cId="3114560392" sldId="342"/>
        </pc:sldMkLst>
      </pc:sldChg>
      <pc:sldChg chg="addSp delSp modSp add">
        <pc:chgData name="Johannes Buck" userId="2be4d03144155e44" providerId="LiveId" clId="{6351E220-6C32-4B5D-B846-3FF83C75846F}" dt="2019-01-03T14:44:07.389" v="230" actId="20577"/>
        <pc:sldMkLst>
          <pc:docMk/>
          <pc:sldMk cId="4200062207" sldId="342"/>
        </pc:sldMkLst>
        <pc:spChg chg="mod">
          <ac:chgData name="Johannes Buck" userId="2be4d03144155e44" providerId="LiveId" clId="{6351E220-6C32-4B5D-B846-3FF83C75846F}" dt="2019-01-03T14:44:07.389" v="230" actId="20577"/>
          <ac:spMkLst>
            <pc:docMk/>
            <pc:sldMk cId="4200062207" sldId="342"/>
            <ac:spMk id="2" creationId="{338BD755-510D-41AF-8658-71B6BB2D0036}"/>
          </ac:spMkLst>
        </pc:spChg>
        <pc:spChg chg="mod">
          <ac:chgData name="Johannes Buck" userId="2be4d03144155e44" providerId="LiveId" clId="{6351E220-6C32-4B5D-B846-3FF83C75846F}" dt="2019-01-03T08:30:55.549" v="49" actId="1037"/>
          <ac:spMkLst>
            <pc:docMk/>
            <pc:sldMk cId="4200062207" sldId="342"/>
            <ac:spMk id="5" creationId="{3C61B222-B25E-4394-BDB8-6076848E5D56}"/>
          </ac:spMkLst>
        </pc:spChg>
        <pc:spChg chg="mod">
          <ac:chgData name="Johannes Buck" userId="2be4d03144155e44" providerId="LiveId" clId="{6351E220-6C32-4B5D-B846-3FF83C75846F}" dt="2019-01-03T08:30:55.549" v="49" actId="1037"/>
          <ac:spMkLst>
            <pc:docMk/>
            <pc:sldMk cId="4200062207" sldId="342"/>
            <ac:spMk id="6" creationId="{6F0E1B46-BEDA-48EB-8176-386014289A9B}"/>
          </ac:spMkLst>
        </pc:spChg>
        <pc:spChg chg="mod">
          <ac:chgData name="Johannes Buck" userId="2be4d03144155e44" providerId="LiveId" clId="{6351E220-6C32-4B5D-B846-3FF83C75846F}" dt="2019-01-03T08:30:55.549" v="49" actId="1037"/>
          <ac:spMkLst>
            <pc:docMk/>
            <pc:sldMk cId="4200062207" sldId="342"/>
            <ac:spMk id="7" creationId="{FAC02975-B616-4D3B-98B8-CC875CCC9862}"/>
          </ac:spMkLst>
        </pc:spChg>
        <pc:spChg chg="mod">
          <ac:chgData name="Johannes Buck" userId="2be4d03144155e44" providerId="LiveId" clId="{6351E220-6C32-4B5D-B846-3FF83C75846F}" dt="2019-01-03T08:30:55.549" v="49" actId="1037"/>
          <ac:spMkLst>
            <pc:docMk/>
            <pc:sldMk cId="4200062207" sldId="342"/>
            <ac:spMk id="8" creationId="{0EB61DFE-9A14-4832-B72A-405E8537BCDB}"/>
          </ac:spMkLst>
        </pc:spChg>
        <pc:spChg chg="mod">
          <ac:chgData name="Johannes Buck" userId="2be4d03144155e44" providerId="LiveId" clId="{6351E220-6C32-4B5D-B846-3FF83C75846F}" dt="2019-01-03T08:30:55.549" v="49" actId="1037"/>
          <ac:spMkLst>
            <pc:docMk/>
            <pc:sldMk cId="4200062207" sldId="342"/>
            <ac:spMk id="9" creationId="{FC873C3F-A02B-4C10-B325-B6F82AC0D0E1}"/>
          </ac:spMkLst>
        </pc:spChg>
        <pc:spChg chg="add mod">
          <ac:chgData name="Johannes Buck" userId="2be4d03144155e44" providerId="LiveId" clId="{6351E220-6C32-4B5D-B846-3FF83C75846F}" dt="2019-01-03T08:34:35.489" v="151" actId="1037"/>
          <ac:spMkLst>
            <pc:docMk/>
            <pc:sldMk cId="4200062207" sldId="342"/>
            <ac:spMk id="10" creationId="{F58C68D7-550E-41E0-A5AE-4DB8BF493039}"/>
          </ac:spMkLst>
        </pc:spChg>
        <pc:spChg chg="mod">
          <ac:chgData name="Johannes Buck" userId="2be4d03144155e44" providerId="LiveId" clId="{6351E220-6C32-4B5D-B846-3FF83C75846F}" dt="2019-01-03T08:30:55.549" v="49" actId="1037"/>
          <ac:spMkLst>
            <pc:docMk/>
            <pc:sldMk cId="4200062207" sldId="342"/>
            <ac:spMk id="11" creationId="{025C0E7A-09A7-4FF6-B90F-BC797889920C}"/>
          </ac:spMkLst>
        </pc:spChg>
        <pc:spChg chg="mod">
          <ac:chgData name="Johannes Buck" userId="2be4d03144155e44" providerId="LiveId" clId="{6351E220-6C32-4B5D-B846-3FF83C75846F}" dt="2019-01-03T08:30:55.549" v="49" actId="1037"/>
          <ac:spMkLst>
            <pc:docMk/>
            <pc:sldMk cId="4200062207" sldId="342"/>
            <ac:spMk id="12" creationId="{F9E45250-77A7-4DEC-A66A-C65C41D585F2}"/>
          </ac:spMkLst>
        </pc:spChg>
        <pc:spChg chg="mod">
          <ac:chgData name="Johannes Buck" userId="2be4d03144155e44" providerId="LiveId" clId="{6351E220-6C32-4B5D-B846-3FF83C75846F}" dt="2019-01-03T08:30:55.549" v="49" actId="1037"/>
          <ac:spMkLst>
            <pc:docMk/>
            <pc:sldMk cId="4200062207" sldId="342"/>
            <ac:spMk id="13" creationId="{37479154-9F80-4678-B65D-3AFCF1710AFC}"/>
          </ac:spMkLst>
        </pc:spChg>
        <pc:spChg chg="mod">
          <ac:chgData name="Johannes Buck" userId="2be4d03144155e44" providerId="LiveId" clId="{6351E220-6C32-4B5D-B846-3FF83C75846F}" dt="2019-01-03T08:30:55.549" v="49" actId="1037"/>
          <ac:spMkLst>
            <pc:docMk/>
            <pc:sldMk cId="4200062207" sldId="342"/>
            <ac:spMk id="14" creationId="{CC63E2C1-8B9F-44FA-B401-8F2E10F5C56A}"/>
          </ac:spMkLst>
        </pc:spChg>
        <pc:spChg chg="mod">
          <ac:chgData name="Johannes Buck" userId="2be4d03144155e44" providerId="LiveId" clId="{6351E220-6C32-4B5D-B846-3FF83C75846F}" dt="2019-01-03T08:30:55.549" v="49" actId="1037"/>
          <ac:spMkLst>
            <pc:docMk/>
            <pc:sldMk cId="4200062207" sldId="342"/>
            <ac:spMk id="15" creationId="{82C8DC85-F942-4588-8D16-7280CAE99B25}"/>
          </ac:spMkLst>
        </pc:spChg>
        <pc:spChg chg="mod">
          <ac:chgData name="Johannes Buck" userId="2be4d03144155e44" providerId="LiveId" clId="{6351E220-6C32-4B5D-B846-3FF83C75846F}" dt="2019-01-03T08:30:55.549" v="49" actId="1037"/>
          <ac:spMkLst>
            <pc:docMk/>
            <pc:sldMk cId="4200062207" sldId="342"/>
            <ac:spMk id="16" creationId="{C0297AEC-2B83-4859-A34A-02887D782906}"/>
          </ac:spMkLst>
        </pc:spChg>
        <pc:spChg chg="mod">
          <ac:chgData name="Johannes Buck" userId="2be4d03144155e44" providerId="LiveId" clId="{6351E220-6C32-4B5D-B846-3FF83C75846F}" dt="2019-01-03T08:30:55.549" v="49" actId="1037"/>
          <ac:spMkLst>
            <pc:docMk/>
            <pc:sldMk cId="4200062207" sldId="342"/>
            <ac:spMk id="17" creationId="{31218C08-4169-4907-AE60-893B48CFA5F7}"/>
          </ac:spMkLst>
        </pc:spChg>
        <pc:spChg chg="mod">
          <ac:chgData name="Johannes Buck" userId="2be4d03144155e44" providerId="LiveId" clId="{6351E220-6C32-4B5D-B846-3FF83C75846F}" dt="2019-01-03T08:30:55.549" v="49" actId="1037"/>
          <ac:spMkLst>
            <pc:docMk/>
            <pc:sldMk cId="4200062207" sldId="342"/>
            <ac:spMk id="18" creationId="{8A5979C4-FAA4-4589-B36D-84D874CE7D8C}"/>
          </ac:spMkLst>
        </pc:spChg>
        <pc:spChg chg="mod">
          <ac:chgData name="Johannes Buck" userId="2be4d03144155e44" providerId="LiveId" clId="{6351E220-6C32-4B5D-B846-3FF83C75846F}" dt="2019-01-03T08:30:55.549" v="49" actId="1037"/>
          <ac:spMkLst>
            <pc:docMk/>
            <pc:sldMk cId="4200062207" sldId="342"/>
            <ac:spMk id="19" creationId="{8833C10E-5174-4FC4-827C-17077B045CE8}"/>
          </ac:spMkLst>
        </pc:spChg>
        <pc:spChg chg="mod">
          <ac:chgData name="Johannes Buck" userId="2be4d03144155e44" providerId="LiveId" clId="{6351E220-6C32-4B5D-B846-3FF83C75846F}" dt="2019-01-03T08:30:55.549" v="49" actId="1037"/>
          <ac:spMkLst>
            <pc:docMk/>
            <pc:sldMk cId="4200062207" sldId="342"/>
            <ac:spMk id="20" creationId="{945AE2FB-F81A-4AF1-926F-E35BC6D13A3A}"/>
          </ac:spMkLst>
        </pc:spChg>
        <pc:spChg chg="mod">
          <ac:chgData name="Johannes Buck" userId="2be4d03144155e44" providerId="LiveId" clId="{6351E220-6C32-4B5D-B846-3FF83C75846F}" dt="2019-01-03T08:30:55.549" v="49" actId="1037"/>
          <ac:spMkLst>
            <pc:docMk/>
            <pc:sldMk cId="4200062207" sldId="342"/>
            <ac:spMk id="21" creationId="{23E4C6D7-8F08-4D0A-B812-BB4F72EF7849}"/>
          </ac:spMkLst>
        </pc:spChg>
        <pc:spChg chg="mod">
          <ac:chgData name="Johannes Buck" userId="2be4d03144155e44" providerId="LiveId" clId="{6351E220-6C32-4B5D-B846-3FF83C75846F}" dt="2019-01-03T08:30:55.549" v="49" actId="1037"/>
          <ac:spMkLst>
            <pc:docMk/>
            <pc:sldMk cId="4200062207" sldId="342"/>
            <ac:spMk id="22" creationId="{D3991416-6F23-4E13-BAA4-B7DF8B8068A5}"/>
          </ac:spMkLst>
        </pc:spChg>
        <pc:spChg chg="mod">
          <ac:chgData name="Johannes Buck" userId="2be4d03144155e44" providerId="LiveId" clId="{6351E220-6C32-4B5D-B846-3FF83C75846F}" dt="2019-01-03T08:30:55.549" v="49" actId="1037"/>
          <ac:spMkLst>
            <pc:docMk/>
            <pc:sldMk cId="4200062207" sldId="342"/>
            <ac:spMk id="23" creationId="{C4E6E2F0-9211-4470-884E-A1430C8A663E}"/>
          </ac:spMkLst>
        </pc:spChg>
        <pc:spChg chg="mod">
          <ac:chgData name="Johannes Buck" userId="2be4d03144155e44" providerId="LiveId" clId="{6351E220-6C32-4B5D-B846-3FF83C75846F}" dt="2019-01-03T08:30:55.549" v="49" actId="1037"/>
          <ac:spMkLst>
            <pc:docMk/>
            <pc:sldMk cId="4200062207" sldId="342"/>
            <ac:spMk id="24" creationId="{BF4B1A6F-467D-4D74-BF40-5E1E7FA47289}"/>
          </ac:spMkLst>
        </pc:spChg>
        <pc:spChg chg="mod">
          <ac:chgData name="Johannes Buck" userId="2be4d03144155e44" providerId="LiveId" clId="{6351E220-6C32-4B5D-B846-3FF83C75846F}" dt="2019-01-03T08:30:55.549" v="49" actId="1037"/>
          <ac:spMkLst>
            <pc:docMk/>
            <pc:sldMk cId="4200062207" sldId="342"/>
            <ac:spMk id="25" creationId="{1018B7E5-9CBA-4A06-81B9-FADD26E94FAB}"/>
          </ac:spMkLst>
        </pc:spChg>
        <pc:spChg chg="mod">
          <ac:chgData name="Johannes Buck" userId="2be4d03144155e44" providerId="LiveId" clId="{6351E220-6C32-4B5D-B846-3FF83C75846F}" dt="2019-01-03T08:30:55.549" v="49" actId="1037"/>
          <ac:spMkLst>
            <pc:docMk/>
            <pc:sldMk cId="4200062207" sldId="342"/>
            <ac:spMk id="26" creationId="{22DA6C8C-1EBA-4964-B0C9-80333693886A}"/>
          </ac:spMkLst>
        </pc:spChg>
        <pc:spChg chg="mod">
          <ac:chgData name="Johannes Buck" userId="2be4d03144155e44" providerId="LiveId" clId="{6351E220-6C32-4B5D-B846-3FF83C75846F}" dt="2019-01-03T08:30:55.549" v="49" actId="1037"/>
          <ac:spMkLst>
            <pc:docMk/>
            <pc:sldMk cId="4200062207" sldId="342"/>
            <ac:spMk id="27" creationId="{ADBCA316-F6E4-4213-89C8-520BA497303A}"/>
          </ac:spMkLst>
        </pc:spChg>
        <pc:spChg chg="mod">
          <ac:chgData name="Johannes Buck" userId="2be4d03144155e44" providerId="LiveId" clId="{6351E220-6C32-4B5D-B846-3FF83C75846F}" dt="2019-01-03T08:30:55.549" v="49" actId="1037"/>
          <ac:spMkLst>
            <pc:docMk/>
            <pc:sldMk cId="4200062207" sldId="342"/>
            <ac:spMk id="28" creationId="{DD09DC45-8817-4B96-B700-6C793606B75F}"/>
          </ac:spMkLst>
        </pc:spChg>
        <pc:spChg chg="mod">
          <ac:chgData name="Johannes Buck" userId="2be4d03144155e44" providerId="LiveId" clId="{6351E220-6C32-4B5D-B846-3FF83C75846F}" dt="2019-01-03T08:30:55.549" v="49" actId="1037"/>
          <ac:spMkLst>
            <pc:docMk/>
            <pc:sldMk cId="4200062207" sldId="342"/>
            <ac:spMk id="29" creationId="{BEB8A160-3BED-4A1C-8F7A-D82D8C00AF74}"/>
          </ac:spMkLst>
        </pc:spChg>
        <pc:spChg chg="mod">
          <ac:chgData name="Johannes Buck" userId="2be4d03144155e44" providerId="LiveId" clId="{6351E220-6C32-4B5D-B846-3FF83C75846F}" dt="2019-01-03T08:30:55.549" v="49" actId="1037"/>
          <ac:spMkLst>
            <pc:docMk/>
            <pc:sldMk cId="4200062207" sldId="342"/>
            <ac:spMk id="30" creationId="{B4DD6C0A-1ABF-4685-9FB1-6E404054F11E}"/>
          </ac:spMkLst>
        </pc:spChg>
        <pc:spChg chg="add del mod">
          <ac:chgData name="Johannes Buck" userId="2be4d03144155e44" providerId="LiveId" clId="{6351E220-6C32-4B5D-B846-3FF83C75846F}" dt="2019-01-03T08:35:03.434" v="152" actId="478"/>
          <ac:spMkLst>
            <pc:docMk/>
            <pc:sldMk cId="4200062207" sldId="342"/>
            <ac:spMk id="48" creationId="{2EE8290B-9161-4A06-BC2E-39992DDE60F2}"/>
          </ac:spMkLst>
        </pc:spChg>
        <pc:spChg chg="add del mod">
          <ac:chgData name="Johannes Buck" userId="2be4d03144155e44" providerId="LiveId" clId="{6351E220-6C32-4B5D-B846-3FF83C75846F}" dt="2019-01-03T08:35:03.434" v="152" actId="478"/>
          <ac:spMkLst>
            <pc:docMk/>
            <pc:sldMk cId="4200062207" sldId="342"/>
            <ac:spMk id="50" creationId="{32C46513-0DA9-4949-BD8B-CF9E6FE0BAA3}"/>
          </ac:spMkLst>
        </pc:spChg>
        <pc:spChg chg="add del mod">
          <ac:chgData name="Johannes Buck" userId="2be4d03144155e44" providerId="LiveId" clId="{6351E220-6C32-4B5D-B846-3FF83C75846F}" dt="2019-01-03T08:35:03.434" v="152" actId="478"/>
          <ac:spMkLst>
            <pc:docMk/>
            <pc:sldMk cId="4200062207" sldId="342"/>
            <ac:spMk id="51" creationId="{584A6F89-2AB0-4100-A6E4-AFECFD6BAF9B}"/>
          </ac:spMkLst>
        </pc:spChg>
        <pc:spChg chg="add del mod">
          <ac:chgData name="Johannes Buck" userId="2be4d03144155e44" providerId="LiveId" clId="{6351E220-6C32-4B5D-B846-3FF83C75846F}" dt="2019-01-03T08:35:03.434" v="152" actId="478"/>
          <ac:spMkLst>
            <pc:docMk/>
            <pc:sldMk cId="4200062207" sldId="342"/>
            <ac:spMk id="53" creationId="{14840B11-6CF7-4EC8-8BA2-00EC29F49787}"/>
          </ac:spMkLst>
        </pc:spChg>
        <pc:spChg chg="add del mod">
          <ac:chgData name="Johannes Buck" userId="2be4d03144155e44" providerId="LiveId" clId="{6351E220-6C32-4B5D-B846-3FF83C75846F}" dt="2019-01-03T08:35:03.434" v="152" actId="478"/>
          <ac:spMkLst>
            <pc:docMk/>
            <pc:sldMk cId="4200062207" sldId="342"/>
            <ac:spMk id="55" creationId="{8532AB5E-25AF-46D5-AEFD-01863C1EFCFD}"/>
          </ac:spMkLst>
        </pc:spChg>
        <pc:spChg chg="add del mod">
          <ac:chgData name="Johannes Buck" userId="2be4d03144155e44" providerId="LiveId" clId="{6351E220-6C32-4B5D-B846-3FF83C75846F}" dt="2019-01-03T08:35:03.434" v="152" actId="478"/>
          <ac:spMkLst>
            <pc:docMk/>
            <pc:sldMk cId="4200062207" sldId="342"/>
            <ac:spMk id="56" creationId="{F46F6828-1593-4D42-920B-3C2AD8C0A30B}"/>
          </ac:spMkLst>
        </pc:spChg>
        <pc:spChg chg="add del mod">
          <ac:chgData name="Johannes Buck" userId="2be4d03144155e44" providerId="LiveId" clId="{6351E220-6C32-4B5D-B846-3FF83C75846F}" dt="2019-01-03T08:35:03.434" v="152" actId="478"/>
          <ac:spMkLst>
            <pc:docMk/>
            <pc:sldMk cId="4200062207" sldId="342"/>
            <ac:spMk id="57" creationId="{A9E011A1-B819-448D-AB32-FD9A6449605B}"/>
          </ac:spMkLst>
        </pc:spChg>
        <pc:spChg chg="add del mod">
          <ac:chgData name="Johannes Buck" userId="2be4d03144155e44" providerId="LiveId" clId="{6351E220-6C32-4B5D-B846-3FF83C75846F}" dt="2019-01-03T08:35:03.434" v="152" actId="478"/>
          <ac:spMkLst>
            <pc:docMk/>
            <pc:sldMk cId="4200062207" sldId="342"/>
            <ac:spMk id="61" creationId="{EC35C05E-8326-45B8-8939-4E553FE842D9}"/>
          </ac:spMkLst>
        </pc:spChg>
        <pc:spChg chg="add del mod">
          <ac:chgData name="Johannes Buck" userId="2be4d03144155e44" providerId="LiveId" clId="{6351E220-6C32-4B5D-B846-3FF83C75846F}" dt="2019-01-03T08:35:03.434" v="152" actId="478"/>
          <ac:spMkLst>
            <pc:docMk/>
            <pc:sldMk cId="4200062207" sldId="342"/>
            <ac:spMk id="62" creationId="{A7854DE3-809A-49A2-B0C6-089DDFFC8C50}"/>
          </ac:spMkLst>
        </pc:spChg>
        <pc:spChg chg="add del mod">
          <ac:chgData name="Johannes Buck" userId="2be4d03144155e44" providerId="LiveId" clId="{6351E220-6C32-4B5D-B846-3FF83C75846F}" dt="2019-01-03T08:35:03.434" v="152" actId="478"/>
          <ac:spMkLst>
            <pc:docMk/>
            <pc:sldMk cId="4200062207" sldId="342"/>
            <ac:spMk id="64" creationId="{227486BB-8687-4D97-B1C4-DBA1A12A6092}"/>
          </ac:spMkLst>
        </pc:spChg>
        <pc:spChg chg="add del mod">
          <ac:chgData name="Johannes Buck" userId="2be4d03144155e44" providerId="LiveId" clId="{6351E220-6C32-4B5D-B846-3FF83C75846F}" dt="2019-01-03T08:35:03.434" v="152" actId="478"/>
          <ac:spMkLst>
            <pc:docMk/>
            <pc:sldMk cId="4200062207" sldId="342"/>
            <ac:spMk id="65" creationId="{01B2673E-C3E4-4AE6-A872-91E787733C09}"/>
          </ac:spMkLst>
        </pc:spChg>
        <pc:spChg chg="add del mod">
          <ac:chgData name="Johannes Buck" userId="2be4d03144155e44" providerId="LiveId" clId="{6351E220-6C32-4B5D-B846-3FF83C75846F}" dt="2019-01-03T08:35:03.434" v="152" actId="478"/>
          <ac:spMkLst>
            <pc:docMk/>
            <pc:sldMk cId="4200062207" sldId="342"/>
            <ac:spMk id="66" creationId="{0B8282EB-6655-43CF-8E1D-B27900C586D3}"/>
          </ac:spMkLst>
        </pc:spChg>
        <pc:spChg chg="add del mod">
          <ac:chgData name="Johannes Buck" userId="2be4d03144155e44" providerId="LiveId" clId="{6351E220-6C32-4B5D-B846-3FF83C75846F}" dt="2019-01-03T08:35:07.735" v="153" actId="478"/>
          <ac:spMkLst>
            <pc:docMk/>
            <pc:sldMk cId="4200062207" sldId="342"/>
            <ac:spMk id="67" creationId="{DAE86724-C617-4236-966D-4CDAD2E60A75}"/>
          </ac:spMkLst>
        </pc:spChg>
        <pc:spChg chg="add del mod">
          <ac:chgData name="Johannes Buck" userId="2be4d03144155e44" providerId="LiveId" clId="{6351E220-6C32-4B5D-B846-3FF83C75846F}" dt="2019-01-03T08:35:03.434" v="152" actId="478"/>
          <ac:spMkLst>
            <pc:docMk/>
            <pc:sldMk cId="4200062207" sldId="342"/>
            <ac:spMk id="68" creationId="{8AF0CCB4-853B-44DA-A728-BDA11F2CF644}"/>
          </ac:spMkLst>
        </pc:spChg>
        <pc:spChg chg="add del mod">
          <ac:chgData name="Johannes Buck" userId="2be4d03144155e44" providerId="LiveId" clId="{6351E220-6C32-4B5D-B846-3FF83C75846F}" dt="2019-01-03T08:35:03.434" v="152" actId="478"/>
          <ac:spMkLst>
            <pc:docMk/>
            <pc:sldMk cId="4200062207" sldId="342"/>
            <ac:spMk id="69" creationId="{9E67E802-3503-4081-8C76-587E82B61EDA}"/>
          </ac:spMkLst>
        </pc:spChg>
        <pc:spChg chg="add del mod">
          <ac:chgData name="Johannes Buck" userId="2be4d03144155e44" providerId="LiveId" clId="{6351E220-6C32-4B5D-B846-3FF83C75846F}" dt="2019-01-03T08:35:03.434" v="152" actId="478"/>
          <ac:spMkLst>
            <pc:docMk/>
            <pc:sldMk cId="4200062207" sldId="342"/>
            <ac:spMk id="70" creationId="{3821A79C-C051-4F0A-9731-0E439DEFE28A}"/>
          </ac:spMkLst>
        </pc:spChg>
        <pc:spChg chg="add del mod">
          <ac:chgData name="Johannes Buck" userId="2be4d03144155e44" providerId="LiveId" clId="{6351E220-6C32-4B5D-B846-3FF83C75846F}" dt="2019-01-03T08:35:10.568" v="155" actId="478"/>
          <ac:spMkLst>
            <pc:docMk/>
            <pc:sldMk cId="4200062207" sldId="342"/>
            <ac:spMk id="71" creationId="{BD4CCAEE-9ED2-47A1-AB91-19B2E2B90DA8}"/>
          </ac:spMkLst>
        </pc:spChg>
        <pc:spChg chg="add del mod">
          <ac:chgData name="Johannes Buck" userId="2be4d03144155e44" providerId="LiveId" clId="{6351E220-6C32-4B5D-B846-3FF83C75846F}" dt="2019-01-03T08:35:03.434" v="152" actId="478"/>
          <ac:spMkLst>
            <pc:docMk/>
            <pc:sldMk cId="4200062207" sldId="342"/>
            <ac:spMk id="72" creationId="{65E98E6F-8789-44A9-B0D8-2F2651538ABB}"/>
          </ac:spMkLst>
        </pc:spChg>
        <pc:spChg chg="add del mod">
          <ac:chgData name="Johannes Buck" userId="2be4d03144155e44" providerId="LiveId" clId="{6351E220-6C32-4B5D-B846-3FF83C75846F}" dt="2019-01-03T08:35:03.434" v="152" actId="478"/>
          <ac:spMkLst>
            <pc:docMk/>
            <pc:sldMk cId="4200062207" sldId="342"/>
            <ac:spMk id="73" creationId="{26A3417F-818F-441F-BEC5-CF5EDE391CFB}"/>
          </ac:spMkLst>
        </pc:spChg>
        <pc:spChg chg="add del mod">
          <ac:chgData name="Johannes Buck" userId="2be4d03144155e44" providerId="LiveId" clId="{6351E220-6C32-4B5D-B846-3FF83C75846F}" dt="2019-01-03T08:35:09.051" v="154" actId="478"/>
          <ac:spMkLst>
            <pc:docMk/>
            <pc:sldMk cId="4200062207" sldId="342"/>
            <ac:spMk id="74" creationId="{846C9A45-D2CD-41B3-B9C1-3B1002817FF5}"/>
          </ac:spMkLst>
        </pc:spChg>
        <pc:spChg chg="add del mod">
          <ac:chgData name="Johannes Buck" userId="2be4d03144155e44" providerId="LiveId" clId="{6351E220-6C32-4B5D-B846-3FF83C75846F}" dt="2019-01-03T08:35:03.434" v="152" actId="478"/>
          <ac:spMkLst>
            <pc:docMk/>
            <pc:sldMk cId="4200062207" sldId="342"/>
            <ac:spMk id="75" creationId="{A6B75D85-0EEB-4DEB-BC6E-26BD97BCFDBC}"/>
          </ac:spMkLst>
        </pc:spChg>
        <pc:spChg chg="add del mod">
          <ac:chgData name="Johannes Buck" userId="2be4d03144155e44" providerId="LiveId" clId="{6351E220-6C32-4B5D-B846-3FF83C75846F}" dt="2019-01-03T08:35:03.434" v="152" actId="478"/>
          <ac:spMkLst>
            <pc:docMk/>
            <pc:sldMk cId="4200062207" sldId="342"/>
            <ac:spMk id="76" creationId="{7A69CAF3-27E1-4BD5-9234-159ABAFB3D21}"/>
          </ac:spMkLst>
        </pc:spChg>
        <pc:spChg chg="add del mod">
          <ac:chgData name="Johannes Buck" userId="2be4d03144155e44" providerId="LiveId" clId="{6351E220-6C32-4B5D-B846-3FF83C75846F}" dt="2019-01-03T08:35:03.434" v="152" actId="478"/>
          <ac:spMkLst>
            <pc:docMk/>
            <pc:sldMk cId="4200062207" sldId="342"/>
            <ac:spMk id="77" creationId="{D74A87E3-63B0-4B6A-8240-B1A10D36291C}"/>
          </ac:spMkLst>
        </pc:spChg>
        <pc:spChg chg="add del mod">
          <ac:chgData name="Johannes Buck" userId="2be4d03144155e44" providerId="LiveId" clId="{6351E220-6C32-4B5D-B846-3FF83C75846F}" dt="2019-01-03T08:35:03.434" v="152" actId="478"/>
          <ac:spMkLst>
            <pc:docMk/>
            <pc:sldMk cId="4200062207" sldId="342"/>
            <ac:spMk id="78" creationId="{DF83597C-6BD0-4F88-838E-B17D04FFEEE5}"/>
          </ac:spMkLst>
        </pc:spChg>
        <pc:spChg chg="add del mod">
          <ac:chgData name="Johannes Buck" userId="2be4d03144155e44" providerId="LiveId" clId="{6351E220-6C32-4B5D-B846-3FF83C75846F}" dt="2019-01-03T08:35:03.434" v="152" actId="478"/>
          <ac:spMkLst>
            <pc:docMk/>
            <pc:sldMk cId="4200062207" sldId="342"/>
            <ac:spMk id="79" creationId="{8FACEF35-8CF4-4B51-9D0A-4DD046ECCDE1}"/>
          </ac:spMkLst>
        </pc:spChg>
        <pc:grpChg chg="mod">
          <ac:chgData name="Johannes Buck" userId="2be4d03144155e44" providerId="LiveId" clId="{6351E220-6C32-4B5D-B846-3FF83C75846F}" dt="2019-01-03T08:30:55.549" v="49" actId="1037"/>
          <ac:grpSpMkLst>
            <pc:docMk/>
            <pc:sldMk cId="4200062207" sldId="342"/>
            <ac:grpSpMk id="60" creationId="{65FDBC9D-A6C0-4C5C-AE59-6C10CD4DC7D0}"/>
          </ac:grpSpMkLst>
        </pc:grpChg>
        <pc:grpChg chg="mod">
          <ac:chgData name="Johannes Buck" userId="2be4d03144155e44" providerId="LiveId" clId="{6351E220-6C32-4B5D-B846-3FF83C75846F}" dt="2019-01-03T08:30:55.549" v="49" actId="1037"/>
          <ac:grpSpMkLst>
            <pc:docMk/>
            <pc:sldMk cId="4200062207" sldId="342"/>
            <ac:grpSpMk id="63" creationId="{77E609FF-B365-4CC5-B758-D77AE34D35BF}"/>
          </ac:grpSpMkLst>
        </pc:grpChg>
        <pc:grpChg chg="add mod">
          <ac:chgData name="Johannes Buck" userId="2be4d03144155e44" providerId="LiveId" clId="{6351E220-6C32-4B5D-B846-3FF83C75846F}" dt="2019-01-03T08:31:07.794" v="77" actId="1076"/>
          <ac:grpSpMkLst>
            <pc:docMk/>
            <pc:sldMk cId="4200062207" sldId="342"/>
            <ac:grpSpMk id="80" creationId="{8E88B75F-3B5C-4BF7-BF9B-C7866C142891}"/>
          </ac:grpSpMkLst>
        </pc:grpChg>
        <pc:grpChg chg="mod">
          <ac:chgData name="Johannes Buck" userId="2be4d03144155e44" providerId="LiveId" clId="{6351E220-6C32-4B5D-B846-3FF83C75846F}" dt="2019-01-03T08:30:57.876" v="50"/>
          <ac:grpSpMkLst>
            <pc:docMk/>
            <pc:sldMk cId="4200062207" sldId="342"/>
            <ac:grpSpMk id="81" creationId="{488E2520-BEB4-43AD-AAF6-D278DAF80CCA}"/>
          </ac:grpSpMkLst>
        </pc:grpChg>
        <pc:grpChg chg="add mod">
          <ac:chgData name="Johannes Buck" userId="2be4d03144155e44" providerId="LiveId" clId="{6351E220-6C32-4B5D-B846-3FF83C75846F}" dt="2019-01-03T08:31:07.794" v="77" actId="1076"/>
          <ac:grpSpMkLst>
            <pc:docMk/>
            <pc:sldMk cId="4200062207" sldId="342"/>
            <ac:grpSpMk id="90" creationId="{F9E77B06-D2CC-4D65-9178-1FCF9D4EDDF5}"/>
          </ac:grpSpMkLst>
        </pc:grpChg>
        <pc:picChg chg="add mod ord">
          <ac:chgData name="Johannes Buck" userId="2be4d03144155e44" providerId="LiveId" clId="{6351E220-6C32-4B5D-B846-3FF83C75846F}" dt="2019-01-03T08:33:43.856" v="135" actId="167"/>
          <ac:picMkLst>
            <pc:docMk/>
            <pc:sldMk cId="4200062207" sldId="342"/>
            <ac:picMk id="3" creationId="{5B955BDE-BE5D-4802-8E69-1846A1A0C6CF}"/>
          </ac:picMkLst>
        </pc:picChg>
      </pc:sldChg>
      <pc:sldChg chg="addSp delSp modSp add del">
        <pc:chgData name="Johannes Buck" userId="2be4d03144155e44" providerId="LiveId" clId="{6351E220-6C32-4B5D-B846-3FF83C75846F}" dt="2019-01-03T15:19:25.066" v="849" actId="2696"/>
        <pc:sldMkLst>
          <pc:docMk/>
          <pc:sldMk cId="2644004910" sldId="343"/>
        </pc:sldMkLst>
        <pc:spChg chg="mod">
          <ac:chgData name="Johannes Buck" userId="2be4d03144155e44" providerId="LiveId" clId="{6351E220-6C32-4B5D-B846-3FF83C75846F}" dt="2019-01-03T14:44:39.804" v="279" actId="20577"/>
          <ac:spMkLst>
            <pc:docMk/>
            <pc:sldMk cId="2644004910" sldId="343"/>
            <ac:spMk id="2" creationId="{9E2461F0-8C39-4191-A4A7-89CAE3615CE3}"/>
          </ac:spMkLst>
        </pc:spChg>
        <pc:spChg chg="del">
          <ac:chgData name="Johannes Buck" userId="2be4d03144155e44" providerId="LiveId" clId="{6351E220-6C32-4B5D-B846-3FF83C75846F}" dt="2019-01-03T14:42:57.202" v="157" actId="478"/>
          <ac:spMkLst>
            <pc:docMk/>
            <pc:sldMk cId="2644004910" sldId="343"/>
            <ac:spMk id="3" creationId="{5770701E-B714-4829-A9A6-AB3E229EF8CB}"/>
          </ac:spMkLst>
        </pc:spChg>
        <pc:spChg chg="del">
          <ac:chgData name="Johannes Buck" userId="2be4d03144155e44" providerId="LiveId" clId="{6351E220-6C32-4B5D-B846-3FF83C75846F}" dt="2019-01-03T14:46:44.048" v="357" actId="478"/>
          <ac:spMkLst>
            <pc:docMk/>
            <pc:sldMk cId="2644004910" sldId="343"/>
            <ac:spMk id="10" creationId="{893B769D-C386-49A4-A4E1-925E47C6BB6E}"/>
          </ac:spMkLst>
        </pc:spChg>
        <pc:spChg chg="del">
          <ac:chgData name="Johannes Buck" userId="2be4d03144155e44" providerId="LiveId" clId="{6351E220-6C32-4B5D-B846-3FF83C75846F}" dt="2019-01-03T14:46:44.048" v="357" actId="478"/>
          <ac:spMkLst>
            <pc:docMk/>
            <pc:sldMk cId="2644004910" sldId="343"/>
            <ac:spMk id="11" creationId="{A1919D67-BC90-470B-9D9F-139CEEEF8217}"/>
          </ac:spMkLst>
        </pc:spChg>
        <pc:spChg chg="del">
          <ac:chgData name="Johannes Buck" userId="2be4d03144155e44" providerId="LiveId" clId="{6351E220-6C32-4B5D-B846-3FF83C75846F}" dt="2019-01-03T14:46:44.048" v="357" actId="478"/>
          <ac:spMkLst>
            <pc:docMk/>
            <pc:sldMk cId="2644004910" sldId="343"/>
            <ac:spMk id="12" creationId="{9952C18B-532C-438F-8A37-6BB168FA58F5}"/>
          </ac:spMkLst>
        </pc:spChg>
        <pc:spChg chg="del topLvl">
          <ac:chgData name="Johannes Buck" userId="2be4d03144155e44" providerId="LiveId" clId="{6351E220-6C32-4B5D-B846-3FF83C75846F}" dt="2019-01-03T14:46:44.048" v="357" actId="478"/>
          <ac:spMkLst>
            <pc:docMk/>
            <pc:sldMk cId="2644004910" sldId="343"/>
            <ac:spMk id="13" creationId="{1D9DFACF-A636-4321-AADD-D405A0F37A41}"/>
          </ac:spMkLst>
        </pc:spChg>
        <pc:spChg chg="del">
          <ac:chgData name="Johannes Buck" userId="2be4d03144155e44" providerId="LiveId" clId="{6351E220-6C32-4B5D-B846-3FF83C75846F}" dt="2019-01-03T14:46:44.048" v="357" actId="478"/>
          <ac:spMkLst>
            <pc:docMk/>
            <pc:sldMk cId="2644004910" sldId="343"/>
            <ac:spMk id="14" creationId="{BE908079-7E72-4992-878F-96FB10E6E720}"/>
          </ac:spMkLst>
        </pc:spChg>
        <pc:spChg chg="mod topLvl">
          <ac:chgData name="Johannes Buck" userId="2be4d03144155e44" providerId="LiveId" clId="{6351E220-6C32-4B5D-B846-3FF83C75846F}" dt="2019-01-03T14:47:33.922" v="364" actId="207"/>
          <ac:spMkLst>
            <pc:docMk/>
            <pc:sldMk cId="2644004910" sldId="343"/>
            <ac:spMk id="15" creationId="{E61F1E6E-E39C-4A02-9844-4F28089F2C4F}"/>
          </ac:spMkLst>
        </pc:spChg>
        <pc:spChg chg="del mod topLvl">
          <ac:chgData name="Johannes Buck" userId="2be4d03144155e44" providerId="LiveId" clId="{6351E220-6C32-4B5D-B846-3FF83C75846F}" dt="2019-01-03T14:45:50.137" v="355" actId="478"/>
          <ac:spMkLst>
            <pc:docMk/>
            <pc:sldMk cId="2644004910" sldId="343"/>
            <ac:spMk id="17" creationId="{91EBE1AE-569C-402B-ACDF-AA56D616C450}"/>
          </ac:spMkLst>
        </pc:spChg>
        <pc:spChg chg="del mod topLvl">
          <ac:chgData name="Johannes Buck" userId="2be4d03144155e44" providerId="LiveId" clId="{6351E220-6C32-4B5D-B846-3FF83C75846F}" dt="2019-01-03T14:45:50.137" v="355" actId="478"/>
          <ac:spMkLst>
            <pc:docMk/>
            <pc:sldMk cId="2644004910" sldId="343"/>
            <ac:spMk id="18" creationId="{05F75D2E-EB06-4D5F-9BE3-D58BB80C2C5C}"/>
          </ac:spMkLst>
        </pc:spChg>
        <pc:spChg chg="del mod topLvl">
          <ac:chgData name="Johannes Buck" userId="2be4d03144155e44" providerId="LiveId" clId="{6351E220-6C32-4B5D-B846-3FF83C75846F}" dt="2019-01-03T14:45:50.137" v="355" actId="478"/>
          <ac:spMkLst>
            <pc:docMk/>
            <pc:sldMk cId="2644004910" sldId="343"/>
            <ac:spMk id="19" creationId="{5DBF3B0A-D452-4CCD-8828-49C996A4C2EA}"/>
          </ac:spMkLst>
        </pc:spChg>
        <pc:spChg chg="del mod topLvl">
          <ac:chgData name="Johannes Buck" userId="2be4d03144155e44" providerId="LiveId" clId="{6351E220-6C32-4B5D-B846-3FF83C75846F}" dt="2019-01-03T14:45:50.137" v="355" actId="478"/>
          <ac:spMkLst>
            <pc:docMk/>
            <pc:sldMk cId="2644004910" sldId="343"/>
            <ac:spMk id="20" creationId="{9BD05FC8-E729-457D-8FB7-B00A7B5EC89F}"/>
          </ac:spMkLst>
        </pc:spChg>
        <pc:spChg chg="del mod topLvl">
          <ac:chgData name="Johannes Buck" userId="2be4d03144155e44" providerId="LiveId" clId="{6351E220-6C32-4B5D-B846-3FF83C75846F}" dt="2019-01-03T14:45:50.137" v="355" actId="478"/>
          <ac:spMkLst>
            <pc:docMk/>
            <pc:sldMk cId="2644004910" sldId="343"/>
            <ac:spMk id="21" creationId="{B53B6878-1AB1-4D13-ACBD-2B0832ACF09F}"/>
          </ac:spMkLst>
        </pc:spChg>
        <pc:spChg chg="mod topLvl">
          <ac:chgData name="Johannes Buck" userId="2be4d03144155e44" providerId="LiveId" clId="{6351E220-6C32-4B5D-B846-3FF83C75846F}" dt="2019-01-03T14:47:11.134" v="359" actId="207"/>
          <ac:spMkLst>
            <pc:docMk/>
            <pc:sldMk cId="2644004910" sldId="343"/>
            <ac:spMk id="22" creationId="{BECCC042-DFFE-42B7-9019-7CFE58BE5B38}"/>
          </ac:spMkLst>
        </pc:spChg>
        <pc:grpChg chg="add del mod">
          <ac:chgData name="Johannes Buck" userId="2be4d03144155e44" providerId="LiveId" clId="{6351E220-6C32-4B5D-B846-3FF83C75846F}" dt="2019-01-03T14:46:25.904" v="356" actId="165"/>
          <ac:grpSpMkLst>
            <pc:docMk/>
            <pc:sldMk cId="2644004910" sldId="343"/>
            <ac:grpSpMk id="6" creationId="{CBBDAA26-C561-4E7E-90AA-3B251F613922}"/>
          </ac:grpSpMkLst>
        </pc:grpChg>
        <pc:grpChg chg="del mod topLvl">
          <ac:chgData name="Johannes Buck" userId="2be4d03144155e44" providerId="LiveId" clId="{6351E220-6C32-4B5D-B846-3FF83C75846F}" dt="2019-01-03T14:46:44.048" v="357" actId="478"/>
          <ac:grpSpMkLst>
            <pc:docMk/>
            <pc:sldMk cId="2644004910" sldId="343"/>
            <ac:grpSpMk id="7" creationId="{71E1A4E2-DFCD-46C2-8C0B-2218FB0E4313}"/>
          </ac:grpSpMkLst>
        </pc:grpChg>
        <pc:grpChg chg="add del">
          <ac:chgData name="Johannes Buck" userId="2be4d03144155e44" providerId="LiveId" clId="{6351E220-6C32-4B5D-B846-3FF83C75846F}" dt="2019-01-03T14:45:28.857" v="351" actId="165"/>
          <ac:grpSpMkLst>
            <pc:docMk/>
            <pc:sldMk cId="2644004910" sldId="343"/>
            <ac:grpSpMk id="16" creationId="{B4BB54B6-BB34-4499-9440-A3F1FA78FB0B}"/>
          </ac:grpSpMkLst>
        </pc:grpChg>
        <pc:grpChg chg="add mod">
          <ac:chgData name="Johannes Buck" userId="2be4d03144155e44" providerId="LiveId" clId="{6351E220-6C32-4B5D-B846-3FF83C75846F}" dt="2019-01-03T14:49:08.561" v="510" actId="1076"/>
          <ac:grpSpMkLst>
            <pc:docMk/>
            <pc:sldMk cId="2644004910" sldId="343"/>
            <ac:grpSpMk id="25" creationId="{6EDA0527-18B6-4D47-8523-09C36F5B7A22}"/>
          </ac:grpSpMkLst>
        </pc:grpChg>
        <pc:grpChg chg="add mod">
          <ac:chgData name="Johannes Buck" userId="2be4d03144155e44" providerId="LiveId" clId="{6351E220-6C32-4B5D-B846-3FF83C75846F}" dt="2019-01-03T14:49:18.506" v="511" actId="1076"/>
          <ac:grpSpMkLst>
            <pc:docMk/>
            <pc:sldMk cId="2644004910" sldId="343"/>
            <ac:grpSpMk id="26" creationId="{6EF8FFC4-ECDC-47BE-9CEC-D80A11486ED6}"/>
          </ac:grpSpMkLst>
        </pc:grpChg>
        <pc:graphicFrameChg chg="add mod">
          <ac:chgData name="Johannes Buck" userId="2be4d03144155e44" providerId="LiveId" clId="{6351E220-6C32-4B5D-B846-3FF83C75846F}" dt="2019-01-03T14:48:55.029" v="509" actId="1038"/>
          <ac:graphicFrameMkLst>
            <pc:docMk/>
            <pc:sldMk cId="2644004910" sldId="343"/>
            <ac:graphicFrameMk id="27" creationId="{4E241B4A-FBD7-4293-AD3B-A61486E0166F}"/>
          </ac:graphicFrameMkLst>
        </pc:graphicFrameChg>
        <pc:picChg chg="add mod">
          <ac:chgData name="Johannes Buck" userId="2be4d03144155e44" providerId="LiveId" clId="{6351E220-6C32-4B5D-B846-3FF83C75846F}" dt="2019-01-03T14:48:12.596" v="457" actId="1037"/>
          <ac:picMkLst>
            <pc:docMk/>
            <pc:sldMk cId="2644004910" sldId="343"/>
            <ac:picMk id="5" creationId="{EC8F7F7B-F57F-40AB-889A-272757FED506}"/>
          </ac:picMkLst>
        </pc:picChg>
        <pc:cxnChg chg="mod topLvl">
          <ac:chgData name="Johannes Buck" userId="2be4d03144155e44" providerId="LiveId" clId="{6351E220-6C32-4B5D-B846-3FF83C75846F}" dt="2019-01-03T14:47:27.179" v="362" actId="208"/>
          <ac:cxnSpMkLst>
            <pc:docMk/>
            <pc:sldMk cId="2644004910" sldId="343"/>
            <ac:cxnSpMk id="8" creationId="{E804D948-752B-4970-88F8-441880AD0A64}"/>
          </ac:cxnSpMkLst>
        </pc:cxnChg>
        <pc:cxnChg chg="mod topLvl">
          <ac:chgData name="Johannes Buck" userId="2be4d03144155e44" providerId="LiveId" clId="{6351E220-6C32-4B5D-B846-3FF83C75846F}" dt="2019-01-03T14:47:31.222" v="363" actId="208"/>
          <ac:cxnSpMkLst>
            <pc:docMk/>
            <pc:sldMk cId="2644004910" sldId="343"/>
            <ac:cxnSpMk id="9" creationId="{4CA327EE-590D-462A-9C27-C792D2159BF1}"/>
          </ac:cxnSpMkLst>
        </pc:cxnChg>
        <pc:cxnChg chg="mod topLvl">
          <ac:chgData name="Johannes Buck" userId="2be4d03144155e44" providerId="LiveId" clId="{6351E220-6C32-4B5D-B846-3FF83C75846F}" dt="2019-01-03T14:47:22.139" v="361" actId="208"/>
          <ac:cxnSpMkLst>
            <pc:docMk/>
            <pc:sldMk cId="2644004910" sldId="343"/>
            <ac:cxnSpMk id="23" creationId="{A03DFCB9-C972-42E0-AEEB-30D518A9F9D7}"/>
          </ac:cxnSpMkLst>
        </pc:cxnChg>
        <pc:cxnChg chg="mod topLvl">
          <ac:chgData name="Johannes Buck" userId="2be4d03144155e44" providerId="LiveId" clId="{6351E220-6C32-4B5D-B846-3FF83C75846F}" dt="2019-01-03T14:47:19.206" v="360" actId="208"/>
          <ac:cxnSpMkLst>
            <pc:docMk/>
            <pc:sldMk cId="2644004910" sldId="343"/>
            <ac:cxnSpMk id="24" creationId="{D8A5B19D-ACBB-4A13-8414-6F08534DD8E0}"/>
          </ac:cxnSpMkLst>
        </pc:cxnChg>
      </pc:sldChg>
      <pc:sldChg chg="addSp delSp modSp add">
        <pc:chgData name="Johannes Buck" userId="2be4d03144155e44" providerId="LiveId" clId="{6351E220-6C32-4B5D-B846-3FF83C75846F}" dt="2019-01-03T15:23:56.319" v="1072" actId="478"/>
        <pc:sldMkLst>
          <pc:docMk/>
          <pc:sldMk cId="1457375713" sldId="344"/>
        </pc:sldMkLst>
        <pc:spChg chg="mod">
          <ac:chgData name="Johannes Buck" userId="2be4d03144155e44" providerId="LiveId" clId="{6351E220-6C32-4B5D-B846-3FF83C75846F}" dt="2019-01-03T15:20:46.861" v="942" actId="6549"/>
          <ac:spMkLst>
            <pc:docMk/>
            <pc:sldMk cId="1457375713" sldId="344"/>
            <ac:spMk id="2" creationId="{E1E16B74-8BAF-486B-82B8-510A64CFA3FD}"/>
          </ac:spMkLst>
        </pc:spChg>
        <pc:spChg chg="del">
          <ac:chgData name="Johannes Buck" userId="2be4d03144155e44" providerId="LiveId" clId="{6351E220-6C32-4B5D-B846-3FF83C75846F}" dt="2019-01-03T14:49:47.247" v="513" actId="478"/>
          <ac:spMkLst>
            <pc:docMk/>
            <pc:sldMk cId="1457375713" sldId="344"/>
            <ac:spMk id="3" creationId="{A115DAB1-DEF7-466F-A1BB-AC4FBBAF1DFA}"/>
          </ac:spMkLst>
        </pc:spChg>
        <pc:spChg chg="mod topLvl">
          <ac:chgData name="Johannes Buck" userId="2be4d03144155e44" providerId="LiveId" clId="{6351E220-6C32-4B5D-B846-3FF83C75846F}" dt="2019-01-03T14:55:26.024" v="670" actId="164"/>
          <ac:spMkLst>
            <pc:docMk/>
            <pc:sldMk cId="1457375713" sldId="344"/>
            <ac:spMk id="8" creationId="{8D95822C-DD45-45DF-BC9B-3C312B0E0296}"/>
          </ac:spMkLst>
        </pc:spChg>
        <pc:spChg chg="mod topLvl">
          <ac:chgData name="Johannes Buck" userId="2be4d03144155e44" providerId="LiveId" clId="{6351E220-6C32-4B5D-B846-3FF83C75846F}" dt="2019-01-03T14:53:53.385" v="587" actId="164"/>
          <ac:spMkLst>
            <pc:docMk/>
            <pc:sldMk cId="1457375713" sldId="344"/>
            <ac:spMk id="12" creationId="{26D7BEB9-A381-48EC-9132-2B05BA5948CC}"/>
          </ac:spMkLst>
        </pc:spChg>
        <pc:grpChg chg="add del mod">
          <ac:chgData name="Johannes Buck" userId="2be4d03144155e44" providerId="LiveId" clId="{6351E220-6C32-4B5D-B846-3FF83C75846F}" dt="2019-01-03T14:54:16.821" v="594" actId="165"/>
          <ac:grpSpMkLst>
            <pc:docMk/>
            <pc:sldMk cId="1457375713" sldId="344"/>
            <ac:grpSpMk id="7" creationId="{96C343BD-049F-43E1-8735-81223AA5E869}"/>
          </ac:grpSpMkLst>
        </pc:grpChg>
        <pc:grpChg chg="add del">
          <ac:chgData name="Johannes Buck" userId="2be4d03144155e44" providerId="LiveId" clId="{6351E220-6C32-4B5D-B846-3FF83C75846F}" dt="2019-01-03T14:51:46.229" v="545" actId="165"/>
          <ac:grpSpMkLst>
            <pc:docMk/>
            <pc:sldMk cId="1457375713" sldId="344"/>
            <ac:grpSpMk id="11" creationId="{0E135B29-9090-4091-A48B-0A76E7588192}"/>
          </ac:grpSpMkLst>
        </pc:grpChg>
        <pc:grpChg chg="add mod">
          <ac:chgData name="Johannes Buck" userId="2be4d03144155e44" providerId="LiveId" clId="{6351E220-6C32-4B5D-B846-3FF83C75846F}" dt="2019-01-03T15:19:39.884" v="850" actId="164"/>
          <ac:grpSpMkLst>
            <pc:docMk/>
            <pc:sldMk cId="1457375713" sldId="344"/>
            <ac:grpSpMk id="21" creationId="{E13FE9C0-F7C0-4244-AE42-6D5A1FA55430}"/>
          </ac:grpSpMkLst>
        </pc:grpChg>
        <pc:grpChg chg="add mod">
          <ac:chgData name="Johannes Buck" userId="2be4d03144155e44" providerId="LiveId" clId="{6351E220-6C32-4B5D-B846-3FF83C75846F}" dt="2019-01-03T15:19:39.884" v="850" actId="164"/>
          <ac:grpSpMkLst>
            <pc:docMk/>
            <pc:sldMk cId="1457375713" sldId="344"/>
            <ac:grpSpMk id="24" creationId="{27BF15AD-9AE5-4D0A-8A38-CA66DD4B08A7}"/>
          </ac:grpSpMkLst>
        </pc:grpChg>
        <pc:grpChg chg="add mod">
          <ac:chgData name="Johannes Buck" userId="2be4d03144155e44" providerId="LiveId" clId="{6351E220-6C32-4B5D-B846-3FF83C75846F}" dt="2019-01-03T15:19:45.256" v="911" actId="1035"/>
          <ac:grpSpMkLst>
            <pc:docMk/>
            <pc:sldMk cId="1457375713" sldId="344"/>
            <ac:grpSpMk id="25" creationId="{F2DB90C4-5DCF-4796-9D0D-51C82FD0A614}"/>
          </ac:grpSpMkLst>
        </pc:grpChg>
        <pc:graphicFrameChg chg="add del mod">
          <ac:chgData name="Johannes Buck" userId="2be4d03144155e44" providerId="LiveId" clId="{6351E220-6C32-4B5D-B846-3FF83C75846F}" dt="2019-01-03T15:19:39.884" v="850" actId="164"/>
          <ac:graphicFrameMkLst>
            <pc:docMk/>
            <pc:sldMk cId="1457375713" sldId="344"/>
            <ac:graphicFrameMk id="5" creationId="{8A566783-1E3B-4958-9BC5-9EF470FA6CD9}"/>
          </ac:graphicFrameMkLst>
        </pc:graphicFrameChg>
        <pc:picChg chg="add mod">
          <ac:chgData name="Johannes Buck" userId="2be4d03144155e44" providerId="LiveId" clId="{6351E220-6C32-4B5D-B846-3FF83C75846F}" dt="2019-01-03T15:19:39.884" v="850" actId="164"/>
          <ac:picMkLst>
            <pc:docMk/>
            <pc:sldMk cId="1457375713" sldId="344"/>
            <ac:picMk id="6" creationId="{DBE2BF7A-2E1D-4605-9BF7-1650B222A55B}"/>
          </ac:picMkLst>
        </pc:picChg>
        <pc:picChg chg="add del">
          <ac:chgData name="Johannes Buck" userId="2be4d03144155e44" providerId="LiveId" clId="{6351E220-6C32-4B5D-B846-3FF83C75846F}" dt="2019-01-03T15:23:56.319" v="1072" actId="478"/>
          <ac:picMkLst>
            <pc:docMk/>
            <pc:sldMk cId="1457375713" sldId="344"/>
            <ac:picMk id="26" creationId="{685D7591-87AD-4179-941E-FE2977FD2680}"/>
          </ac:picMkLst>
        </pc:picChg>
        <pc:cxnChg chg="mod topLvl">
          <ac:chgData name="Johannes Buck" userId="2be4d03144155e44" providerId="LiveId" clId="{6351E220-6C32-4B5D-B846-3FF83C75846F}" dt="2019-01-03T14:55:26.024" v="670" actId="164"/>
          <ac:cxnSpMkLst>
            <pc:docMk/>
            <pc:sldMk cId="1457375713" sldId="344"/>
            <ac:cxnSpMk id="9" creationId="{35D0DB67-E9F5-415B-B5B3-F545DC857C42}"/>
          </ac:cxnSpMkLst>
        </pc:cxnChg>
        <pc:cxnChg chg="mod topLvl">
          <ac:chgData name="Johannes Buck" userId="2be4d03144155e44" providerId="LiveId" clId="{6351E220-6C32-4B5D-B846-3FF83C75846F}" dt="2019-01-03T14:55:26.024" v="670" actId="164"/>
          <ac:cxnSpMkLst>
            <pc:docMk/>
            <pc:sldMk cId="1457375713" sldId="344"/>
            <ac:cxnSpMk id="10" creationId="{F7E183A3-1232-4105-A56B-FA34201ECED4}"/>
          </ac:cxnSpMkLst>
        </pc:cxnChg>
        <pc:cxnChg chg="mod topLvl">
          <ac:chgData name="Johannes Buck" userId="2be4d03144155e44" providerId="LiveId" clId="{6351E220-6C32-4B5D-B846-3FF83C75846F}" dt="2019-01-03T14:53:53.385" v="587" actId="164"/>
          <ac:cxnSpMkLst>
            <pc:docMk/>
            <pc:sldMk cId="1457375713" sldId="344"/>
            <ac:cxnSpMk id="13" creationId="{4613A3CB-A1E7-438E-AFFE-8D487DF1DA3E}"/>
          </ac:cxnSpMkLst>
        </pc:cxnChg>
        <pc:cxnChg chg="mod topLvl">
          <ac:chgData name="Johannes Buck" userId="2be4d03144155e44" providerId="LiveId" clId="{6351E220-6C32-4B5D-B846-3FF83C75846F}" dt="2019-01-03T14:53:53.385" v="587" actId="164"/>
          <ac:cxnSpMkLst>
            <pc:docMk/>
            <pc:sldMk cId="1457375713" sldId="344"/>
            <ac:cxnSpMk id="14" creationId="{51142063-5419-4116-8395-F7A46710C012}"/>
          </ac:cxnSpMkLst>
        </pc:cxnChg>
        <pc:cxnChg chg="add del mod">
          <ac:chgData name="Johannes Buck" userId="2be4d03144155e44" providerId="LiveId" clId="{6351E220-6C32-4B5D-B846-3FF83C75846F}" dt="2019-01-03T14:52:34.548" v="575" actId="478"/>
          <ac:cxnSpMkLst>
            <pc:docMk/>
            <pc:sldMk cId="1457375713" sldId="344"/>
            <ac:cxnSpMk id="16" creationId="{7BC342F1-7798-4A4F-BCD9-04B08776982F}"/>
          </ac:cxnSpMkLst>
        </pc:cxnChg>
      </pc:sldChg>
      <pc:sldChg chg="addSp modSp add ord">
        <pc:chgData name="Johannes Buck" userId="2be4d03144155e44" providerId="LiveId" clId="{6351E220-6C32-4B5D-B846-3FF83C75846F}" dt="2019-01-03T15:25:28.532" v="1123" actId="164"/>
        <pc:sldMkLst>
          <pc:docMk/>
          <pc:sldMk cId="591499233" sldId="345"/>
        </pc:sldMkLst>
        <pc:grpChg chg="add mod">
          <ac:chgData name="Johannes Buck" userId="2be4d03144155e44" providerId="LiveId" clId="{6351E220-6C32-4B5D-B846-3FF83C75846F}" dt="2019-01-03T15:25:28.532" v="1123" actId="164"/>
          <ac:grpSpMkLst>
            <pc:docMk/>
            <pc:sldMk cId="591499233" sldId="345"/>
            <ac:grpSpMk id="5" creationId="{96400729-7A90-43C1-ABA3-2C9970EF45E6}"/>
          </ac:grpSpMkLst>
        </pc:grpChg>
        <pc:grpChg chg="add mod">
          <ac:chgData name="Johannes Buck" userId="2be4d03144155e44" providerId="LiveId" clId="{6351E220-6C32-4B5D-B846-3FF83C75846F}" dt="2019-01-03T15:25:28.532" v="1123" actId="164"/>
          <ac:grpSpMkLst>
            <pc:docMk/>
            <pc:sldMk cId="591499233" sldId="345"/>
            <ac:grpSpMk id="7" creationId="{37D1D628-2D96-43A3-AD73-6038220CF451}"/>
          </ac:grpSpMkLst>
        </pc:grpChg>
        <pc:grpChg chg="add mod">
          <ac:chgData name="Johannes Buck" userId="2be4d03144155e44" providerId="LiveId" clId="{6351E220-6C32-4B5D-B846-3FF83C75846F}" dt="2019-01-03T15:25:28.532" v="1123" actId="164"/>
          <ac:grpSpMkLst>
            <pc:docMk/>
            <pc:sldMk cId="591499233" sldId="345"/>
            <ac:grpSpMk id="11" creationId="{ABA87B47-AEFD-4F38-A5C8-A874FEF85CC0}"/>
          </ac:grpSpMkLst>
        </pc:grpChg>
        <pc:graphicFrameChg chg="mod">
          <ac:chgData name="Johannes Buck" userId="2be4d03144155e44" providerId="LiveId" clId="{6351E220-6C32-4B5D-B846-3FF83C75846F}" dt="2019-01-03T15:25:28.532" v="1123" actId="164"/>
          <ac:graphicFrameMkLst>
            <pc:docMk/>
            <pc:sldMk cId="591499233" sldId="345"/>
            <ac:graphicFrameMk id="6" creationId="{4E241B4A-FBD7-4293-AD3B-A61486E0166F}"/>
          </ac:graphicFrameMkLst>
        </pc:graphicFrameChg>
        <pc:picChg chg="add mod">
          <ac:chgData name="Johannes Buck" userId="2be4d03144155e44" providerId="LiveId" clId="{6351E220-6C32-4B5D-B846-3FF83C75846F}" dt="2019-01-03T15:25:28.532" v="1123" actId="164"/>
          <ac:picMkLst>
            <pc:docMk/>
            <pc:sldMk cId="591499233" sldId="345"/>
            <ac:picMk id="3" creationId="{9B514647-9BD0-4082-8DE1-269270EF008B}"/>
          </ac:picMkLst>
        </pc:picChg>
      </pc:sldChg>
      <pc:sldChg chg="delSp modSp add del">
        <pc:chgData name="Johannes Buck" userId="2be4d03144155e44" providerId="LiveId" clId="{6351E220-6C32-4B5D-B846-3FF83C75846F}" dt="2019-01-03T15:25:35.014" v="1125" actId="2696"/>
        <pc:sldMkLst>
          <pc:docMk/>
          <pc:sldMk cId="414645004" sldId="346"/>
        </pc:sldMkLst>
        <pc:grpChg chg="mod topLvl">
          <ac:chgData name="Johannes Buck" userId="2be4d03144155e44" providerId="LiveId" clId="{6351E220-6C32-4B5D-B846-3FF83C75846F}" dt="2019-01-03T15:24:32.396" v="1091" actId="165"/>
          <ac:grpSpMkLst>
            <pc:docMk/>
            <pc:sldMk cId="414645004" sldId="346"/>
            <ac:grpSpMk id="21" creationId="{E13FE9C0-F7C0-4244-AE42-6D5A1FA55430}"/>
          </ac:grpSpMkLst>
        </pc:grpChg>
        <pc:grpChg chg="mod topLvl">
          <ac:chgData name="Johannes Buck" userId="2be4d03144155e44" providerId="LiveId" clId="{6351E220-6C32-4B5D-B846-3FF83C75846F}" dt="2019-01-03T15:24:32.396" v="1091" actId="165"/>
          <ac:grpSpMkLst>
            <pc:docMk/>
            <pc:sldMk cId="414645004" sldId="346"/>
            <ac:grpSpMk id="24" creationId="{27BF15AD-9AE5-4D0A-8A38-CA66DD4B08A7}"/>
          </ac:grpSpMkLst>
        </pc:grpChg>
        <pc:grpChg chg="del">
          <ac:chgData name="Johannes Buck" userId="2be4d03144155e44" providerId="LiveId" clId="{6351E220-6C32-4B5D-B846-3FF83C75846F}" dt="2019-01-03T15:24:32.396" v="1091" actId="165"/>
          <ac:grpSpMkLst>
            <pc:docMk/>
            <pc:sldMk cId="414645004" sldId="346"/>
            <ac:grpSpMk id="25" creationId="{F2DB90C4-5DCF-4796-9D0D-51C82FD0A614}"/>
          </ac:grpSpMkLst>
        </pc:grpChg>
        <pc:graphicFrameChg chg="mod topLvl">
          <ac:chgData name="Johannes Buck" userId="2be4d03144155e44" providerId="LiveId" clId="{6351E220-6C32-4B5D-B846-3FF83C75846F}" dt="2019-01-03T15:24:32.396" v="1091" actId="165"/>
          <ac:graphicFrameMkLst>
            <pc:docMk/>
            <pc:sldMk cId="414645004" sldId="346"/>
            <ac:graphicFrameMk id="5" creationId="{8A566783-1E3B-4958-9BC5-9EF470FA6CD9}"/>
          </ac:graphicFrameMkLst>
        </pc:graphicFrameChg>
        <pc:picChg chg="mod topLvl">
          <ac:chgData name="Johannes Buck" userId="2be4d03144155e44" providerId="LiveId" clId="{6351E220-6C32-4B5D-B846-3FF83C75846F}" dt="2019-01-03T15:24:32.396" v="1091" actId="165"/>
          <ac:picMkLst>
            <pc:docMk/>
            <pc:sldMk cId="414645004" sldId="346"/>
            <ac:picMk id="6" creationId="{DBE2BF7A-2E1D-4605-9BF7-1650B222A55B}"/>
          </ac:picMkLst>
        </pc:picChg>
      </pc:sldChg>
    </pc:docChg>
  </pc:docChgLst>
  <pc:docChgLst>
    <pc:chgData name="Johannes Buck" userId="2be4d03144155e44" providerId="LiveId" clId="{FAD5234C-00D2-46BE-AA65-343892CEA867}"/>
    <pc:docChg chg="undo custSel addSld delSld modSld">
      <pc:chgData name="Johannes Buck" userId="2be4d03144155e44" providerId="LiveId" clId="{FAD5234C-00D2-46BE-AA65-343892CEA867}" dt="2019-01-02T20:18:37.305" v="5111" actId="1076"/>
      <pc:docMkLst>
        <pc:docMk/>
      </pc:docMkLst>
      <pc:sldChg chg="addSp delSp modSp">
        <pc:chgData name="Johannes Buck" userId="2be4d03144155e44" providerId="LiveId" clId="{FAD5234C-00D2-46BE-AA65-343892CEA867}" dt="2018-12-30T10:12:08.362" v="874" actId="478"/>
        <pc:sldMkLst>
          <pc:docMk/>
          <pc:sldMk cId="2411885781" sldId="333"/>
        </pc:sldMkLst>
        <pc:spChg chg="mod">
          <ac:chgData name="Johannes Buck" userId="2be4d03144155e44" providerId="LiveId" clId="{FAD5234C-00D2-46BE-AA65-343892CEA867}" dt="2018-12-30T09:28:32.386" v="13" actId="20577"/>
          <ac:spMkLst>
            <pc:docMk/>
            <pc:sldMk cId="2411885781" sldId="333"/>
            <ac:spMk id="2" creationId="{71733153-EFDD-41E2-AB49-7211FA01B093}"/>
          </ac:spMkLst>
        </pc:spChg>
        <pc:spChg chg="del">
          <ac:chgData name="Johannes Buck" userId="2be4d03144155e44" providerId="LiveId" clId="{FAD5234C-00D2-46BE-AA65-343892CEA867}" dt="2018-12-30T09:28:22.767" v="0" actId="478"/>
          <ac:spMkLst>
            <pc:docMk/>
            <pc:sldMk cId="2411885781" sldId="333"/>
            <ac:spMk id="3" creationId="{78EA2D96-EAA9-4F2A-AF82-F4D70C6BC2FB}"/>
          </ac:spMkLst>
        </pc:spChg>
        <pc:spChg chg="add mod">
          <ac:chgData name="Johannes Buck" userId="2be4d03144155e44" providerId="LiveId" clId="{FAD5234C-00D2-46BE-AA65-343892CEA867}" dt="2018-12-30T10:10:22.293" v="873" actId="113"/>
          <ac:spMkLst>
            <pc:docMk/>
            <pc:sldMk cId="2411885781" sldId="333"/>
            <ac:spMk id="5" creationId="{6033296E-721E-4534-97D3-CEF4B10A05A6}"/>
          </ac:spMkLst>
        </pc:spChg>
        <pc:spChg chg="add mod">
          <ac:chgData name="Johannes Buck" userId="2be4d03144155e44" providerId="LiveId" clId="{FAD5234C-00D2-46BE-AA65-343892CEA867}" dt="2018-12-30T10:10:19.765" v="871" actId="113"/>
          <ac:spMkLst>
            <pc:docMk/>
            <pc:sldMk cId="2411885781" sldId="333"/>
            <ac:spMk id="6" creationId="{813BF895-55CB-45D4-B3FC-813DDB966E6B}"/>
          </ac:spMkLst>
        </pc:spChg>
        <pc:spChg chg="add mod">
          <ac:chgData name="Johannes Buck" userId="2be4d03144155e44" providerId="LiveId" clId="{FAD5234C-00D2-46BE-AA65-343892CEA867}" dt="2018-12-30T10:10:20.831" v="872" actId="113"/>
          <ac:spMkLst>
            <pc:docMk/>
            <pc:sldMk cId="2411885781" sldId="333"/>
            <ac:spMk id="7" creationId="{E4CBB7A6-E5BC-4D9B-9FD6-70B2016B5830}"/>
          </ac:spMkLst>
        </pc:spChg>
        <pc:spChg chg="add mod">
          <ac:chgData name="Johannes Buck" userId="2be4d03144155e44" providerId="LiveId" clId="{FAD5234C-00D2-46BE-AA65-343892CEA867}" dt="2018-12-30T09:45:40.252" v="822" actId="12788"/>
          <ac:spMkLst>
            <pc:docMk/>
            <pc:sldMk cId="2411885781" sldId="333"/>
            <ac:spMk id="9" creationId="{179E0282-C26C-4B1B-AEAC-8333965CFF57}"/>
          </ac:spMkLst>
        </pc:spChg>
        <pc:spChg chg="add mod topLvl">
          <ac:chgData name="Johannes Buck" userId="2be4d03144155e44" providerId="LiveId" clId="{FAD5234C-00D2-46BE-AA65-343892CEA867}" dt="2018-12-30T10:08:47.087" v="858" actId="692"/>
          <ac:spMkLst>
            <pc:docMk/>
            <pc:sldMk cId="2411885781" sldId="333"/>
            <ac:spMk id="10" creationId="{13CD200B-0021-4251-8EFF-8984D55F774A}"/>
          </ac:spMkLst>
        </pc:spChg>
        <pc:spChg chg="add mod topLvl">
          <ac:chgData name="Johannes Buck" userId="2be4d03144155e44" providerId="LiveId" clId="{FAD5234C-00D2-46BE-AA65-343892CEA867}" dt="2018-12-30T10:08:32.253" v="855" actId="692"/>
          <ac:spMkLst>
            <pc:docMk/>
            <pc:sldMk cId="2411885781" sldId="333"/>
            <ac:spMk id="11" creationId="{1A5E353E-D6EC-4D8A-B55F-5D7AC269E3FB}"/>
          </ac:spMkLst>
        </pc:spChg>
        <pc:spChg chg="add mod topLvl">
          <ac:chgData name="Johannes Buck" userId="2be4d03144155e44" providerId="LiveId" clId="{FAD5234C-00D2-46BE-AA65-343892CEA867}" dt="2018-12-30T10:08:37.988" v="856" actId="692"/>
          <ac:spMkLst>
            <pc:docMk/>
            <pc:sldMk cId="2411885781" sldId="333"/>
            <ac:spMk id="12" creationId="{A597F1CB-5FA2-48B3-973A-849866C32537}"/>
          </ac:spMkLst>
        </pc:spChg>
        <pc:spChg chg="add mod">
          <ac:chgData name="Johannes Buck" userId="2be4d03144155e44" providerId="LiveId" clId="{FAD5234C-00D2-46BE-AA65-343892CEA867}" dt="2018-12-30T10:08:41.843" v="857" actId="692"/>
          <ac:spMkLst>
            <pc:docMk/>
            <pc:sldMk cId="2411885781" sldId="333"/>
            <ac:spMk id="13" creationId="{571A9DD7-3377-4BA2-B238-3EF2511E22F5}"/>
          </ac:spMkLst>
        </pc:spChg>
        <pc:spChg chg="add mod">
          <ac:chgData name="Johannes Buck" userId="2be4d03144155e44" providerId="LiveId" clId="{FAD5234C-00D2-46BE-AA65-343892CEA867}" dt="2018-12-30T09:38:43.011" v="473" actId="164"/>
          <ac:spMkLst>
            <pc:docMk/>
            <pc:sldMk cId="2411885781" sldId="333"/>
            <ac:spMk id="16" creationId="{ECC878F4-A745-476C-B9AB-72C0C74AEDDE}"/>
          </ac:spMkLst>
        </pc:spChg>
        <pc:spChg chg="mod">
          <ac:chgData name="Johannes Buck" userId="2be4d03144155e44" providerId="LiveId" clId="{FAD5234C-00D2-46BE-AA65-343892CEA867}" dt="2018-12-30T09:39:07.439" v="514" actId="20577"/>
          <ac:spMkLst>
            <pc:docMk/>
            <pc:sldMk cId="2411885781" sldId="333"/>
            <ac:spMk id="20" creationId="{CBD36A6B-6F4C-4138-934E-CFB87E0251C9}"/>
          </ac:spMkLst>
        </pc:spChg>
        <pc:grpChg chg="add mod topLvl">
          <ac:chgData name="Johannes Buck" userId="2be4d03144155e44" providerId="LiveId" clId="{FAD5234C-00D2-46BE-AA65-343892CEA867}" dt="2018-12-30T09:45:17.160" v="792" actId="164"/>
          <ac:grpSpMkLst>
            <pc:docMk/>
            <pc:sldMk cId="2411885781" sldId="333"/>
            <ac:grpSpMk id="17" creationId="{B4A918A9-1E77-4E1A-BD34-00B5A8913474}"/>
          </ac:grpSpMkLst>
        </pc:grpChg>
        <pc:grpChg chg="add mod topLvl">
          <ac:chgData name="Johannes Buck" userId="2be4d03144155e44" providerId="LiveId" clId="{FAD5234C-00D2-46BE-AA65-343892CEA867}" dt="2018-12-30T09:45:17.160" v="792" actId="164"/>
          <ac:grpSpMkLst>
            <pc:docMk/>
            <pc:sldMk cId="2411885781" sldId="333"/>
            <ac:grpSpMk id="18" creationId="{B3CC55BE-2464-4E4C-80E5-56EE937CCE23}"/>
          </ac:grpSpMkLst>
        </pc:grpChg>
        <pc:grpChg chg="add mod">
          <ac:chgData name="Johannes Buck" userId="2be4d03144155e44" providerId="LiveId" clId="{FAD5234C-00D2-46BE-AA65-343892CEA867}" dt="2018-12-30T09:47:05.109" v="847" actId="12789"/>
          <ac:grpSpMkLst>
            <pc:docMk/>
            <pc:sldMk cId="2411885781" sldId="333"/>
            <ac:grpSpMk id="24" creationId="{64F9BBD3-24C3-49D7-98AF-CC0E9799EF40}"/>
          </ac:grpSpMkLst>
        </pc:grpChg>
        <pc:grpChg chg="add mod">
          <ac:chgData name="Johannes Buck" userId="2be4d03144155e44" providerId="LiveId" clId="{FAD5234C-00D2-46BE-AA65-343892CEA867}" dt="2018-12-30T09:42:48.672" v="775" actId="12788"/>
          <ac:grpSpMkLst>
            <pc:docMk/>
            <pc:sldMk cId="2411885781" sldId="333"/>
            <ac:grpSpMk id="25" creationId="{B0847693-A68A-4320-B957-D99CACFB6DEF}"/>
          </ac:grpSpMkLst>
        </pc:grpChg>
        <pc:grpChg chg="add del mod">
          <ac:chgData name="Johannes Buck" userId="2be4d03144155e44" providerId="LiveId" clId="{FAD5234C-00D2-46BE-AA65-343892CEA867}" dt="2018-12-30T09:43:16.194" v="777" actId="165"/>
          <ac:grpSpMkLst>
            <pc:docMk/>
            <pc:sldMk cId="2411885781" sldId="333"/>
            <ac:grpSpMk id="28" creationId="{54D29372-9B2D-48D8-9184-89BDA4635EA1}"/>
          </ac:grpSpMkLst>
        </pc:grpChg>
        <pc:grpChg chg="add del mod">
          <ac:chgData name="Johannes Buck" userId="2be4d03144155e44" providerId="LiveId" clId="{FAD5234C-00D2-46BE-AA65-343892CEA867}" dt="2018-12-30T09:44:02.215" v="783" actId="165"/>
          <ac:grpSpMkLst>
            <pc:docMk/>
            <pc:sldMk cId="2411885781" sldId="333"/>
            <ac:grpSpMk id="29" creationId="{ADD23BB4-8951-4616-A552-8152D82E64A3}"/>
          </ac:grpSpMkLst>
        </pc:grpChg>
        <pc:grpChg chg="add mod">
          <ac:chgData name="Johannes Buck" userId="2be4d03144155e44" providerId="LiveId" clId="{FAD5234C-00D2-46BE-AA65-343892CEA867}" dt="2018-12-30T09:45:17.160" v="792" actId="164"/>
          <ac:grpSpMkLst>
            <pc:docMk/>
            <pc:sldMk cId="2411885781" sldId="333"/>
            <ac:grpSpMk id="30" creationId="{22E64D68-717C-45A7-B715-08867F59DCE7}"/>
          </ac:grpSpMkLst>
        </pc:grpChg>
        <pc:grpChg chg="add mod">
          <ac:chgData name="Johannes Buck" userId="2be4d03144155e44" providerId="LiveId" clId="{FAD5234C-00D2-46BE-AA65-343892CEA867}" dt="2018-12-30T09:47:17.401" v="848" actId="408"/>
          <ac:grpSpMkLst>
            <pc:docMk/>
            <pc:sldMk cId="2411885781" sldId="333"/>
            <ac:grpSpMk id="35" creationId="{FC76291E-0B2B-4C38-9A3D-50CBF6D55915}"/>
          </ac:grpSpMkLst>
        </pc:grpChg>
        <pc:picChg chg="add del mod">
          <ac:chgData name="Johannes Buck" userId="2be4d03144155e44" providerId="LiveId" clId="{FAD5234C-00D2-46BE-AA65-343892CEA867}" dt="2018-12-30T09:50:34.076" v="849" actId="478"/>
          <ac:picMkLst>
            <pc:docMk/>
            <pc:sldMk cId="2411885781" sldId="333"/>
            <ac:picMk id="8" creationId="{EF9E1BC8-CB55-4C76-B3DD-6701E9E1C9AF}"/>
          </ac:picMkLst>
        </pc:picChg>
        <pc:picChg chg="add del mod">
          <ac:chgData name="Johannes Buck" userId="2be4d03144155e44" providerId="LiveId" clId="{FAD5234C-00D2-46BE-AA65-343892CEA867}" dt="2018-12-30T10:12:08.362" v="874" actId="478"/>
          <ac:picMkLst>
            <pc:docMk/>
            <pc:sldMk cId="2411885781" sldId="333"/>
            <ac:picMk id="36" creationId="{91D089AC-A98E-43A5-809F-4F660DF42557}"/>
          </ac:picMkLst>
        </pc:picChg>
        <pc:cxnChg chg="add mod">
          <ac:chgData name="Johannes Buck" userId="2be4d03144155e44" providerId="LiveId" clId="{FAD5234C-00D2-46BE-AA65-343892CEA867}" dt="2018-12-30T10:09:13.174" v="863" actId="692"/>
          <ac:cxnSpMkLst>
            <pc:docMk/>
            <pc:sldMk cId="2411885781" sldId="333"/>
            <ac:cxnSpMk id="15" creationId="{2C932D9E-1544-4D65-9235-705E8D0D006E}"/>
          </ac:cxnSpMkLst>
        </pc:cxnChg>
        <pc:cxnChg chg="mod">
          <ac:chgData name="Johannes Buck" userId="2be4d03144155e44" providerId="LiveId" clId="{FAD5234C-00D2-46BE-AA65-343892CEA867}" dt="2018-12-30T10:09:06.638" v="862" actId="692"/>
          <ac:cxnSpMkLst>
            <pc:docMk/>
            <pc:sldMk cId="2411885781" sldId="333"/>
            <ac:cxnSpMk id="19" creationId="{788F90EE-E9E8-41C8-B9C0-45E4302C2487}"/>
          </ac:cxnSpMkLst>
        </pc:cxnChg>
        <pc:cxnChg chg="add mod">
          <ac:chgData name="Johannes Buck" userId="2be4d03144155e44" providerId="LiveId" clId="{FAD5234C-00D2-46BE-AA65-343892CEA867}" dt="2018-12-30T10:08:56.402" v="860" actId="692"/>
          <ac:cxnSpMkLst>
            <pc:docMk/>
            <pc:sldMk cId="2411885781" sldId="333"/>
            <ac:cxnSpMk id="22" creationId="{7B8B73FA-FCBF-4440-B58C-E7B421C88C54}"/>
          </ac:cxnSpMkLst>
        </pc:cxnChg>
        <pc:cxnChg chg="add mod">
          <ac:chgData name="Johannes Buck" userId="2be4d03144155e44" providerId="LiveId" clId="{FAD5234C-00D2-46BE-AA65-343892CEA867}" dt="2018-12-30T10:08:56.402" v="860" actId="692"/>
          <ac:cxnSpMkLst>
            <pc:docMk/>
            <pc:sldMk cId="2411885781" sldId="333"/>
            <ac:cxnSpMk id="23" creationId="{C387C784-6670-4A4E-A31D-A2ED8DF97028}"/>
          </ac:cxnSpMkLst>
        </pc:cxnChg>
        <pc:cxnChg chg="mod">
          <ac:chgData name="Johannes Buck" userId="2be4d03144155e44" providerId="LiveId" clId="{FAD5234C-00D2-46BE-AA65-343892CEA867}" dt="2018-12-30T10:09:00.518" v="861" actId="692"/>
          <ac:cxnSpMkLst>
            <pc:docMk/>
            <pc:sldMk cId="2411885781" sldId="333"/>
            <ac:cxnSpMk id="26" creationId="{443507D2-CFDC-4283-AC11-38B309F311AE}"/>
          </ac:cxnSpMkLst>
        </pc:cxnChg>
        <pc:cxnChg chg="mod">
          <ac:chgData name="Johannes Buck" userId="2be4d03144155e44" providerId="LiveId" clId="{FAD5234C-00D2-46BE-AA65-343892CEA867}" dt="2018-12-30T10:09:00.518" v="861" actId="692"/>
          <ac:cxnSpMkLst>
            <pc:docMk/>
            <pc:sldMk cId="2411885781" sldId="333"/>
            <ac:cxnSpMk id="27" creationId="{323CE25C-A4F0-4BA9-ABB5-62CF1DED70FE}"/>
          </ac:cxnSpMkLst>
        </pc:cxnChg>
        <pc:cxnChg chg="add mod">
          <ac:chgData name="Johannes Buck" userId="2be4d03144155e44" providerId="LiveId" clId="{FAD5234C-00D2-46BE-AA65-343892CEA867}" dt="2018-12-30T10:08:51.174" v="859" actId="692"/>
          <ac:cxnSpMkLst>
            <pc:docMk/>
            <pc:sldMk cId="2411885781" sldId="333"/>
            <ac:cxnSpMk id="32" creationId="{D81EDF26-8452-4EBE-B883-E80FE14CF9D4}"/>
          </ac:cxnSpMkLst>
        </pc:cxnChg>
        <pc:cxnChg chg="add mod">
          <ac:chgData name="Johannes Buck" userId="2be4d03144155e44" providerId="LiveId" clId="{FAD5234C-00D2-46BE-AA65-343892CEA867}" dt="2018-12-30T10:08:51.174" v="859" actId="692"/>
          <ac:cxnSpMkLst>
            <pc:docMk/>
            <pc:sldMk cId="2411885781" sldId="333"/>
            <ac:cxnSpMk id="34" creationId="{780D0428-A5D6-4D7A-AEB0-DA732091E86F}"/>
          </ac:cxnSpMkLst>
        </pc:cxnChg>
      </pc:sldChg>
      <pc:sldChg chg="addSp delSp modSp">
        <pc:chgData name="Johannes Buck" userId="2be4d03144155e44" providerId="LiveId" clId="{FAD5234C-00D2-46BE-AA65-343892CEA867}" dt="2018-12-31T15:07:01.282" v="2658" actId="1038"/>
        <pc:sldMkLst>
          <pc:docMk/>
          <pc:sldMk cId="3731820272" sldId="334"/>
        </pc:sldMkLst>
        <pc:spChg chg="mod">
          <ac:chgData name="Johannes Buck" userId="2be4d03144155e44" providerId="LiveId" clId="{FAD5234C-00D2-46BE-AA65-343892CEA867}" dt="2018-12-30T12:23:00.022" v="2093" actId="1076"/>
          <ac:spMkLst>
            <pc:docMk/>
            <pc:sldMk cId="3731820272" sldId="334"/>
            <ac:spMk id="2" creationId="{8D2E4919-33B7-4D82-B42F-E2DE3D21987A}"/>
          </ac:spMkLst>
        </pc:spChg>
        <pc:spChg chg="del">
          <ac:chgData name="Johannes Buck" userId="2be4d03144155e44" providerId="LiveId" clId="{FAD5234C-00D2-46BE-AA65-343892CEA867}" dt="2018-12-30T11:01:53.746" v="875" actId="478"/>
          <ac:spMkLst>
            <pc:docMk/>
            <pc:sldMk cId="3731820272" sldId="334"/>
            <ac:spMk id="3" creationId="{E72D4C22-BA37-4993-AA12-5671CD668203}"/>
          </ac:spMkLst>
        </pc:spChg>
        <pc:spChg chg="add mod">
          <ac:chgData name="Johannes Buck" userId="2be4d03144155e44" providerId="LiveId" clId="{FAD5234C-00D2-46BE-AA65-343892CEA867}" dt="2018-12-30T11:16:12.610" v="1057" actId="164"/>
          <ac:spMkLst>
            <pc:docMk/>
            <pc:sldMk cId="3731820272" sldId="334"/>
            <ac:spMk id="17" creationId="{96F51B95-98B6-46F2-8545-C21C1DC56E56}"/>
          </ac:spMkLst>
        </pc:spChg>
        <pc:spChg chg="add mod">
          <ac:chgData name="Johannes Buck" userId="2be4d03144155e44" providerId="LiveId" clId="{FAD5234C-00D2-46BE-AA65-343892CEA867}" dt="2018-12-30T11:16:12.610" v="1057" actId="164"/>
          <ac:spMkLst>
            <pc:docMk/>
            <pc:sldMk cId="3731820272" sldId="334"/>
            <ac:spMk id="18" creationId="{D4AD69A9-C8DF-4C60-9202-02CD2DBB14F5}"/>
          </ac:spMkLst>
        </pc:spChg>
        <pc:spChg chg="del mod topLvl">
          <ac:chgData name="Johannes Buck" userId="2be4d03144155e44" providerId="LiveId" clId="{FAD5234C-00D2-46BE-AA65-343892CEA867}" dt="2018-12-30T11:42:56.647" v="1348" actId="478"/>
          <ac:spMkLst>
            <pc:docMk/>
            <pc:sldMk cId="3731820272" sldId="334"/>
            <ac:spMk id="72" creationId="{D8C6C6FD-C9F1-484C-BD42-20516D9E8F7A}"/>
          </ac:spMkLst>
        </pc:spChg>
        <pc:spChg chg="del mod topLvl">
          <ac:chgData name="Johannes Buck" userId="2be4d03144155e44" providerId="LiveId" clId="{FAD5234C-00D2-46BE-AA65-343892CEA867}" dt="2018-12-30T11:42:56.647" v="1348" actId="478"/>
          <ac:spMkLst>
            <pc:docMk/>
            <pc:sldMk cId="3731820272" sldId="334"/>
            <ac:spMk id="73" creationId="{7C1B2460-F493-4EE2-B8C5-11672D3242AE}"/>
          </ac:spMkLst>
        </pc:spChg>
        <pc:spChg chg="add mod">
          <ac:chgData name="Johannes Buck" userId="2be4d03144155e44" providerId="LiveId" clId="{FAD5234C-00D2-46BE-AA65-343892CEA867}" dt="2018-12-30T12:23:08.619" v="2094" actId="12788"/>
          <ac:spMkLst>
            <pc:docMk/>
            <pc:sldMk cId="3731820272" sldId="334"/>
            <ac:spMk id="112" creationId="{EC264FB0-4FE1-40FC-A071-F2255C5822F5}"/>
          </ac:spMkLst>
        </pc:spChg>
        <pc:spChg chg="add mod topLvl">
          <ac:chgData name="Johannes Buck" userId="2be4d03144155e44" providerId="LiveId" clId="{FAD5234C-00D2-46BE-AA65-343892CEA867}" dt="2018-12-31T15:06:01.166" v="2632" actId="164"/>
          <ac:spMkLst>
            <pc:docMk/>
            <pc:sldMk cId="3731820272" sldId="334"/>
            <ac:spMk id="113" creationId="{63BB397B-815A-4A94-934A-3CF8D8A641FB}"/>
          </ac:spMkLst>
        </pc:spChg>
        <pc:spChg chg="add mod topLvl">
          <ac:chgData name="Johannes Buck" userId="2be4d03144155e44" providerId="LiveId" clId="{FAD5234C-00D2-46BE-AA65-343892CEA867}" dt="2018-12-31T15:06:40.486" v="2652" actId="1038"/>
          <ac:spMkLst>
            <pc:docMk/>
            <pc:sldMk cId="3731820272" sldId="334"/>
            <ac:spMk id="114" creationId="{BB85A30B-6C47-421F-854B-4E7CD8CF43EA}"/>
          </ac:spMkLst>
        </pc:spChg>
        <pc:spChg chg="add mod topLvl">
          <ac:chgData name="Johannes Buck" userId="2be4d03144155e44" providerId="LiveId" clId="{FAD5234C-00D2-46BE-AA65-343892CEA867}" dt="2018-12-31T15:06:51.504" v="2655" actId="1038"/>
          <ac:spMkLst>
            <pc:docMk/>
            <pc:sldMk cId="3731820272" sldId="334"/>
            <ac:spMk id="115" creationId="{1FFEDDCF-30DE-407E-AA38-976FCEA04333}"/>
          </ac:spMkLst>
        </pc:spChg>
        <pc:spChg chg="add mod topLvl">
          <ac:chgData name="Johannes Buck" userId="2be4d03144155e44" providerId="LiveId" clId="{FAD5234C-00D2-46BE-AA65-343892CEA867}" dt="2018-12-31T15:07:01.282" v="2658" actId="1038"/>
          <ac:spMkLst>
            <pc:docMk/>
            <pc:sldMk cId="3731820272" sldId="334"/>
            <ac:spMk id="116" creationId="{901D2A37-56BF-4792-B9ED-D1B7AB206DA0}"/>
          </ac:spMkLst>
        </pc:spChg>
        <pc:spChg chg="add del mod topLvl">
          <ac:chgData name="Johannes Buck" userId="2be4d03144155e44" providerId="LiveId" clId="{FAD5234C-00D2-46BE-AA65-343892CEA867}" dt="2018-12-30T12:26:18.349" v="2305" actId="478"/>
          <ac:spMkLst>
            <pc:docMk/>
            <pc:sldMk cId="3731820272" sldId="334"/>
            <ac:spMk id="117" creationId="{F7ADEB52-3120-464A-8DFD-D06692F339D8}"/>
          </ac:spMkLst>
        </pc:spChg>
        <pc:spChg chg="add del mod topLvl">
          <ac:chgData name="Johannes Buck" userId="2be4d03144155e44" providerId="LiveId" clId="{FAD5234C-00D2-46BE-AA65-343892CEA867}" dt="2018-12-30T12:26:18.349" v="2305" actId="478"/>
          <ac:spMkLst>
            <pc:docMk/>
            <pc:sldMk cId="3731820272" sldId="334"/>
            <ac:spMk id="118" creationId="{B2E3700B-F2AD-46CE-93D1-2E4D4332827B}"/>
          </ac:spMkLst>
        </pc:spChg>
        <pc:spChg chg="add del mod topLvl">
          <ac:chgData name="Johannes Buck" userId="2be4d03144155e44" providerId="LiveId" clId="{FAD5234C-00D2-46BE-AA65-343892CEA867}" dt="2018-12-30T12:26:18.349" v="2305" actId="478"/>
          <ac:spMkLst>
            <pc:docMk/>
            <pc:sldMk cId="3731820272" sldId="334"/>
            <ac:spMk id="119" creationId="{9479DCFC-E8FA-423B-868C-B24D30C05DAB}"/>
          </ac:spMkLst>
        </pc:spChg>
        <pc:spChg chg="add del mod topLvl">
          <ac:chgData name="Johannes Buck" userId="2be4d03144155e44" providerId="LiveId" clId="{FAD5234C-00D2-46BE-AA65-343892CEA867}" dt="2018-12-30T12:26:18.349" v="2305" actId="478"/>
          <ac:spMkLst>
            <pc:docMk/>
            <pc:sldMk cId="3731820272" sldId="334"/>
            <ac:spMk id="120" creationId="{7A096C55-A5B4-4168-9B21-399E27167569}"/>
          </ac:spMkLst>
        </pc:spChg>
        <pc:spChg chg="del mod topLvl">
          <ac:chgData name="Johannes Buck" userId="2be4d03144155e44" providerId="LiveId" clId="{FAD5234C-00D2-46BE-AA65-343892CEA867}" dt="2018-12-30T16:20:58.637" v="2426" actId="478"/>
          <ac:spMkLst>
            <pc:docMk/>
            <pc:sldMk cId="3731820272" sldId="334"/>
            <ac:spMk id="131" creationId="{6DDDA0DA-337F-4892-8141-888F6D7AE621}"/>
          </ac:spMkLst>
        </pc:spChg>
        <pc:spChg chg="mod topLvl">
          <ac:chgData name="Johannes Buck" userId="2be4d03144155e44" providerId="LiveId" clId="{FAD5234C-00D2-46BE-AA65-343892CEA867}" dt="2018-12-31T15:06:40.486" v="2652" actId="1038"/>
          <ac:spMkLst>
            <pc:docMk/>
            <pc:sldMk cId="3731820272" sldId="334"/>
            <ac:spMk id="132" creationId="{BC1C9147-8607-4BA9-B4D1-2AA44905E37F}"/>
          </ac:spMkLst>
        </pc:spChg>
        <pc:spChg chg="mod topLvl">
          <ac:chgData name="Johannes Buck" userId="2be4d03144155e44" providerId="LiveId" clId="{FAD5234C-00D2-46BE-AA65-343892CEA867}" dt="2018-12-31T15:06:51.504" v="2655" actId="1038"/>
          <ac:spMkLst>
            <pc:docMk/>
            <pc:sldMk cId="3731820272" sldId="334"/>
            <ac:spMk id="133" creationId="{4405767C-7773-4C4F-A4F9-081B26D808DD}"/>
          </ac:spMkLst>
        </pc:spChg>
        <pc:spChg chg="mod topLvl">
          <ac:chgData name="Johannes Buck" userId="2be4d03144155e44" providerId="LiveId" clId="{FAD5234C-00D2-46BE-AA65-343892CEA867}" dt="2018-12-31T15:07:01.282" v="2658" actId="1038"/>
          <ac:spMkLst>
            <pc:docMk/>
            <pc:sldMk cId="3731820272" sldId="334"/>
            <ac:spMk id="134" creationId="{F35FBE90-8C67-4A51-B960-A1CD5E06AC55}"/>
          </ac:spMkLst>
        </pc:spChg>
        <pc:spChg chg="del mod topLvl">
          <ac:chgData name="Johannes Buck" userId="2be4d03144155e44" providerId="LiveId" clId="{FAD5234C-00D2-46BE-AA65-343892CEA867}" dt="2018-12-30T16:21:07.246" v="2428" actId="478"/>
          <ac:spMkLst>
            <pc:docMk/>
            <pc:sldMk cId="3731820272" sldId="334"/>
            <ac:spMk id="136" creationId="{8161B74A-4A25-41BE-8F6C-FD483D14191D}"/>
          </ac:spMkLst>
        </pc:spChg>
        <pc:spChg chg="mod topLvl">
          <ac:chgData name="Johannes Buck" userId="2be4d03144155e44" providerId="LiveId" clId="{FAD5234C-00D2-46BE-AA65-343892CEA867}" dt="2018-12-31T15:06:40.486" v="2652" actId="1038"/>
          <ac:spMkLst>
            <pc:docMk/>
            <pc:sldMk cId="3731820272" sldId="334"/>
            <ac:spMk id="137" creationId="{04A79768-CF0F-4A7F-88F1-B968F7105ED6}"/>
          </ac:spMkLst>
        </pc:spChg>
        <pc:spChg chg="mod topLvl">
          <ac:chgData name="Johannes Buck" userId="2be4d03144155e44" providerId="LiveId" clId="{FAD5234C-00D2-46BE-AA65-343892CEA867}" dt="2018-12-31T15:06:51.504" v="2655" actId="1038"/>
          <ac:spMkLst>
            <pc:docMk/>
            <pc:sldMk cId="3731820272" sldId="334"/>
            <ac:spMk id="138" creationId="{AA9BA7B3-E007-4990-8440-28E5034D6AB3}"/>
          </ac:spMkLst>
        </pc:spChg>
        <pc:spChg chg="mod topLvl">
          <ac:chgData name="Johannes Buck" userId="2be4d03144155e44" providerId="LiveId" clId="{FAD5234C-00D2-46BE-AA65-343892CEA867}" dt="2018-12-31T15:07:01.282" v="2658" actId="1038"/>
          <ac:spMkLst>
            <pc:docMk/>
            <pc:sldMk cId="3731820272" sldId="334"/>
            <ac:spMk id="139" creationId="{A69550D5-5A35-423D-A34C-BC534A2A0298}"/>
          </ac:spMkLst>
        </pc:spChg>
        <pc:spChg chg="mod topLvl">
          <ac:chgData name="Johannes Buck" userId="2be4d03144155e44" providerId="LiveId" clId="{FAD5234C-00D2-46BE-AA65-343892CEA867}" dt="2018-12-31T15:05:21.755" v="2579" actId="165"/>
          <ac:spMkLst>
            <pc:docMk/>
            <pc:sldMk cId="3731820272" sldId="334"/>
            <ac:spMk id="170" creationId="{F40700F4-DBD2-47C3-9E45-4DD5294FBF66}"/>
          </ac:spMkLst>
        </pc:spChg>
        <pc:grpChg chg="add mod">
          <ac:chgData name="Johannes Buck" userId="2be4d03144155e44" providerId="LiveId" clId="{FAD5234C-00D2-46BE-AA65-343892CEA867}" dt="2018-12-30T12:24:07.424" v="2112" actId="12788"/>
          <ac:grpSpMkLst>
            <pc:docMk/>
            <pc:sldMk cId="3731820272" sldId="334"/>
            <ac:grpSpMk id="16" creationId="{2C5AF80A-58FE-41DA-A2FE-8EA07AFDCD7A}"/>
          </ac:grpSpMkLst>
        </pc:grpChg>
        <pc:grpChg chg="add mod ord topLvl">
          <ac:chgData name="Johannes Buck" userId="2be4d03144155e44" providerId="LiveId" clId="{FAD5234C-00D2-46BE-AA65-343892CEA867}" dt="2018-12-30T12:24:07.424" v="2112" actId="12788"/>
          <ac:grpSpMkLst>
            <pc:docMk/>
            <pc:sldMk cId="3731820272" sldId="334"/>
            <ac:grpSpMk id="19" creationId="{C4580AC4-8140-40A3-B46C-EC403E695254}"/>
          </ac:grpSpMkLst>
        </pc:grpChg>
        <pc:grpChg chg="add mod ord topLvl">
          <ac:chgData name="Johannes Buck" userId="2be4d03144155e44" providerId="LiveId" clId="{FAD5234C-00D2-46BE-AA65-343892CEA867}" dt="2018-12-30T11:46:26.241" v="1432" actId="164"/>
          <ac:grpSpMkLst>
            <pc:docMk/>
            <pc:sldMk cId="3731820272" sldId="334"/>
            <ac:grpSpMk id="21" creationId="{D7273904-A2EC-4824-9B12-3B44DEE22E2F}"/>
          </ac:grpSpMkLst>
        </pc:grpChg>
        <pc:grpChg chg="mod">
          <ac:chgData name="Johannes Buck" userId="2be4d03144155e44" providerId="LiveId" clId="{FAD5234C-00D2-46BE-AA65-343892CEA867}" dt="2018-12-30T11:42:09.592" v="1336" actId="555"/>
          <ac:grpSpMkLst>
            <pc:docMk/>
            <pc:sldMk cId="3731820272" sldId="334"/>
            <ac:grpSpMk id="22" creationId="{55E5806C-AFF3-4E8D-B899-14E1C183D611}"/>
          </ac:grpSpMkLst>
        </pc:grpChg>
        <pc:grpChg chg="add mod topLvl">
          <ac:chgData name="Johannes Buck" userId="2be4d03144155e44" providerId="LiveId" clId="{FAD5234C-00D2-46BE-AA65-343892CEA867}" dt="2018-12-30T11:46:07.745" v="1429" actId="164"/>
          <ac:grpSpMkLst>
            <pc:docMk/>
            <pc:sldMk cId="3731820272" sldId="334"/>
            <ac:grpSpMk id="28" creationId="{E3DA57EE-B62D-4DC0-9E2B-2CD56F1C901B}"/>
          </ac:grpSpMkLst>
        </pc:grpChg>
        <pc:grpChg chg="mod">
          <ac:chgData name="Johannes Buck" userId="2be4d03144155e44" providerId="LiveId" clId="{FAD5234C-00D2-46BE-AA65-343892CEA867}" dt="2018-12-30T11:20:27.132" v="1087"/>
          <ac:grpSpMkLst>
            <pc:docMk/>
            <pc:sldMk cId="3731820272" sldId="334"/>
            <ac:grpSpMk id="29" creationId="{E42146F1-F1AA-43FE-9D7E-D7C21DD976D0}"/>
          </ac:grpSpMkLst>
        </pc:grpChg>
        <pc:grpChg chg="add mod ord topLvl">
          <ac:chgData name="Johannes Buck" userId="2be4d03144155e44" providerId="LiveId" clId="{FAD5234C-00D2-46BE-AA65-343892CEA867}" dt="2018-12-30T12:25:02.454" v="2228" actId="555"/>
          <ac:grpSpMkLst>
            <pc:docMk/>
            <pc:sldMk cId="3731820272" sldId="334"/>
            <ac:grpSpMk id="35" creationId="{4C128A5E-EA11-4E6D-8743-628BCA4C2E9C}"/>
          </ac:grpSpMkLst>
        </pc:grpChg>
        <pc:grpChg chg="mod">
          <ac:chgData name="Johannes Buck" userId="2be4d03144155e44" providerId="LiveId" clId="{FAD5234C-00D2-46BE-AA65-343892CEA867}" dt="2018-12-30T12:25:02.454" v="2228" actId="555"/>
          <ac:grpSpMkLst>
            <pc:docMk/>
            <pc:sldMk cId="3731820272" sldId="334"/>
            <ac:grpSpMk id="36" creationId="{D9FC99CD-34D2-4D4E-A7D3-0BB06A543682}"/>
          </ac:grpSpMkLst>
        </pc:grpChg>
        <pc:grpChg chg="add mod ord topLvl">
          <ac:chgData name="Johannes Buck" userId="2be4d03144155e44" providerId="LiveId" clId="{FAD5234C-00D2-46BE-AA65-343892CEA867}" dt="2018-12-30T12:24:07.424" v="2112" actId="12788"/>
          <ac:grpSpMkLst>
            <pc:docMk/>
            <pc:sldMk cId="3731820272" sldId="334"/>
            <ac:grpSpMk id="42" creationId="{92D0482D-2FE6-44D1-AF7A-FD9BCD5ADF92}"/>
          </ac:grpSpMkLst>
        </pc:grpChg>
        <pc:grpChg chg="mod">
          <ac:chgData name="Johannes Buck" userId="2be4d03144155e44" providerId="LiveId" clId="{FAD5234C-00D2-46BE-AA65-343892CEA867}" dt="2018-12-30T12:24:07.424" v="2112" actId="12788"/>
          <ac:grpSpMkLst>
            <pc:docMk/>
            <pc:sldMk cId="3731820272" sldId="334"/>
            <ac:grpSpMk id="43" creationId="{6C282097-BAC3-436E-83CE-B06F6B5C1B13}"/>
          </ac:grpSpMkLst>
        </pc:grpChg>
        <pc:grpChg chg="add mod topLvl">
          <ac:chgData name="Johannes Buck" userId="2be4d03144155e44" providerId="LiveId" clId="{FAD5234C-00D2-46BE-AA65-343892CEA867}" dt="2018-12-30T11:46:00.745" v="1428" actId="164"/>
          <ac:grpSpMkLst>
            <pc:docMk/>
            <pc:sldMk cId="3731820272" sldId="334"/>
            <ac:grpSpMk id="48" creationId="{3D3ECE9C-5A79-4EAE-937C-D28AD1778547}"/>
          </ac:grpSpMkLst>
        </pc:grpChg>
        <pc:grpChg chg="mod">
          <ac:chgData name="Johannes Buck" userId="2be4d03144155e44" providerId="LiveId" clId="{FAD5234C-00D2-46BE-AA65-343892CEA867}" dt="2018-12-30T11:44:36.284" v="1409" actId="555"/>
          <ac:grpSpMkLst>
            <pc:docMk/>
            <pc:sldMk cId="3731820272" sldId="334"/>
            <ac:grpSpMk id="49" creationId="{06D28B28-05D1-426F-B548-95A9A97CEE98}"/>
          </ac:grpSpMkLst>
        </pc:grpChg>
        <pc:grpChg chg="add del mod">
          <ac:chgData name="Johannes Buck" userId="2be4d03144155e44" providerId="LiveId" clId="{FAD5234C-00D2-46BE-AA65-343892CEA867}" dt="2018-12-30T11:40:45.670" v="1319" actId="165"/>
          <ac:grpSpMkLst>
            <pc:docMk/>
            <pc:sldMk cId="3731820272" sldId="334"/>
            <ac:grpSpMk id="57" creationId="{2F776277-E364-47BD-8B80-E68121F7C76F}"/>
          </ac:grpSpMkLst>
        </pc:grpChg>
        <pc:grpChg chg="add del mod">
          <ac:chgData name="Johannes Buck" userId="2be4d03144155e44" providerId="LiveId" clId="{FAD5234C-00D2-46BE-AA65-343892CEA867}" dt="2018-12-30T11:41:45.215" v="1329" actId="165"/>
          <ac:grpSpMkLst>
            <pc:docMk/>
            <pc:sldMk cId="3731820272" sldId="334"/>
            <ac:grpSpMk id="58" creationId="{56BF24E0-39A5-45B7-A429-AA17A0A1D93C}"/>
          </ac:grpSpMkLst>
        </pc:grpChg>
        <pc:grpChg chg="add del mod">
          <ac:chgData name="Johannes Buck" userId="2be4d03144155e44" providerId="LiveId" clId="{FAD5234C-00D2-46BE-AA65-343892CEA867}" dt="2018-12-30T11:44:18.367" v="1407" actId="165"/>
          <ac:grpSpMkLst>
            <pc:docMk/>
            <pc:sldMk cId="3731820272" sldId="334"/>
            <ac:grpSpMk id="59" creationId="{0CD4B936-4855-460A-9B9C-A243B20095DB}"/>
          </ac:grpSpMkLst>
        </pc:grpChg>
        <pc:grpChg chg="add del mod">
          <ac:chgData name="Johannes Buck" userId="2be4d03144155e44" providerId="LiveId" clId="{FAD5234C-00D2-46BE-AA65-343892CEA867}" dt="2018-12-30T11:40:50.578" v="1320" actId="165"/>
          <ac:grpSpMkLst>
            <pc:docMk/>
            <pc:sldMk cId="3731820272" sldId="334"/>
            <ac:grpSpMk id="60" creationId="{37C0CEBB-364E-4EA3-9BEA-4672FF89B9DB}"/>
          </ac:grpSpMkLst>
        </pc:grpChg>
        <pc:grpChg chg="add del mod">
          <ac:chgData name="Johannes Buck" userId="2be4d03144155e44" providerId="LiveId" clId="{FAD5234C-00D2-46BE-AA65-343892CEA867}" dt="2018-12-30T11:41:45.215" v="1329" actId="165"/>
          <ac:grpSpMkLst>
            <pc:docMk/>
            <pc:sldMk cId="3731820272" sldId="334"/>
            <ac:grpSpMk id="61" creationId="{D11869A6-4348-44EE-B88D-1968FE39BF35}"/>
          </ac:grpSpMkLst>
        </pc:grpChg>
        <pc:grpChg chg="add del mod">
          <ac:chgData name="Johannes Buck" userId="2be4d03144155e44" providerId="LiveId" clId="{FAD5234C-00D2-46BE-AA65-343892CEA867}" dt="2018-12-30T11:44:24.513" v="1408" actId="165"/>
          <ac:grpSpMkLst>
            <pc:docMk/>
            <pc:sldMk cId="3731820272" sldId="334"/>
            <ac:grpSpMk id="62" creationId="{263D1903-AA25-45B4-AA69-6292FB2C620B}"/>
          </ac:grpSpMkLst>
        </pc:grpChg>
        <pc:grpChg chg="add del mod">
          <ac:chgData name="Johannes Buck" userId="2be4d03144155e44" providerId="LiveId" clId="{FAD5234C-00D2-46BE-AA65-343892CEA867}" dt="2018-12-30T11:39:13.928" v="1295" actId="165"/>
          <ac:grpSpMkLst>
            <pc:docMk/>
            <pc:sldMk cId="3731820272" sldId="334"/>
            <ac:grpSpMk id="68" creationId="{C4AC8418-1175-4A27-B5BD-826D82B84D66}"/>
          </ac:grpSpMkLst>
        </pc:grpChg>
        <pc:grpChg chg="del mod topLvl">
          <ac:chgData name="Johannes Buck" userId="2be4d03144155e44" providerId="LiveId" clId="{FAD5234C-00D2-46BE-AA65-343892CEA867}" dt="2018-12-30T11:41:45.215" v="1329" actId="165"/>
          <ac:grpSpMkLst>
            <pc:docMk/>
            <pc:sldMk cId="3731820272" sldId="334"/>
            <ac:grpSpMk id="70" creationId="{D011C828-8702-4A4C-9A55-2CCFD78B7F04}"/>
          </ac:grpSpMkLst>
        </pc:grpChg>
        <pc:grpChg chg="del mod topLvl">
          <ac:chgData name="Johannes Buck" userId="2be4d03144155e44" providerId="LiveId" clId="{FAD5234C-00D2-46BE-AA65-343892CEA867}" dt="2018-12-30T11:42:56.647" v="1348" actId="478"/>
          <ac:grpSpMkLst>
            <pc:docMk/>
            <pc:sldMk cId="3731820272" sldId="334"/>
            <ac:grpSpMk id="71" creationId="{3065A724-2A8E-48AD-A68F-C708123CAFBD}"/>
          </ac:grpSpMkLst>
        </pc:grpChg>
        <pc:grpChg chg="add mod">
          <ac:chgData name="Johannes Buck" userId="2be4d03144155e44" providerId="LiveId" clId="{FAD5234C-00D2-46BE-AA65-343892CEA867}" dt="2018-12-30T12:23:08.619" v="2094" actId="12788"/>
          <ac:grpSpMkLst>
            <pc:docMk/>
            <pc:sldMk cId="3731820272" sldId="334"/>
            <ac:grpSpMk id="76" creationId="{8472CF95-F5FA-460A-B639-91B01C0FD189}"/>
          </ac:grpSpMkLst>
        </pc:grpChg>
        <pc:grpChg chg="mod">
          <ac:chgData name="Johannes Buck" userId="2be4d03144155e44" providerId="LiveId" clId="{FAD5234C-00D2-46BE-AA65-343892CEA867}" dt="2018-12-30T12:23:08.619" v="2094" actId="12788"/>
          <ac:grpSpMkLst>
            <pc:docMk/>
            <pc:sldMk cId="3731820272" sldId="334"/>
            <ac:grpSpMk id="77" creationId="{DDC78D1B-2CDD-4CC1-93C2-F2D68AF5FE29}"/>
          </ac:grpSpMkLst>
        </pc:grpChg>
        <pc:grpChg chg="add mod ord">
          <ac:chgData name="Johannes Buck" userId="2be4d03144155e44" providerId="LiveId" clId="{FAD5234C-00D2-46BE-AA65-343892CEA867}" dt="2018-12-30T12:24:07.424" v="2112" actId="12788"/>
          <ac:grpSpMkLst>
            <pc:docMk/>
            <pc:sldMk cId="3731820272" sldId="334"/>
            <ac:grpSpMk id="82" creationId="{F18C0C5D-C85A-4D2F-829C-8922556B4C2F}"/>
          </ac:grpSpMkLst>
        </pc:grpChg>
        <pc:grpChg chg="mod">
          <ac:chgData name="Johannes Buck" userId="2be4d03144155e44" providerId="LiveId" clId="{FAD5234C-00D2-46BE-AA65-343892CEA867}" dt="2018-12-30T12:24:07.424" v="2112" actId="12788"/>
          <ac:grpSpMkLst>
            <pc:docMk/>
            <pc:sldMk cId="3731820272" sldId="334"/>
            <ac:grpSpMk id="83" creationId="{6D45EC5B-F939-4F60-8BB6-923BC520138F}"/>
          </ac:grpSpMkLst>
        </pc:grpChg>
        <pc:grpChg chg="add mod">
          <ac:chgData name="Johannes Buck" userId="2be4d03144155e44" providerId="LiveId" clId="{FAD5234C-00D2-46BE-AA65-343892CEA867}" dt="2018-12-30T11:46:14.847" v="1430" actId="164"/>
          <ac:grpSpMkLst>
            <pc:docMk/>
            <pc:sldMk cId="3731820272" sldId="334"/>
            <ac:grpSpMk id="88" creationId="{9A24B6F5-1E2B-4D65-B291-6E11968DCB4D}"/>
          </ac:grpSpMkLst>
        </pc:grpChg>
        <pc:grpChg chg="mod">
          <ac:chgData name="Johannes Buck" userId="2be4d03144155e44" providerId="LiveId" clId="{FAD5234C-00D2-46BE-AA65-343892CEA867}" dt="2018-12-30T11:44:36.284" v="1409" actId="555"/>
          <ac:grpSpMkLst>
            <pc:docMk/>
            <pc:sldMk cId="3731820272" sldId="334"/>
            <ac:grpSpMk id="89" creationId="{44367566-9B09-4A6F-A086-84012C915DB7}"/>
          </ac:grpSpMkLst>
        </pc:grpChg>
        <pc:grpChg chg="add mod ord">
          <ac:chgData name="Johannes Buck" userId="2be4d03144155e44" providerId="LiveId" clId="{FAD5234C-00D2-46BE-AA65-343892CEA867}" dt="2018-12-30T12:25:02.454" v="2228" actId="555"/>
          <ac:grpSpMkLst>
            <pc:docMk/>
            <pc:sldMk cId="3731820272" sldId="334"/>
            <ac:grpSpMk id="94" creationId="{7E018D47-ADF0-4509-94B9-98C2E773D915}"/>
          </ac:grpSpMkLst>
        </pc:grpChg>
        <pc:grpChg chg="mod">
          <ac:chgData name="Johannes Buck" userId="2be4d03144155e44" providerId="LiveId" clId="{FAD5234C-00D2-46BE-AA65-343892CEA867}" dt="2018-12-30T12:25:02.454" v="2228" actId="555"/>
          <ac:grpSpMkLst>
            <pc:docMk/>
            <pc:sldMk cId="3731820272" sldId="334"/>
            <ac:grpSpMk id="95" creationId="{FBCD1536-E300-436E-B58E-C2983159A24B}"/>
          </ac:grpSpMkLst>
        </pc:grpChg>
        <pc:grpChg chg="add mod">
          <ac:chgData name="Johannes Buck" userId="2be4d03144155e44" providerId="LiveId" clId="{FAD5234C-00D2-46BE-AA65-343892CEA867}" dt="2018-12-30T12:23:20.334" v="2098" actId="1035"/>
          <ac:grpSpMkLst>
            <pc:docMk/>
            <pc:sldMk cId="3731820272" sldId="334"/>
            <ac:grpSpMk id="100" creationId="{FBCB38AF-DD8B-4D60-ADD7-6A386727B390}"/>
          </ac:grpSpMkLst>
        </pc:grpChg>
        <pc:grpChg chg="add mod topLvl">
          <ac:chgData name="Johannes Buck" userId="2be4d03144155e44" providerId="LiveId" clId="{FAD5234C-00D2-46BE-AA65-343892CEA867}" dt="2018-12-30T12:27:22.232" v="2320" actId="1036"/>
          <ac:grpSpMkLst>
            <pc:docMk/>
            <pc:sldMk cId="3731820272" sldId="334"/>
            <ac:grpSpMk id="101" creationId="{00BD7F87-DC28-4B0F-90C3-44633F42390B}"/>
          </ac:grpSpMkLst>
        </pc:grpChg>
        <pc:grpChg chg="add mod topLvl">
          <ac:chgData name="Johannes Buck" userId="2be4d03144155e44" providerId="LiveId" clId="{FAD5234C-00D2-46BE-AA65-343892CEA867}" dt="2018-12-30T12:27:22.232" v="2320" actId="1036"/>
          <ac:grpSpMkLst>
            <pc:docMk/>
            <pc:sldMk cId="3731820272" sldId="334"/>
            <ac:grpSpMk id="102" creationId="{ADA2B7B8-8E73-49E5-89F1-997CEE826FB7}"/>
          </ac:grpSpMkLst>
        </pc:grpChg>
        <pc:grpChg chg="add mod">
          <ac:chgData name="Johannes Buck" userId="2be4d03144155e44" providerId="LiveId" clId="{FAD5234C-00D2-46BE-AA65-343892CEA867}" dt="2018-12-30T12:27:28.800" v="2328" actId="1036"/>
          <ac:grpSpMkLst>
            <pc:docMk/>
            <pc:sldMk cId="3731820272" sldId="334"/>
            <ac:grpSpMk id="103" creationId="{52B72D94-87BA-42E5-A200-2FF0E6A1EEBA}"/>
          </ac:grpSpMkLst>
        </pc:grpChg>
        <pc:grpChg chg="add mod">
          <ac:chgData name="Johannes Buck" userId="2be4d03144155e44" providerId="LiveId" clId="{FAD5234C-00D2-46BE-AA65-343892CEA867}" dt="2018-12-30T12:27:48.399" v="2341" actId="1035"/>
          <ac:grpSpMkLst>
            <pc:docMk/>
            <pc:sldMk cId="3731820272" sldId="334"/>
            <ac:grpSpMk id="104" creationId="{94FEACCF-46C3-4211-8C4B-6532E91517B1}"/>
          </ac:grpSpMkLst>
        </pc:grpChg>
        <pc:grpChg chg="add mod">
          <ac:chgData name="Johannes Buck" userId="2be4d03144155e44" providerId="LiveId" clId="{FAD5234C-00D2-46BE-AA65-343892CEA867}" dt="2018-12-30T12:28:03.150" v="2344" actId="1036"/>
          <ac:grpSpMkLst>
            <pc:docMk/>
            <pc:sldMk cId="3731820272" sldId="334"/>
            <ac:grpSpMk id="105" creationId="{92E95AAD-E986-46A5-A526-BED871014E09}"/>
          </ac:grpSpMkLst>
        </pc:grpChg>
        <pc:grpChg chg="add mod">
          <ac:chgData name="Johannes Buck" userId="2be4d03144155e44" providerId="LiveId" clId="{FAD5234C-00D2-46BE-AA65-343892CEA867}" dt="2018-12-30T12:28:15.889" v="2349" actId="1035"/>
          <ac:grpSpMkLst>
            <pc:docMk/>
            <pc:sldMk cId="3731820272" sldId="334"/>
            <ac:grpSpMk id="106" creationId="{274640AB-77C6-4D9D-A150-439C60FC6A4B}"/>
          </ac:grpSpMkLst>
        </pc:grpChg>
        <pc:grpChg chg="add mod">
          <ac:chgData name="Johannes Buck" userId="2be4d03144155e44" providerId="LiveId" clId="{FAD5234C-00D2-46BE-AA65-343892CEA867}" dt="2018-12-30T12:27:28.800" v="2328" actId="1036"/>
          <ac:grpSpMkLst>
            <pc:docMk/>
            <pc:sldMk cId="3731820272" sldId="334"/>
            <ac:grpSpMk id="107" creationId="{EFFDBEEE-D4B4-4C59-9AC1-9F973A0D8B41}"/>
          </ac:grpSpMkLst>
        </pc:grpChg>
        <pc:grpChg chg="add mod">
          <ac:chgData name="Johannes Buck" userId="2be4d03144155e44" providerId="LiveId" clId="{FAD5234C-00D2-46BE-AA65-343892CEA867}" dt="2018-12-30T12:27:28.800" v="2328" actId="1036"/>
          <ac:grpSpMkLst>
            <pc:docMk/>
            <pc:sldMk cId="3731820272" sldId="334"/>
            <ac:grpSpMk id="108" creationId="{B5AE45C1-FE16-4F29-B730-465BC660BAE8}"/>
          </ac:grpSpMkLst>
        </pc:grpChg>
        <pc:grpChg chg="add mod topLvl">
          <ac:chgData name="Johannes Buck" userId="2be4d03144155e44" providerId="LiveId" clId="{FAD5234C-00D2-46BE-AA65-343892CEA867}" dt="2018-12-30T12:27:22.232" v="2320" actId="1036"/>
          <ac:grpSpMkLst>
            <pc:docMk/>
            <pc:sldMk cId="3731820272" sldId="334"/>
            <ac:grpSpMk id="109" creationId="{99C59A99-BEEB-43FF-93EC-69770292DBF3}"/>
          </ac:grpSpMkLst>
        </pc:grpChg>
        <pc:grpChg chg="add del mod">
          <ac:chgData name="Johannes Buck" userId="2be4d03144155e44" providerId="LiveId" clId="{FAD5234C-00D2-46BE-AA65-343892CEA867}" dt="2018-12-30T12:26:13.900" v="2301" actId="165"/>
          <ac:grpSpMkLst>
            <pc:docMk/>
            <pc:sldMk cId="3731820272" sldId="334"/>
            <ac:grpSpMk id="121" creationId="{FD617B3E-D2C2-4A8F-AD99-103436E1CFD1}"/>
          </ac:grpSpMkLst>
        </pc:grpChg>
        <pc:grpChg chg="add del mod topLvl">
          <ac:chgData name="Johannes Buck" userId="2be4d03144155e44" providerId="LiveId" clId="{FAD5234C-00D2-46BE-AA65-343892CEA867}" dt="2018-12-30T12:25:24.096" v="2231" actId="165"/>
          <ac:grpSpMkLst>
            <pc:docMk/>
            <pc:sldMk cId="3731820272" sldId="334"/>
            <ac:grpSpMk id="122" creationId="{1033D1E3-3A3C-4D51-BA47-058DD6BFA0D8}"/>
          </ac:grpSpMkLst>
        </pc:grpChg>
        <pc:grpChg chg="add del mod">
          <ac:chgData name="Johannes Buck" userId="2be4d03144155e44" providerId="LiveId" clId="{FAD5234C-00D2-46BE-AA65-343892CEA867}" dt="2018-12-30T12:24:16.157" v="2116" actId="165"/>
          <ac:grpSpMkLst>
            <pc:docMk/>
            <pc:sldMk cId="3731820272" sldId="334"/>
            <ac:grpSpMk id="123" creationId="{F8D59D8E-F2C0-40FA-BDC8-CC9F0DE8489D}"/>
          </ac:grpSpMkLst>
        </pc:grpChg>
        <pc:grpChg chg="add del mod">
          <ac:chgData name="Johannes Buck" userId="2be4d03144155e44" providerId="LiveId" clId="{FAD5234C-00D2-46BE-AA65-343892CEA867}" dt="2018-12-30T12:26:28.480" v="2306" actId="478"/>
          <ac:grpSpMkLst>
            <pc:docMk/>
            <pc:sldMk cId="3731820272" sldId="334"/>
            <ac:grpSpMk id="124" creationId="{93FA5CD0-FB5E-4108-940D-7E2E985DF191}"/>
          </ac:grpSpMkLst>
        </pc:grpChg>
        <pc:grpChg chg="add del mod">
          <ac:chgData name="Johannes Buck" userId="2be4d03144155e44" providerId="LiveId" clId="{FAD5234C-00D2-46BE-AA65-343892CEA867}" dt="2018-12-30T16:14:47.922" v="2379" actId="165"/>
          <ac:grpSpMkLst>
            <pc:docMk/>
            <pc:sldMk cId="3731820272" sldId="334"/>
            <ac:grpSpMk id="129" creationId="{657A9ED0-E4F0-48A3-9DC0-114435EE6D7C}"/>
          </ac:grpSpMkLst>
        </pc:grpChg>
        <pc:grpChg chg="add del mod">
          <ac:chgData name="Johannes Buck" userId="2be4d03144155e44" providerId="LiveId" clId="{FAD5234C-00D2-46BE-AA65-343892CEA867}" dt="2018-12-30T16:20:54.042" v="2425" actId="165"/>
          <ac:grpSpMkLst>
            <pc:docMk/>
            <pc:sldMk cId="3731820272" sldId="334"/>
            <ac:grpSpMk id="130" creationId="{A8907813-F012-4288-8318-3D241D96D575}"/>
          </ac:grpSpMkLst>
        </pc:grpChg>
        <pc:grpChg chg="add del mod">
          <ac:chgData name="Johannes Buck" userId="2be4d03144155e44" providerId="LiveId" clId="{FAD5234C-00D2-46BE-AA65-343892CEA867}" dt="2018-12-30T16:21:03.273" v="2427" actId="165"/>
          <ac:grpSpMkLst>
            <pc:docMk/>
            <pc:sldMk cId="3731820272" sldId="334"/>
            <ac:grpSpMk id="135" creationId="{E023731A-00A7-4CF3-8D09-D47CD9C50047}"/>
          </ac:grpSpMkLst>
        </pc:grpChg>
        <pc:grpChg chg="add del mod ord">
          <ac:chgData name="Johannes Buck" userId="2be4d03144155e44" providerId="LiveId" clId="{FAD5234C-00D2-46BE-AA65-343892CEA867}" dt="2018-12-30T16:15:07.299" v="2383" actId="165"/>
          <ac:grpSpMkLst>
            <pc:docMk/>
            <pc:sldMk cId="3731820272" sldId="334"/>
            <ac:grpSpMk id="149" creationId="{ED9C32CA-0872-49CB-BA23-55A80B901AAF}"/>
          </ac:grpSpMkLst>
        </pc:grpChg>
        <pc:grpChg chg="add del mod">
          <ac:chgData name="Johannes Buck" userId="2be4d03144155e44" providerId="LiveId" clId="{FAD5234C-00D2-46BE-AA65-343892CEA867}" dt="2018-12-30T16:17:22.771" v="2398" actId="165"/>
          <ac:grpSpMkLst>
            <pc:docMk/>
            <pc:sldMk cId="3731820272" sldId="334"/>
            <ac:grpSpMk id="150" creationId="{BDE0FF10-E095-4390-913F-D50841ABFE2B}"/>
          </ac:grpSpMkLst>
        </pc:grpChg>
        <pc:grpChg chg="add del mod">
          <ac:chgData name="Johannes Buck" userId="2be4d03144155e44" providerId="LiveId" clId="{FAD5234C-00D2-46BE-AA65-343892CEA867}" dt="2018-12-31T15:05:02.847" v="2576" actId="165"/>
          <ac:grpSpMkLst>
            <pc:docMk/>
            <pc:sldMk cId="3731820272" sldId="334"/>
            <ac:grpSpMk id="165" creationId="{548428E4-1945-4029-972D-0CA3E37E1ACF}"/>
          </ac:grpSpMkLst>
        </pc:grpChg>
        <pc:grpChg chg="add del mod">
          <ac:chgData name="Johannes Buck" userId="2be4d03144155e44" providerId="LiveId" clId="{FAD5234C-00D2-46BE-AA65-343892CEA867}" dt="2018-12-31T15:05:21.755" v="2579" actId="165"/>
          <ac:grpSpMkLst>
            <pc:docMk/>
            <pc:sldMk cId="3731820272" sldId="334"/>
            <ac:grpSpMk id="166" creationId="{5431883E-2AE4-4E9C-87B7-9777A0465AD0}"/>
          </ac:grpSpMkLst>
        </pc:grpChg>
        <pc:grpChg chg="add mod">
          <ac:chgData name="Johannes Buck" userId="2be4d03144155e44" providerId="LiveId" clId="{FAD5234C-00D2-46BE-AA65-343892CEA867}" dt="2018-12-30T16:21:34.805" v="2434" actId="1035"/>
          <ac:grpSpMkLst>
            <pc:docMk/>
            <pc:sldMk cId="3731820272" sldId="334"/>
            <ac:grpSpMk id="172" creationId="{07041332-56CB-46B7-A489-7AAFA2B59692}"/>
          </ac:grpSpMkLst>
        </pc:grpChg>
        <pc:grpChg chg="add mod">
          <ac:chgData name="Johannes Buck" userId="2be4d03144155e44" providerId="LiveId" clId="{FAD5234C-00D2-46BE-AA65-343892CEA867}" dt="2018-12-31T15:06:01.166" v="2632" actId="164"/>
          <ac:grpSpMkLst>
            <pc:docMk/>
            <pc:sldMk cId="3731820272" sldId="334"/>
            <ac:grpSpMk id="185" creationId="{33F68674-4485-43E8-984F-058B50BE2FB0}"/>
          </ac:grpSpMkLst>
        </pc:grpChg>
        <pc:graphicFrameChg chg="add del mod">
          <ac:chgData name="Johannes Buck" userId="2be4d03144155e44" providerId="LiveId" clId="{FAD5234C-00D2-46BE-AA65-343892CEA867}" dt="2018-12-30T12:04:35.534" v="1470" actId="478"/>
          <ac:graphicFrameMkLst>
            <pc:docMk/>
            <pc:sldMk cId="3731820272" sldId="334"/>
            <ac:graphicFrameMk id="110" creationId="{CE99E4F6-4520-4556-A2A9-A8969506E5CE}"/>
          </ac:graphicFrameMkLst>
        </pc:graphicFrameChg>
        <pc:graphicFrameChg chg="add del mod">
          <ac:chgData name="Johannes Buck" userId="2be4d03144155e44" providerId="LiveId" clId="{FAD5234C-00D2-46BE-AA65-343892CEA867}" dt="2018-12-30T12:14:19.658" v="1543" actId="478"/>
          <ac:graphicFrameMkLst>
            <pc:docMk/>
            <pc:sldMk cId="3731820272" sldId="334"/>
            <ac:graphicFrameMk id="111" creationId="{B5EBD136-3BB5-4855-A675-2B5A6B37E5DF}"/>
          </ac:graphicFrameMkLst>
        </pc:graphicFrameChg>
        <pc:picChg chg="add del mod">
          <ac:chgData name="Johannes Buck" userId="2be4d03144155e44" providerId="LiveId" clId="{FAD5234C-00D2-46BE-AA65-343892CEA867}" dt="2018-12-30T16:24:20.381" v="2448" actId="478"/>
          <ac:picMkLst>
            <pc:docMk/>
            <pc:sldMk cId="3731820272" sldId="334"/>
            <ac:picMk id="5" creationId="{F4AFAE55-E3D7-4256-B899-9FF30AB26378}"/>
          </ac:picMkLst>
        </pc:picChg>
        <pc:picChg chg="add del mod">
          <ac:chgData name="Johannes Buck" userId="2be4d03144155e44" providerId="LiveId" clId="{FAD5234C-00D2-46BE-AA65-343892CEA867}" dt="2018-12-30T16:24:19.458" v="2447" actId="478"/>
          <ac:picMkLst>
            <pc:docMk/>
            <pc:sldMk cId="3731820272" sldId="334"/>
            <ac:picMk id="6" creationId="{7CACD0DA-7CDD-4078-8A39-221349D8765E}"/>
          </ac:picMkLst>
        </pc:picChg>
        <pc:picChg chg="add del">
          <ac:chgData name="Johannes Buck" userId="2be4d03144155e44" providerId="LiveId" clId="{FAD5234C-00D2-46BE-AA65-343892CEA867}" dt="2018-12-30T11:09:40.771" v="983" actId="478"/>
          <ac:picMkLst>
            <pc:docMk/>
            <pc:sldMk cId="3731820272" sldId="334"/>
            <ac:picMk id="7" creationId="{A53A58FD-24EB-4234-861B-1D7279A3E9A9}"/>
          </ac:picMkLst>
        </pc:picChg>
        <pc:picChg chg="add mod ord topLvl">
          <ac:chgData name="Johannes Buck" userId="2be4d03144155e44" providerId="LiveId" clId="{FAD5234C-00D2-46BE-AA65-343892CEA867}" dt="2018-12-30T11:46:30.768" v="1433" actId="164"/>
          <ac:picMkLst>
            <pc:docMk/>
            <pc:sldMk cId="3731820272" sldId="334"/>
            <ac:picMk id="8" creationId="{ED210CF4-1EF4-4126-B22F-19C4AE2BDF86}"/>
          </ac:picMkLst>
        </pc:picChg>
        <pc:picChg chg="add mod ord topLvl">
          <ac:chgData name="Johannes Buck" userId="2be4d03144155e44" providerId="LiveId" clId="{FAD5234C-00D2-46BE-AA65-343892CEA867}" dt="2018-12-30T11:46:26.241" v="1432" actId="164"/>
          <ac:picMkLst>
            <pc:docMk/>
            <pc:sldMk cId="3731820272" sldId="334"/>
            <ac:picMk id="20" creationId="{E1597D50-CE71-4E64-8EC0-0B5AD0C4408F}"/>
          </ac:picMkLst>
        </pc:picChg>
        <pc:picChg chg="add mod ord topLvl">
          <ac:chgData name="Johannes Buck" userId="2be4d03144155e44" providerId="LiveId" clId="{FAD5234C-00D2-46BE-AA65-343892CEA867}" dt="2018-12-30T11:46:07.745" v="1429" actId="164"/>
          <ac:picMkLst>
            <pc:docMk/>
            <pc:sldMk cId="3731820272" sldId="334"/>
            <ac:picMk id="27" creationId="{B16151AE-B8A5-4443-804F-54CBCFFC1FA4}"/>
          </ac:picMkLst>
        </pc:picChg>
        <pc:picChg chg="add del mod">
          <ac:chgData name="Johannes Buck" userId="2be4d03144155e44" providerId="LiveId" clId="{FAD5234C-00D2-46BE-AA65-343892CEA867}" dt="2018-12-30T11:22:21.360" v="1115" actId="478"/>
          <ac:picMkLst>
            <pc:docMk/>
            <pc:sldMk cId="3731820272" sldId="334"/>
            <ac:picMk id="34" creationId="{4ED39241-12CB-4161-AD6C-455916EA424F}"/>
          </ac:picMkLst>
        </pc:picChg>
        <pc:picChg chg="add mod ord topLvl">
          <ac:chgData name="Johannes Buck" userId="2be4d03144155e44" providerId="LiveId" clId="{FAD5234C-00D2-46BE-AA65-343892CEA867}" dt="2018-12-30T11:45:47.787" v="1426" actId="164"/>
          <ac:picMkLst>
            <pc:docMk/>
            <pc:sldMk cId="3731820272" sldId="334"/>
            <ac:picMk id="41" creationId="{06F4DD49-F064-4974-87F1-9419F02D595D}"/>
          </ac:picMkLst>
        </pc:picChg>
        <pc:picChg chg="add mod ord topLvl">
          <ac:chgData name="Johannes Buck" userId="2be4d03144155e44" providerId="LiveId" clId="{FAD5234C-00D2-46BE-AA65-343892CEA867}" dt="2018-12-30T11:45:54.317" v="1427" actId="164"/>
          <ac:picMkLst>
            <pc:docMk/>
            <pc:sldMk cId="3731820272" sldId="334"/>
            <ac:picMk id="54" creationId="{6C6B28C9-5D62-4B94-BA39-87948C9347D2}"/>
          </ac:picMkLst>
        </pc:picChg>
        <pc:picChg chg="add del mod">
          <ac:chgData name="Johannes Buck" userId="2be4d03144155e44" providerId="LiveId" clId="{FAD5234C-00D2-46BE-AA65-343892CEA867}" dt="2018-12-30T11:27:02.189" v="1191" actId="478"/>
          <ac:picMkLst>
            <pc:docMk/>
            <pc:sldMk cId="3731820272" sldId="334"/>
            <ac:picMk id="55" creationId="{635DC64D-AA98-49EA-B206-AEB4491B655D}"/>
          </ac:picMkLst>
        </pc:picChg>
        <pc:picChg chg="add mod ord topLvl">
          <ac:chgData name="Johannes Buck" userId="2be4d03144155e44" providerId="LiveId" clId="{FAD5234C-00D2-46BE-AA65-343892CEA867}" dt="2018-12-30T11:46:00.745" v="1428" actId="164"/>
          <ac:picMkLst>
            <pc:docMk/>
            <pc:sldMk cId="3731820272" sldId="334"/>
            <ac:picMk id="56" creationId="{6D15FF83-80FF-4FB1-904C-9C5B1D39DFFF}"/>
          </ac:picMkLst>
        </pc:picChg>
        <pc:picChg chg="add mod ord">
          <ac:chgData name="Johannes Buck" userId="2be4d03144155e44" providerId="LiveId" clId="{FAD5234C-00D2-46BE-AA65-343892CEA867}" dt="2018-12-30T11:45:40.169" v="1425" actId="164"/>
          <ac:picMkLst>
            <pc:docMk/>
            <pc:sldMk cId="3731820272" sldId="334"/>
            <ac:picMk id="63" creationId="{42B5512F-52E4-4C3D-8C9E-3445EB0DE9E8}"/>
          </ac:picMkLst>
        </pc:picChg>
        <pc:picChg chg="add del mod">
          <ac:chgData name="Johannes Buck" userId="2be4d03144155e44" providerId="LiveId" clId="{FAD5234C-00D2-46BE-AA65-343892CEA867}" dt="2018-12-30T11:33:11.093" v="1221" actId="478"/>
          <ac:picMkLst>
            <pc:docMk/>
            <pc:sldMk cId="3731820272" sldId="334"/>
            <ac:picMk id="64" creationId="{A7BD2317-3270-4DD6-9F51-946A62F11E6F}"/>
          </ac:picMkLst>
        </pc:picChg>
        <pc:picChg chg="add mod ord">
          <ac:chgData name="Johannes Buck" userId="2be4d03144155e44" providerId="LiveId" clId="{FAD5234C-00D2-46BE-AA65-343892CEA867}" dt="2018-12-30T11:46:20.701" v="1431" actId="164"/>
          <ac:picMkLst>
            <pc:docMk/>
            <pc:sldMk cId="3731820272" sldId="334"/>
            <ac:picMk id="65" creationId="{58F03E03-4614-4DE5-B54B-D14C2548FB96}"/>
          </ac:picMkLst>
        </pc:picChg>
        <pc:picChg chg="add mod ord">
          <ac:chgData name="Johannes Buck" userId="2be4d03144155e44" providerId="LiveId" clId="{FAD5234C-00D2-46BE-AA65-343892CEA867}" dt="2018-12-30T11:46:14.847" v="1430" actId="164"/>
          <ac:picMkLst>
            <pc:docMk/>
            <pc:sldMk cId="3731820272" sldId="334"/>
            <ac:picMk id="66" creationId="{DBD50179-B9E9-43EF-B24E-AB6540B92739}"/>
          </ac:picMkLst>
        </pc:picChg>
        <pc:picChg chg="add mod">
          <ac:chgData name="Johannes Buck" userId="2be4d03144155e44" providerId="LiveId" clId="{FAD5234C-00D2-46BE-AA65-343892CEA867}" dt="2018-12-30T11:45:34.043" v="1424" actId="164"/>
          <ac:picMkLst>
            <pc:docMk/>
            <pc:sldMk cId="3731820272" sldId="334"/>
            <ac:picMk id="67" creationId="{88AD9719-D787-4489-A02D-6777C45B414F}"/>
          </ac:picMkLst>
        </pc:picChg>
        <pc:picChg chg="del mod topLvl">
          <ac:chgData name="Johannes Buck" userId="2be4d03144155e44" providerId="LiveId" clId="{FAD5234C-00D2-46BE-AA65-343892CEA867}" dt="2018-12-30T11:39:16.521" v="1296" actId="478"/>
          <ac:picMkLst>
            <pc:docMk/>
            <pc:sldMk cId="3731820272" sldId="334"/>
            <ac:picMk id="69" creationId="{9145A798-80E8-427B-9A4E-6F4B8D2DDFF5}"/>
          </ac:picMkLst>
        </pc:picChg>
        <pc:cxnChg chg="add mod">
          <ac:chgData name="Johannes Buck" userId="2be4d03144155e44" providerId="LiveId" clId="{FAD5234C-00D2-46BE-AA65-343892CEA867}" dt="2018-12-30T11:13:12.498" v="1032" actId="164"/>
          <ac:cxnSpMkLst>
            <pc:docMk/>
            <pc:sldMk cId="3731820272" sldId="334"/>
            <ac:cxnSpMk id="10" creationId="{D497402E-8B36-42EB-B646-4AC53EEADC79}"/>
          </ac:cxnSpMkLst>
        </pc:cxnChg>
        <pc:cxnChg chg="add mod">
          <ac:chgData name="Johannes Buck" userId="2be4d03144155e44" providerId="LiveId" clId="{FAD5234C-00D2-46BE-AA65-343892CEA867}" dt="2018-12-30T11:13:12.498" v="1032" actId="164"/>
          <ac:cxnSpMkLst>
            <pc:docMk/>
            <pc:sldMk cId="3731820272" sldId="334"/>
            <ac:cxnSpMk id="12" creationId="{B81845F9-0079-4D8D-AC2E-6290E027278B}"/>
          </ac:cxnSpMkLst>
        </pc:cxnChg>
        <pc:cxnChg chg="add mod topLvl">
          <ac:chgData name="Johannes Buck" userId="2be4d03144155e44" providerId="LiveId" clId="{FAD5234C-00D2-46BE-AA65-343892CEA867}" dt="2018-12-31T15:06:01.166" v="2632" actId="164"/>
          <ac:cxnSpMkLst>
            <pc:docMk/>
            <pc:sldMk cId="3731820272" sldId="334"/>
            <ac:cxnSpMk id="141" creationId="{A9439C98-D485-45BD-9EBE-E7CE55BEAC19}"/>
          </ac:cxnSpMkLst>
        </pc:cxnChg>
        <pc:cxnChg chg="add del mod topLvl">
          <ac:chgData name="Johannes Buck" userId="2be4d03144155e44" providerId="LiveId" clId="{FAD5234C-00D2-46BE-AA65-343892CEA867}" dt="2018-12-31T15:05:15.071" v="2578" actId="478"/>
          <ac:cxnSpMkLst>
            <pc:docMk/>
            <pc:sldMk cId="3731820272" sldId="334"/>
            <ac:cxnSpMk id="143" creationId="{69C4F255-D46B-4ED2-801C-A199A8D3B87E}"/>
          </ac:cxnSpMkLst>
        </pc:cxnChg>
        <pc:cxnChg chg="add del mod topLvl">
          <ac:chgData name="Johannes Buck" userId="2be4d03144155e44" providerId="LiveId" clId="{FAD5234C-00D2-46BE-AA65-343892CEA867}" dt="2018-12-30T16:19:45.809" v="2418" actId="478"/>
          <ac:cxnSpMkLst>
            <pc:docMk/>
            <pc:sldMk cId="3731820272" sldId="334"/>
            <ac:cxnSpMk id="146" creationId="{CF53A266-D6EC-4D29-AF74-8DE6B0FDF2B1}"/>
          </ac:cxnSpMkLst>
        </pc:cxnChg>
        <pc:cxnChg chg="add del mod">
          <ac:chgData name="Johannes Buck" userId="2be4d03144155e44" providerId="LiveId" clId="{FAD5234C-00D2-46BE-AA65-343892CEA867}" dt="2018-12-30T16:14:14.229" v="2370" actId="478"/>
          <ac:cxnSpMkLst>
            <pc:docMk/>
            <pc:sldMk cId="3731820272" sldId="334"/>
            <ac:cxnSpMk id="147" creationId="{E20867B3-90C1-4824-A4F9-90804E6C9CA5}"/>
          </ac:cxnSpMkLst>
        </pc:cxnChg>
        <pc:cxnChg chg="add mod ord topLvl">
          <ac:chgData name="Johannes Buck" userId="2be4d03144155e44" providerId="LiveId" clId="{FAD5234C-00D2-46BE-AA65-343892CEA867}" dt="2018-12-31T15:06:01.166" v="2632" actId="164"/>
          <ac:cxnSpMkLst>
            <pc:docMk/>
            <pc:sldMk cId="3731820272" sldId="334"/>
            <ac:cxnSpMk id="152" creationId="{3359AF30-FF72-430F-B808-CD175271D3E8}"/>
          </ac:cxnSpMkLst>
        </pc:cxnChg>
        <pc:cxnChg chg="add del mod">
          <ac:chgData name="Johannes Buck" userId="2be4d03144155e44" providerId="LiveId" clId="{FAD5234C-00D2-46BE-AA65-343892CEA867}" dt="2018-12-30T16:16:33.490" v="2392" actId="478"/>
          <ac:cxnSpMkLst>
            <pc:docMk/>
            <pc:sldMk cId="3731820272" sldId="334"/>
            <ac:cxnSpMk id="155" creationId="{A07019E0-E539-402E-A6C7-A446E51191F2}"/>
          </ac:cxnSpMkLst>
        </pc:cxnChg>
        <pc:cxnChg chg="add del mod">
          <ac:chgData name="Johannes Buck" userId="2be4d03144155e44" providerId="LiveId" clId="{FAD5234C-00D2-46BE-AA65-343892CEA867}" dt="2018-12-30T16:20:44.506" v="2424" actId="478"/>
          <ac:cxnSpMkLst>
            <pc:docMk/>
            <pc:sldMk cId="3731820272" sldId="334"/>
            <ac:cxnSpMk id="158" creationId="{516BF8DD-51B9-4A43-8156-8EF3FDBBB73E}"/>
          </ac:cxnSpMkLst>
        </pc:cxnChg>
        <pc:cxnChg chg="add mod topLvl">
          <ac:chgData name="Johannes Buck" userId="2be4d03144155e44" providerId="LiveId" clId="{FAD5234C-00D2-46BE-AA65-343892CEA867}" dt="2018-12-31T15:06:01.166" v="2632" actId="164"/>
          <ac:cxnSpMkLst>
            <pc:docMk/>
            <pc:sldMk cId="3731820272" sldId="334"/>
            <ac:cxnSpMk id="162" creationId="{F227E982-05D1-4D46-9E3F-FA9B02414773}"/>
          </ac:cxnSpMkLst>
        </pc:cxnChg>
        <pc:cxnChg chg="mod topLvl">
          <ac:chgData name="Johannes Buck" userId="2be4d03144155e44" providerId="LiveId" clId="{FAD5234C-00D2-46BE-AA65-343892CEA867}" dt="2018-12-31T15:05:21.755" v="2579" actId="165"/>
          <ac:cxnSpMkLst>
            <pc:docMk/>
            <pc:sldMk cId="3731820272" sldId="334"/>
            <ac:cxnSpMk id="167" creationId="{C5B6E781-8120-4584-B69B-FE28AE140AA2}"/>
          </ac:cxnSpMkLst>
        </pc:cxnChg>
        <pc:cxnChg chg="mod topLvl">
          <ac:chgData name="Johannes Buck" userId="2be4d03144155e44" providerId="LiveId" clId="{FAD5234C-00D2-46BE-AA65-343892CEA867}" dt="2018-12-31T15:05:21.755" v="2579" actId="165"/>
          <ac:cxnSpMkLst>
            <pc:docMk/>
            <pc:sldMk cId="3731820272" sldId="334"/>
            <ac:cxnSpMk id="168" creationId="{B70504AA-A37D-434B-82B2-9773256A6BA3}"/>
          </ac:cxnSpMkLst>
        </pc:cxnChg>
        <pc:cxnChg chg="mod topLvl">
          <ac:chgData name="Johannes Buck" userId="2be4d03144155e44" providerId="LiveId" clId="{FAD5234C-00D2-46BE-AA65-343892CEA867}" dt="2018-12-31T15:05:21.755" v="2579" actId="165"/>
          <ac:cxnSpMkLst>
            <pc:docMk/>
            <pc:sldMk cId="3731820272" sldId="334"/>
            <ac:cxnSpMk id="169" creationId="{C5F8225A-9FCB-4556-A254-9C8CA0BDD492}"/>
          </ac:cxnSpMkLst>
        </pc:cxnChg>
        <pc:cxnChg chg="mod topLvl">
          <ac:chgData name="Johannes Buck" userId="2be4d03144155e44" providerId="LiveId" clId="{FAD5234C-00D2-46BE-AA65-343892CEA867}" dt="2018-12-31T15:05:21.755" v="2579" actId="165"/>
          <ac:cxnSpMkLst>
            <pc:docMk/>
            <pc:sldMk cId="3731820272" sldId="334"/>
            <ac:cxnSpMk id="171" creationId="{92A20108-C7C9-4461-A229-1C23BA83F7F0}"/>
          </ac:cxnSpMkLst>
        </pc:cxnChg>
        <pc:cxnChg chg="add mod">
          <ac:chgData name="Johannes Buck" userId="2be4d03144155e44" providerId="LiveId" clId="{FAD5234C-00D2-46BE-AA65-343892CEA867}" dt="2018-12-31T15:03:25.634" v="2573" actId="1037"/>
          <ac:cxnSpMkLst>
            <pc:docMk/>
            <pc:sldMk cId="3731820272" sldId="334"/>
            <ac:cxnSpMk id="179" creationId="{9CD2D66A-4871-40E1-BB06-EB818C085E99}"/>
          </ac:cxnSpMkLst>
        </pc:cxnChg>
        <pc:cxnChg chg="add mod">
          <ac:chgData name="Johannes Buck" userId="2be4d03144155e44" providerId="LiveId" clId="{FAD5234C-00D2-46BE-AA65-343892CEA867}" dt="2018-12-31T15:03:25.634" v="2573" actId="1037"/>
          <ac:cxnSpMkLst>
            <pc:docMk/>
            <pc:sldMk cId="3731820272" sldId="334"/>
            <ac:cxnSpMk id="180" creationId="{63E18B59-870C-4F95-AA28-2E1A43DF3001}"/>
          </ac:cxnSpMkLst>
        </pc:cxnChg>
        <pc:cxnChg chg="add mod">
          <ac:chgData name="Johannes Buck" userId="2be4d03144155e44" providerId="LiveId" clId="{FAD5234C-00D2-46BE-AA65-343892CEA867}" dt="2018-12-31T15:03:19.243" v="2572" actId="1037"/>
          <ac:cxnSpMkLst>
            <pc:docMk/>
            <pc:sldMk cId="3731820272" sldId="334"/>
            <ac:cxnSpMk id="181" creationId="{4159A5D4-9D84-440E-A965-AC5B8E816012}"/>
          </ac:cxnSpMkLst>
        </pc:cxnChg>
        <pc:cxnChg chg="add mod">
          <ac:chgData name="Johannes Buck" userId="2be4d03144155e44" providerId="LiveId" clId="{FAD5234C-00D2-46BE-AA65-343892CEA867}" dt="2018-12-31T15:03:19.243" v="2572" actId="1037"/>
          <ac:cxnSpMkLst>
            <pc:docMk/>
            <pc:sldMk cId="3731820272" sldId="334"/>
            <ac:cxnSpMk id="182" creationId="{7DC5177E-9DA8-4D3D-AACB-DAF7350B4BDE}"/>
          </ac:cxnSpMkLst>
        </pc:cxnChg>
        <pc:cxnChg chg="add mod">
          <ac:chgData name="Johannes Buck" userId="2be4d03144155e44" providerId="LiveId" clId="{FAD5234C-00D2-46BE-AA65-343892CEA867}" dt="2018-12-31T15:06:01.166" v="2632" actId="164"/>
          <ac:cxnSpMkLst>
            <pc:docMk/>
            <pc:sldMk cId="3731820272" sldId="334"/>
            <ac:cxnSpMk id="184" creationId="{0AA134C3-CF0B-475B-8AE5-C35A87988CD2}"/>
          </ac:cxnSpMkLst>
        </pc:cxnChg>
      </pc:sldChg>
      <pc:sldChg chg="addSp delSp modSp add">
        <pc:chgData name="Johannes Buck" userId="2be4d03144155e44" providerId="LiveId" clId="{FAD5234C-00D2-46BE-AA65-343892CEA867}" dt="2019-01-02T20:11:03.769" v="5105" actId="20577"/>
        <pc:sldMkLst>
          <pc:docMk/>
          <pc:sldMk cId="3919754484" sldId="336"/>
        </pc:sldMkLst>
        <pc:spChg chg="mod">
          <ac:chgData name="Johannes Buck" userId="2be4d03144155e44" providerId="LiveId" clId="{FAD5234C-00D2-46BE-AA65-343892CEA867}" dt="2019-01-02T16:17:41.873" v="2679" actId="20577"/>
          <ac:spMkLst>
            <pc:docMk/>
            <pc:sldMk cId="3919754484" sldId="336"/>
            <ac:spMk id="2" creationId="{338BD755-510D-41AF-8658-71B6BB2D0036}"/>
          </ac:spMkLst>
        </pc:spChg>
        <pc:spChg chg="del">
          <ac:chgData name="Johannes Buck" userId="2be4d03144155e44" providerId="LiveId" clId="{FAD5234C-00D2-46BE-AA65-343892CEA867}" dt="2019-01-02T16:17:33.357" v="2661" actId="478"/>
          <ac:spMkLst>
            <pc:docMk/>
            <pc:sldMk cId="3919754484" sldId="336"/>
            <ac:spMk id="3" creationId="{42032CD0-0FFC-43AE-AE27-1B8307F10CAC}"/>
          </ac:spMkLst>
        </pc:spChg>
        <pc:spChg chg="add mod topLvl">
          <ac:chgData name="Johannes Buck" userId="2be4d03144155e44" providerId="LiveId" clId="{FAD5234C-00D2-46BE-AA65-343892CEA867}" dt="2019-01-02T17:47:03.584" v="3340" actId="20577"/>
          <ac:spMkLst>
            <pc:docMk/>
            <pc:sldMk cId="3919754484" sldId="336"/>
            <ac:spMk id="5" creationId="{3C61B222-B25E-4394-BDB8-6076848E5D56}"/>
          </ac:spMkLst>
        </pc:spChg>
        <pc:spChg chg="add mod topLvl">
          <ac:chgData name="Johannes Buck" userId="2be4d03144155e44" providerId="LiveId" clId="{FAD5234C-00D2-46BE-AA65-343892CEA867}" dt="2019-01-02T17:46:14.860" v="3306" actId="3064"/>
          <ac:spMkLst>
            <pc:docMk/>
            <pc:sldMk cId="3919754484" sldId="336"/>
            <ac:spMk id="6" creationId="{6F0E1B46-BEDA-48EB-8176-386014289A9B}"/>
          </ac:spMkLst>
        </pc:spChg>
        <pc:spChg chg="add mod topLvl">
          <ac:chgData name="Johannes Buck" userId="2be4d03144155e44" providerId="LiveId" clId="{FAD5234C-00D2-46BE-AA65-343892CEA867}" dt="2019-01-02T17:48:16.170" v="3390" actId="207"/>
          <ac:spMkLst>
            <pc:docMk/>
            <pc:sldMk cId="3919754484" sldId="336"/>
            <ac:spMk id="7" creationId="{FAC02975-B616-4D3B-98B8-CC875CCC9862}"/>
          </ac:spMkLst>
        </pc:spChg>
        <pc:spChg chg="add mod topLvl">
          <ac:chgData name="Johannes Buck" userId="2be4d03144155e44" providerId="LiveId" clId="{FAD5234C-00D2-46BE-AA65-343892CEA867}" dt="2019-01-02T17:46:14.860" v="3306" actId="3064"/>
          <ac:spMkLst>
            <pc:docMk/>
            <pc:sldMk cId="3919754484" sldId="336"/>
            <ac:spMk id="8" creationId="{0EB61DFE-9A14-4832-B72A-405E8537BCDB}"/>
          </ac:spMkLst>
        </pc:spChg>
        <pc:spChg chg="add mod topLvl">
          <ac:chgData name="Johannes Buck" userId="2be4d03144155e44" providerId="LiveId" clId="{FAD5234C-00D2-46BE-AA65-343892CEA867}" dt="2019-01-02T17:46:14.860" v="3306" actId="3064"/>
          <ac:spMkLst>
            <pc:docMk/>
            <pc:sldMk cId="3919754484" sldId="336"/>
            <ac:spMk id="9" creationId="{FC873C3F-A02B-4C10-B325-B6F82AC0D0E1}"/>
          </ac:spMkLst>
        </pc:spChg>
        <pc:spChg chg="add del mod">
          <ac:chgData name="Johannes Buck" userId="2be4d03144155e44" providerId="LiveId" clId="{FAD5234C-00D2-46BE-AA65-343892CEA867}" dt="2019-01-02T16:19:28.714" v="2702" actId="478"/>
          <ac:spMkLst>
            <pc:docMk/>
            <pc:sldMk cId="3919754484" sldId="336"/>
            <ac:spMk id="10" creationId="{CD84C9A7-FCCB-4B59-9E43-1912833499F5}"/>
          </ac:spMkLst>
        </pc:spChg>
        <pc:spChg chg="add mod topLvl">
          <ac:chgData name="Johannes Buck" userId="2be4d03144155e44" providerId="LiveId" clId="{FAD5234C-00D2-46BE-AA65-343892CEA867}" dt="2019-01-02T17:46:14.860" v="3306" actId="3064"/>
          <ac:spMkLst>
            <pc:docMk/>
            <pc:sldMk cId="3919754484" sldId="336"/>
            <ac:spMk id="11" creationId="{025C0E7A-09A7-4FF6-B90F-BC797889920C}"/>
          </ac:spMkLst>
        </pc:spChg>
        <pc:spChg chg="add mod topLvl">
          <ac:chgData name="Johannes Buck" userId="2be4d03144155e44" providerId="LiveId" clId="{FAD5234C-00D2-46BE-AA65-343892CEA867}" dt="2019-01-02T17:47:07.318" v="3342" actId="20577"/>
          <ac:spMkLst>
            <pc:docMk/>
            <pc:sldMk cId="3919754484" sldId="336"/>
            <ac:spMk id="12" creationId="{F9E45250-77A7-4DEC-A66A-C65C41D585F2}"/>
          </ac:spMkLst>
        </pc:spChg>
        <pc:spChg chg="add mod topLvl">
          <ac:chgData name="Johannes Buck" userId="2be4d03144155e44" providerId="LiveId" clId="{FAD5234C-00D2-46BE-AA65-343892CEA867}" dt="2019-01-02T17:46:14.860" v="3306" actId="3064"/>
          <ac:spMkLst>
            <pc:docMk/>
            <pc:sldMk cId="3919754484" sldId="336"/>
            <ac:spMk id="13" creationId="{37479154-9F80-4678-B65D-3AFCF1710AFC}"/>
          </ac:spMkLst>
        </pc:spChg>
        <pc:spChg chg="add mod topLvl">
          <ac:chgData name="Johannes Buck" userId="2be4d03144155e44" providerId="LiveId" clId="{FAD5234C-00D2-46BE-AA65-343892CEA867}" dt="2019-01-02T17:46:14.860" v="3306" actId="3064"/>
          <ac:spMkLst>
            <pc:docMk/>
            <pc:sldMk cId="3919754484" sldId="336"/>
            <ac:spMk id="14" creationId="{CC63E2C1-8B9F-44FA-B401-8F2E10F5C56A}"/>
          </ac:spMkLst>
        </pc:spChg>
        <pc:spChg chg="add mod topLvl">
          <ac:chgData name="Johannes Buck" userId="2be4d03144155e44" providerId="LiveId" clId="{FAD5234C-00D2-46BE-AA65-343892CEA867}" dt="2019-01-02T17:48:16.170" v="3390" actId="207"/>
          <ac:spMkLst>
            <pc:docMk/>
            <pc:sldMk cId="3919754484" sldId="336"/>
            <ac:spMk id="15" creationId="{82C8DC85-F942-4588-8D16-7280CAE99B25}"/>
          </ac:spMkLst>
        </pc:spChg>
        <pc:spChg chg="add mod topLvl">
          <ac:chgData name="Johannes Buck" userId="2be4d03144155e44" providerId="LiveId" clId="{FAD5234C-00D2-46BE-AA65-343892CEA867}" dt="2019-01-02T17:46:14.860" v="3306" actId="3064"/>
          <ac:spMkLst>
            <pc:docMk/>
            <pc:sldMk cId="3919754484" sldId="336"/>
            <ac:spMk id="16" creationId="{C0297AEC-2B83-4859-A34A-02887D782906}"/>
          </ac:spMkLst>
        </pc:spChg>
        <pc:spChg chg="add mod topLvl">
          <ac:chgData name="Johannes Buck" userId="2be4d03144155e44" providerId="LiveId" clId="{FAD5234C-00D2-46BE-AA65-343892CEA867}" dt="2019-01-02T17:47:09.477" v="3344" actId="20577"/>
          <ac:spMkLst>
            <pc:docMk/>
            <pc:sldMk cId="3919754484" sldId="336"/>
            <ac:spMk id="17" creationId="{31218C08-4169-4907-AE60-893B48CFA5F7}"/>
          </ac:spMkLst>
        </pc:spChg>
        <pc:spChg chg="add mod topLvl">
          <ac:chgData name="Johannes Buck" userId="2be4d03144155e44" providerId="LiveId" clId="{FAD5234C-00D2-46BE-AA65-343892CEA867}" dt="2019-01-02T17:46:14.860" v="3306" actId="3064"/>
          <ac:spMkLst>
            <pc:docMk/>
            <pc:sldMk cId="3919754484" sldId="336"/>
            <ac:spMk id="18" creationId="{8A5979C4-FAA4-4589-B36D-84D874CE7D8C}"/>
          </ac:spMkLst>
        </pc:spChg>
        <pc:spChg chg="add mod topLvl">
          <ac:chgData name="Johannes Buck" userId="2be4d03144155e44" providerId="LiveId" clId="{FAD5234C-00D2-46BE-AA65-343892CEA867}" dt="2019-01-02T17:48:16.170" v="3390" actId="207"/>
          <ac:spMkLst>
            <pc:docMk/>
            <pc:sldMk cId="3919754484" sldId="336"/>
            <ac:spMk id="19" creationId="{8833C10E-5174-4FC4-827C-17077B045CE8}"/>
          </ac:spMkLst>
        </pc:spChg>
        <pc:spChg chg="add mod topLvl">
          <ac:chgData name="Johannes Buck" userId="2be4d03144155e44" providerId="LiveId" clId="{FAD5234C-00D2-46BE-AA65-343892CEA867}" dt="2019-01-02T17:48:16.170" v="3390" actId="207"/>
          <ac:spMkLst>
            <pc:docMk/>
            <pc:sldMk cId="3919754484" sldId="336"/>
            <ac:spMk id="20" creationId="{945AE2FB-F81A-4AF1-926F-E35BC6D13A3A}"/>
          </ac:spMkLst>
        </pc:spChg>
        <pc:spChg chg="add mod topLvl">
          <ac:chgData name="Johannes Buck" userId="2be4d03144155e44" providerId="LiveId" clId="{FAD5234C-00D2-46BE-AA65-343892CEA867}" dt="2019-01-02T17:46:14.860" v="3306" actId="3064"/>
          <ac:spMkLst>
            <pc:docMk/>
            <pc:sldMk cId="3919754484" sldId="336"/>
            <ac:spMk id="21" creationId="{23E4C6D7-8F08-4D0A-B812-BB4F72EF7849}"/>
          </ac:spMkLst>
        </pc:spChg>
        <pc:spChg chg="add mod topLvl">
          <ac:chgData name="Johannes Buck" userId="2be4d03144155e44" providerId="LiveId" clId="{FAD5234C-00D2-46BE-AA65-343892CEA867}" dt="2019-01-02T17:47:11.532" v="3346" actId="20577"/>
          <ac:spMkLst>
            <pc:docMk/>
            <pc:sldMk cId="3919754484" sldId="336"/>
            <ac:spMk id="22" creationId="{D3991416-6F23-4E13-BAA4-B7DF8B8068A5}"/>
          </ac:spMkLst>
        </pc:spChg>
        <pc:spChg chg="add mod topLvl">
          <ac:chgData name="Johannes Buck" userId="2be4d03144155e44" providerId="LiveId" clId="{FAD5234C-00D2-46BE-AA65-343892CEA867}" dt="2019-01-02T20:11:03.769" v="5105" actId="20577"/>
          <ac:spMkLst>
            <pc:docMk/>
            <pc:sldMk cId="3919754484" sldId="336"/>
            <ac:spMk id="23" creationId="{C4E6E2F0-9211-4470-884E-A1430C8A663E}"/>
          </ac:spMkLst>
        </pc:spChg>
        <pc:spChg chg="add mod topLvl">
          <ac:chgData name="Johannes Buck" userId="2be4d03144155e44" providerId="LiveId" clId="{FAD5234C-00D2-46BE-AA65-343892CEA867}" dt="2019-01-02T17:48:16.170" v="3390" actId="207"/>
          <ac:spMkLst>
            <pc:docMk/>
            <pc:sldMk cId="3919754484" sldId="336"/>
            <ac:spMk id="24" creationId="{BF4B1A6F-467D-4D74-BF40-5E1E7FA47289}"/>
          </ac:spMkLst>
        </pc:spChg>
        <pc:spChg chg="add mod topLvl">
          <ac:chgData name="Johannes Buck" userId="2be4d03144155e44" providerId="LiveId" clId="{FAD5234C-00D2-46BE-AA65-343892CEA867}" dt="2019-01-02T17:46:22.693" v="3314" actId="20577"/>
          <ac:spMkLst>
            <pc:docMk/>
            <pc:sldMk cId="3919754484" sldId="336"/>
            <ac:spMk id="25" creationId="{1018B7E5-9CBA-4A06-81B9-FADD26E94FAB}"/>
          </ac:spMkLst>
        </pc:spChg>
        <pc:spChg chg="add mod topLvl">
          <ac:chgData name="Johannes Buck" userId="2be4d03144155e44" providerId="LiveId" clId="{FAD5234C-00D2-46BE-AA65-343892CEA867}" dt="2019-01-02T17:46:14.860" v="3306" actId="3064"/>
          <ac:spMkLst>
            <pc:docMk/>
            <pc:sldMk cId="3919754484" sldId="336"/>
            <ac:spMk id="26" creationId="{22DA6C8C-1EBA-4964-B0C9-80333693886A}"/>
          </ac:spMkLst>
        </pc:spChg>
        <pc:spChg chg="add mod topLvl">
          <ac:chgData name="Johannes Buck" userId="2be4d03144155e44" providerId="LiveId" clId="{FAD5234C-00D2-46BE-AA65-343892CEA867}" dt="2019-01-02T17:46:14.860" v="3306" actId="3064"/>
          <ac:spMkLst>
            <pc:docMk/>
            <pc:sldMk cId="3919754484" sldId="336"/>
            <ac:spMk id="27" creationId="{ADBCA316-F6E4-4213-89C8-520BA497303A}"/>
          </ac:spMkLst>
        </pc:spChg>
        <pc:spChg chg="add mod topLvl">
          <ac:chgData name="Johannes Buck" userId="2be4d03144155e44" providerId="LiveId" clId="{FAD5234C-00D2-46BE-AA65-343892CEA867}" dt="2019-01-02T17:47:19.725" v="3351" actId="20577"/>
          <ac:spMkLst>
            <pc:docMk/>
            <pc:sldMk cId="3919754484" sldId="336"/>
            <ac:spMk id="28" creationId="{DD09DC45-8817-4B96-B700-6C793606B75F}"/>
          </ac:spMkLst>
        </pc:spChg>
        <pc:spChg chg="add mod topLvl">
          <ac:chgData name="Johannes Buck" userId="2be4d03144155e44" providerId="LiveId" clId="{FAD5234C-00D2-46BE-AA65-343892CEA867}" dt="2019-01-02T17:46:32.137" v="3326" actId="20577"/>
          <ac:spMkLst>
            <pc:docMk/>
            <pc:sldMk cId="3919754484" sldId="336"/>
            <ac:spMk id="29" creationId="{BEB8A160-3BED-4A1C-8F7A-D82D8C00AF74}"/>
          </ac:spMkLst>
        </pc:spChg>
        <pc:spChg chg="add mod topLvl">
          <ac:chgData name="Johannes Buck" userId="2be4d03144155e44" providerId="LiveId" clId="{FAD5234C-00D2-46BE-AA65-343892CEA867}" dt="2019-01-02T17:46:27.722" v="3320" actId="20577"/>
          <ac:spMkLst>
            <pc:docMk/>
            <pc:sldMk cId="3919754484" sldId="336"/>
            <ac:spMk id="30" creationId="{B4DD6C0A-1ABF-4685-9FB1-6E404054F11E}"/>
          </ac:spMkLst>
        </pc:spChg>
        <pc:spChg chg="add del mod">
          <ac:chgData name="Johannes Buck" userId="2be4d03144155e44" providerId="LiveId" clId="{FAD5234C-00D2-46BE-AA65-343892CEA867}" dt="2019-01-02T16:45:02.653" v="3182" actId="478"/>
          <ac:spMkLst>
            <pc:docMk/>
            <pc:sldMk cId="3919754484" sldId="336"/>
            <ac:spMk id="33" creationId="{4F119316-F1F1-49D8-9663-B50A90A167CF}"/>
          </ac:spMkLst>
        </pc:spChg>
        <pc:spChg chg="add mod">
          <ac:chgData name="Johannes Buck" userId="2be4d03144155e44" providerId="LiveId" clId="{FAD5234C-00D2-46BE-AA65-343892CEA867}" dt="2019-01-02T16:36:56.968" v="3092" actId="2085"/>
          <ac:spMkLst>
            <pc:docMk/>
            <pc:sldMk cId="3919754484" sldId="336"/>
            <ac:spMk id="34" creationId="{35BF2597-BE7B-4867-B1E3-DF988B9FF132}"/>
          </ac:spMkLst>
        </pc:spChg>
        <pc:spChg chg="add mod">
          <ac:chgData name="Johannes Buck" userId="2be4d03144155e44" providerId="LiveId" clId="{FAD5234C-00D2-46BE-AA65-343892CEA867}" dt="2019-01-02T16:36:56.968" v="3092" actId="2085"/>
          <ac:spMkLst>
            <pc:docMk/>
            <pc:sldMk cId="3919754484" sldId="336"/>
            <ac:spMk id="35" creationId="{D35F6376-7D45-43AC-AB55-EEA6DFB3B122}"/>
          </ac:spMkLst>
        </pc:spChg>
        <pc:spChg chg="add mod">
          <ac:chgData name="Johannes Buck" userId="2be4d03144155e44" providerId="LiveId" clId="{FAD5234C-00D2-46BE-AA65-343892CEA867}" dt="2019-01-02T16:36:56.968" v="3092" actId="2085"/>
          <ac:spMkLst>
            <pc:docMk/>
            <pc:sldMk cId="3919754484" sldId="336"/>
            <ac:spMk id="36" creationId="{7312C2A7-F108-4AE2-BD18-07DCED4A01BD}"/>
          </ac:spMkLst>
        </pc:spChg>
        <pc:spChg chg="add mod">
          <ac:chgData name="Johannes Buck" userId="2be4d03144155e44" providerId="LiveId" clId="{FAD5234C-00D2-46BE-AA65-343892CEA867}" dt="2019-01-02T16:36:56.968" v="3092" actId="2085"/>
          <ac:spMkLst>
            <pc:docMk/>
            <pc:sldMk cId="3919754484" sldId="336"/>
            <ac:spMk id="37" creationId="{178946C5-7DB7-4335-97D4-37F2E6041411}"/>
          </ac:spMkLst>
        </pc:spChg>
        <pc:spChg chg="add mod">
          <ac:chgData name="Johannes Buck" userId="2be4d03144155e44" providerId="LiveId" clId="{FAD5234C-00D2-46BE-AA65-343892CEA867}" dt="2019-01-02T16:36:56.968" v="3092" actId="2085"/>
          <ac:spMkLst>
            <pc:docMk/>
            <pc:sldMk cId="3919754484" sldId="336"/>
            <ac:spMk id="38" creationId="{E4C786E6-BA01-4080-B015-00345A02BA7A}"/>
          </ac:spMkLst>
        </pc:spChg>
        <pc:spChg chg="add mod topLvl">
          <ac:chgData name="Johannes Buck" userId="2be4d03144155e44" providerId="LiveId" clId="{FAD5234C-00D2-46BE-AA65-343892CEA867}" dt="2019-01-02T16:42:19.196" v="3136" actId="164"/>
          <ac:spMkLst>
            <pc:docMk/>
            <pc:sldMk cId="3919754484" sldId="336"/>
            <ac:spMk id="39" creationId="{6E1DB9A9-1E11-47A8-A3B8-6CDDC8FAAC30}"/>
          </ac:spMkLst>
        </pc:spChg>
        <pc:spChg chg="add mod topLvl">
          <ac:chgData name="Johannes Buck" userId="2be4d03144155e44" providerId="LiveId" clId="{FAD5234C-00D2-46BE-AA65-343892CEA867}" dt="2019-01-02T16:42:19.196" v="3136" actId="164"/>
          <ac:spMkLst>
            <pc:docMk/>
            <pc:sldMk cId="3919754484" sldId="336"/>
            <ac:spMk id="40" creationId="{6B35CF07-3249-4ADE-BD74-1E44F73082E5}"/>
          </ac:spMkLst>
        </pc:spChg>
        <pc:spChg chg="add mod topLvl">
          <ac:chgData name="Johannes Buck" userId="2be4d03144155e44" providerId="LiveId" clId="{FAD5234C-00D2-46BE-AA65-343892CEA867}" dt="2019-01-02T16:42:19.196" v="3136" actId="164"/>
          <ac:spMkLst>
            <pc:docMk/>
            <pc:sldMk cId="3919754484" sldId="336"/>
            <ac:spMk id="41" creationId="{9AA04A0E-9C38-4040-BF18-2189F864EF7D}"/>
          </ac:spMkLst>
        </pc:spChg>
        <pc:spChg chg="add mod topLvl">
          <ac:chgData name="Johannes Buck" userId="2be4d03144155e44" providerId="LiveId" clId="{FAD5234C-00D2-46BE-AA65-343892CEA867}" dt="2019-01-02T16:42:19.196" v="3136" actId="164"/>
          <ac:spMkLst>
            <pc:docMk/>
            <pc:sldMk cId="3919754484" sldId="336"/>
            <ac:spMk id="42" creationId="{37867E92-DE73-404B-AC7A-AA02CFEE6A8D}"/>
          </ac:spMkLst>
        </pc:spChg>
        <pc:spChg chg="add mod topLvl">
          <ac:chgData name="Johannes Buck" userId="2be4d03144155e44" providerId="LiveId" clId="{FAD5234C-00D2-46BE-AA65-343892CEA867}" dt="2019-01-02T16:42:19.196" v="3136" actId="164"/>
          <ac:spMkLst>
            <pc:docMk/>
            <pc:sldMk cId="3919754484" sldId="336"/>
            <ac:spMk id="43" creationId="{3F57965F-B857-4AFF-89E6-7D0137BB18B5}"/>
          </ac:spMkLst>
        </pc:spChg>
        <pc:spChg chg="add mod">
          <ac:chgData name="Johannes Buck" userId="2be4d03144155e44" providerId="LiveId" clId="{FAD5234C-00D2-46BE-AA65-343892CEA867}" dt="2019-01-02T16:39:11.751" v="3112" actId="2085"/>
          <ac:spMkLst>
            <pc:docMk/>
            <pc:sldMk cId="3919754484" sldId="336"/>
            <ac:spMk id="45" creationId="{16BC2EA5-4B22-4DE2-8D8D-5E9A24ACE4A9}"/>
          </ac:spMkLst>
        </pc:spChg>
        <pc:spChg chg="add mod topLvl">
          <ac:chgData name="Johannes Buck" userId="2be4d03144155e44" providerId="LiveId" clId="{FAD5234C-00D2-46BE-AA65-343892CEA867}" dt="2019-01-02T16:42:19.196" v="3136" actId="164"/>
          <ac:spMkLst>
            <pc:docMk/>
            <pc:sldMk cId="3919754484" sldId="336"/>
            <ac:spMk id="47" creationId="{D228EECD-6275-47CD-87F8-3598344770BD}"/>
          </ac:spMkLst>
        </pc:spChg>
        <pc:grpChg chg="add del mod">
          <ac:chgData name="Johannes Buck" userId="2be4d03144155e44" providerId="LiveId" clId="{FAD5234C-00D2-46BE-AA65-343892CEA867}" dt="2019-01-02T16:22:46.773" v="2741" actId="165"/>
          <ac:grpSpMkLst>
            <pc:docMk/>
            <pc:sldMk cId="3919754484" sldId="336"/>
            <ac:grpSpMk id="31" creationId="{753FFCE5-9D92-472C-8CD5-68A7936518D3}"/>
          </ac:grpSpMkLst>
        </pc:grpChg>
        <pc:grpChg chg="add del mod">
          <ac:chgData name="Johannes Buck" userId="2be4d03144155e44" providerId="LiveId" clId="{FAD5234C-00D2-46BE-AA65-343892CEA867}" dt="2019-01-02T16:30:15.412" v="2957" actId="165"/>
          <ac:grpSpMkLst>
            <pc:docMk/>
            <pc:sldMk cId="3919754484" sldId="336"/>
            <ac:grpSpMk id="44" creationId="{D62B6ADF-CF39-4920-A17C-B86AD866856E}"/>
          </ac:grpSpMkLst>
        </pc:grpChg>
        <pc:grpChg chg="add del mod topLvl">
          <ac:chgData name="Johannes Buck" userId="2be4d03144155e44" providerId="LiveId" clId="{FAD5234C-00D2-46BE-AA65-343892CEA867}" dt="2019-01-02T16:41:49.653" v="3131" actId="165"/>
          <ac:grpSpMkLst>
            <pc:docMk/>
            <pc:sldMk cId="3919754484" sldId="336"/>
            <ac:grpSpMk id="46" creationId="{C2A3F0B9-72A6-4B80-B07A-6EE466943112}"/>
          </ac:grpSpMkLst>
        </pc:grpChg>
        <pc:grpChg chg="add del mod topLvl">
          <ac:chgData name="Johannes Buck" userId="2be4d03144155e44" providerId="LiveId" clId="{FAD5234C-00D2-46BE-AA65-343892CEA867}" dt="2019-01-02T16:41:02.842" v="3126" actId="165"/>
          <ac:grpSpMkLst>
            <pc:docMk/>
            <pc:sldMk cId="3919754484" sldId="336"/>
            <ac:grpSpMk id="48" creationId="{F9D04942-8D41-4BCE-9498-D9317B96D9F8}"/>
          </ac:grpSpMkLst>
        </pc:grpChg>
        <pc:grpChg chg="add mod topLvl">
          <ac:chgData name="Johannes Buck" userId="2be4d03144155e44" providerId="LiveId" clId="{FAD5234C-00D2-46BE-AA65-343892CEA867}" dt="2019-01-02T16:40:15.566" v="3118" actId="164"/>
          <ac:grpSpMkLst>
            <pc:docMk/>
            <pc:sldMk cId="3919754484" sldId="336"/>
            <ac:grpSpMk id="49" creationId="{EFF71BBA-8310-4B17-B21B-64AE62758E08}"/>
          </ac:grpSpMkLst>
        </pc:grpChg>
        <pc:grpChg chg="add del mod">
          <ac:chgData name="Johannes Buck" userId="2be4d03144155e44" providerId="LiveId" clId="{FAD5234C-00D2-46BE-AA65-343892CEA867}" dt="2019-01-02T16:40:02.697" v="3117" actId="165"/>
          <ac:grpSpMkLst>
            <pc:docMk/>
            <pc:sldMk cId="3919754484" sldId="336"/>
            <ac:grpSpMk id="50" creationId="{4F9D0AFD-0D02-424D-B13B-D63AA91431BA}"/>
          </ac:grpSpMkLst>
        </pc:grpChg>
        <pc:grpChg chg="add mod topLvl">
          <ac:chgData name="Johannes Buck" userId="2be4d03144155e44" providerId="LiveId" clId="{FAD5234C-00D2-46BE-AA65-343892CEA867}" dt="2019-01-02T16:45:25.883" v="3183" actId="165"/>
          <ac:grpSpMkLst>
            <pc:docMk/>
            <pc:sldMk cId="3919754484" sldId="336"/>
            <ac:grpSpMk id="60" creationId="{65FDBC9D-A6C0-4C5C-AE59-6C10CD4DC7D0}"/>
          </ac:grpSpMkLst>
        </pc:grpChg>
        <pc:grpChg chg="add mod topLvl">
          <ac:chgData name="Johannes Buck" userId="2be4d03144155e44" providerId="LiveId" clId="{FAD5234C-00D2-46BE-AA65-343892CEA867}" dt="2019-01-02T16:45:25.883" v="3183" actId="165"/>
          <ac:grpSpMkLst>
            <pc:docMk/>
            <pc:sldMk cId="3919754484" sldId="336"/>
            <ac:grpSpMk id="63" creationId="{77E609FF-B365-4CC5-B758-D77AE34D35BF}"/>
          </ac:grpSpMkLst>
        </pc:grpChg>
        <pc:grpChg chg="add del mod topLvl">
          <ac:chgData name="Johannes Buck" userId="2be4d03144155e44" providerId="LiveId" clId="{FAD5234C-00D2-46BE-AA65-343892CEA867}" dt="2019-01-02T16:45:33.307" v="3184" actId="165"/>
          <ac:grpSpMkLst>
            <pc:docMk/>
            <pc:sldMk cId="3919754484" sldId="336"/>
            <ac:grpSpMk id="64" creationId="{55407195-A6ED-4E75-8509-A201B2C9C93F}"/>
          </ac:grpSpMkLst>
        </pc:grpChg>
        <pc:grpChg chg="add del mod">
          <ac:chgData name="Johannes Buck" userId="2be4d03144155e44" providerId="LiveId" clId="{FAD5234C-00D2-46BE-AA65-343892CEA867}" dt="2019-01-02T16:43:15.912" v="3141" actId="165"/>
          <ac:grpSpMkLst>
            <pc:docMk/>
            <pc:sldMk cId="3919754484" sldId="336"/>
            <ac:grpSpMk id="65" creationId="{84FE9C34-0CBE-4048-A811-AA15E8E5E93F}"/>
          </ac:grpSpMkLst>
        </pc:grpChg>
        <pc:grpChg chg="add del mod">
          <ac:chgData name="Johannes Buck" userId="2be4d03144155e44" providerId="LiveId" clId="{FAD5234C-00D2-46BE-AA65-343892CEA867}" dt="2019-01-02T16:45:25.883" v="3183" actId="165"/>
          <ac:grpSpMkLst>
            <pc:docMk/>
            <pc:sldMk cId="3919754484" sldId="336"/>
            <ac:grpSpMk id="66" creationId="{93E153A9-FBE5-4F9F-80A8-BC6EB2EAC66B}"/>
          </ac:grpSpMkLst>
        </pc:grpChg>
        <pc:grpChg chg="add mod">
          <ac:chgData name="Johannes Buck" userId="2be4d03144155e44" providerId="LiveId" clId="{FAD5234C-00D2-46BE-AA65-343892CEA867}" dt="2019-01-02T17:51:48.819" v="3451" actId="164"/>
          <ac:grpSpMkLst>
            <pc:docMk/>
            <pc:sldMk cId="3919754484" sldId="336"/>
            <ac:grpSpMk id="79" creationId="{EAB1756A-B6EA-4987-9B6C-D68E0D7C4907}"/>
          </ac:grpSpMkLst>
        </pc:grpChg>
        <pc:picChg chg="add del mod">
          <ac:chgData name="Johannes Buck" userId="2be4d03144155e44" providerId="LiveId" clId="{FAD5234C-00D2-46BE-AA65-343892CEA867}" dt="2019-01-02T18:01:28.551" v="3454" actId="478"/>
          <ac:picMkLst>
            <pc:docMk/>
            <pc:sldMk cId="3919754484" sldId="336"/>
            <ac:picMk id="32" creationId="{DFF24DA4-2AB1-44BE-9ECC-3B720FFF711C}"/>
          </ac:picMkLst>
        </pc:picChg>
        <pc:picChg chg="add del mod">
          <ac:chgData name="Johannes Buck" userId="2be4d03144155e44" providerId="LiveId" clId="{FAD5234C-00D2-46BE-AA65-343892CEA867}" dt="2019-01-02T18:01:31.819" v="3455" actId="478"/>
          <ac:picMkLst>
            <pc:docMk/>
            <pc:sldMk cId="3919754484" sldId="336"/>
            <ac:picMk id="67" creationId="{F05228EE-A7CD-4B74-88BD-05ECB0541791}"/>
          </ac:picMkLst>
        </pc:picChg>
        <pc:picChg chg="add del mod">
          <ac:chgData name="Johannes Buck" userId="2be4d03144155e44" providerId="LiveId" clId="{FAD5234C-00D2-46BE-AA65-343892CEA867}" dt="2019-01-02T18:04:29.913" v="3459" actId="478"/>
          <ac:picMkLst>
            <pc:docMk/>
            <pc:sldMk cId="3919754484" sldId="336"/>
            <ac:picMk id="80" creationId="{963F64D7-8F1E-4D3B-801D-4A1C7EB98A45}"/>
          </ac:picMkLst>
        </pc:picChg>
        <pc:cxnChg chg="add mod">
          <ac:chgData name="Johannes Buck" userId="2be4d03144155e44" providerId="LiveId" clId="{FAD5234C-00D2-46BE-AA65-343892CEA867}" dt="2019-01-02T16:40:15.566" v="3118" actId="164"/>
          <ac:cxnSpMkLst>
            <pc:docMk/>
            <pc:sldMk cId="3919754484" sldId="336"/>
            <ac:cxnSpMk id="52" creationId="{3897B8A5-F381-4D83-B1F7-06AE16AF71D8}"/>
          </ac:cxnSpMkLst>
        </pc:cxnChg>
        <pc:cxnChg chg="add mod">
          <ac:chgData name="Johannes Buck" userId="2be4d03144155e44" providerId="LiveId" clId="{FAD5234C-00D2-46BE-AA65-343892CEA867}" dt="2019-01-02T16:40:15.566" v="3118" actId="164"/>
          <ac:cxnSpMkLst>
            <pc:docMk/>
            <pc:sldMk cId="3919754484" sldId="336"/>
            <ac:cxnSpMk id="54" creationId="{B77770EE-66D3-4343-BCF9-9DD022CBF0A2}"/>
          </ac:cxnSpMkLst>
        </pc:cxnChg>
        <pc:cxnChg chg="add mod">
          <ac:chgData name="Johannes Buck" userId="2be4d03144155e44" providerId="LiveId" clId="{FAD5234C-00D2-46BE-AA65-343892CEA867}" dt="2019-01-02T16:42:19.196" v="3136" actId="164"/>
          <ac:cxnSpMkLst>
            <pc:docMk/>
            <pc:sldMk cId="3919754484" sldId="336"/>
            <ac:cxnSpMk id="58" creationId="{DA926365-FB4E-4E1C-8078-20F0472DEEDD}"/>
          </ac:cxnSpMkLst>
        </pc:cxnChg>
        <pc:cxnChg chg="add mod">
          <ac:chgData name="Johannes Buck" userId="2be4d03144155e44" providerId="LiveId" clId="{FAD5234C-00D2-46BE-AA65-343892CEA867}" dt="2019-01-02T16:42:19.196" v="3136" actId="164"/>
          <ac:cxnSpMkLst>
            <pc:docMk/>
            <pc:sldMk cId="3919754484" sldId="336"/>
            <ac:cxnSpMk id="59" creationId="{F7055279-1F92-47DE-AD72-6F41F1A296BF}"/>
          </ac:cxnSpMkLst>
        </pc:cxnChg>
        <pc:cxnChg chg="add del mod">
          <ac:chgData name="Johannes Buck" userId="2be4d03144155e44" providerId="LiveId" clId="{FAD5234C-00D2-46BE-AA65-343892CEA867}" dt="2019-01-02T17:52:09.318" v="3453" actId="478"/>
          <ac:cxnSpMkLst>
            <pc:docMk/>
            <pc:sldMk cId="3919754484" sldId="336"/>
            <ac:cxnSpMk id="69" creationId="{3C4AB864-5F1C-46F7-B641-4FAE0C0C8C03}"/>
          </ac:cxnSpMkLst>
        </pc:cxnChg>
        <pc:cxnChg chg="add del mod">
          <ac:chgData name="Johannes Buck" userId="2be4d03144155e44" providerId="LiveId" clId="{FAD5234C-00D2-46BE-AA65-343892CEA867}" dt="2019-01-02T17:52:09.318" v="3453" actId="478"/>
          <ac:cxnSpMkLst>
            <pc:docMk/>
            <pc:sldMk cId="3919754484" sldId="336"/>
            <ac:cxnSpMk id="70" creationId="{B1B13641-BF94-4D6B-AF5D-DB15770959CB}"/>
          </ac:cxnSpMkLst>
        </pc:cxnChg>
        <pc:cxnChg chg="add mod">
          <ac:chgData name="Johannes Buck" userId="2be4d03144155e44" providerId="LiveId" clId="{FAD5234C-00D2-46BE-AA65-343892CEA867}" dt="2019-01-02T17:51:51.737" v="3452" actId="692"/>
          <ac:cxnSpMkLst>
            <pc:docMk/>
            <pc:sldMk cId="3919754484" sldId="336"/>
            <ac:cxnSpMk id="71" creationId="{E1025B3C-1B5A-4317-9158-67A0C27E807F}"/>
          </ac:cxnSpMkLst>
        </pc:cxnChg>
        <pc:cxnChg chg="add mod">
          <ac:chgData name="Johannes Buck" userId="2be4d03144155e44" providerId="LiveId" clId="{FAD5234C-00D2-46BE-AA65-343892CEA867}" dt="2019-01-02T17:51:51.737" v="3452" actId="692"/>
          <ac:cxnSpMkLst>
            <pc:docMk/>
            <pc:sldMk cId="3919754484" sldId="336"/>
            <ac:cxnSpMk id="72" creationId="{C259A9A9-AA3A-41D0-BB64-DBBA5F3A16F9}"/>
          </ac:cxnSpMkLst>
        </pc:cxnChg>
        <pc:cxnChg chg="add mod">
          <ac:chgData name="Johannes Buck" userId="2be4d03144155e44" providerId="LiveId" clId="{FAD5234C-00D2-46BE-AA65-343892CEA867}" dt="2019-01-02T17:51:51.737" v="3452" actId="692"/>
          <ac:cxnSpMkLst>
            <pc:docMk/>
            <pc:sldMk cId="3919754484" sldId="336"/>
            <ac:cxnSpMk id="73" creationId="{02C964C2-51CD-4E02-94E3-FF6CC9BA8EA6}"/>
          </ac:cxnSpMkLst>
        </pc:cxnChg>
        <pc:cxnChg chg="add mod">
          <ac:chgData name="Johannes Buck" userId="2be4d03144155e44" providerId="LiveId" clId="{FAD5234C-00D2-46BE-AA65-343892CEA867}" dt="2019-01-02T17:51:51.737" v="3452" actId="692"/>
          <ac:cxnSpMkLst>
            <pc:docMk/>
            <pc:sldMk cId="3919754484" sldId="336"/>
            <ac:cxnSpMk id="74" creationId="{6993BB14-E953-4600-AE62-58701FD7D66B}"/>
          </ac:cxnSpMkLst>
        </pc:cxnChg>
        <pc:cxnChg chg="add mod">
          <ac:chgData name="Johannes Buck" userId="2be4d03144155e44" providerId="LiveId" clId="{FAD5234C-00D2-46BE-AA65-343892CEA867}" dt="2019-01-02T17:51:51.737" v="3452" actId="692"/>
          <ac:cxnSpMkLst>
            <pc:docMk/>
            <pc:sldMk cId="3919754484" sldId="336"/>
            <ac:cxnSpMk id="75" creationId="{3D6657E8-B48D-49D7-B657-7D821B76558C}"/>
          </ac:cxnSpMkLst>
        </pc:cxnChg>
        <pc:cxnChg chg="add mod">
          <ac:chgData name="Johannes Buck" userId="2be4d03144155e44" providerId="LiveId" clId="{FAD5234C-00D2-46BE-AA65-343892CEA867}" dt="2019-01-02T17:51:51.737" v="3452" actId="692"/>
          <ac:cxnSpMkLst>
            <pc:docMk/>
            <pc:sldMk cId="3919754484" sldId="336"/>
            <ac:cxnSpMk id="76" creationId="{B1F0209A-EA14-4D4F-805E-A54E7721D252}"/>
          </ac:cxnSpMkLst>
        </pc:cxnChg>
        <pc:cxnChg chg="add mod">
          <ac:chgData name="Johannes Buck" userId="2be4d03144155e44" providerId="LiveId" clId="{FAD5234C-00D2-46BE-AA65-343892CEA867}" dt="2019-01-02T17:51:51.737" v="3452" actId="692"/>
          <ac:cxnSpMkLst>
            <pc:docMk/>
            <pc:sldMk cId="3919754484" sldId="336"/>
            <ac:cxnSpMk id="77" creationId="{A9BDF3F5-E6D5-4110-9C0E-CAD909252858}"/>
          </ac:cxnSpMkLst>
        </pc:cxnChg>
        <pc:cxnChg chg="add del mod">
          <ac:chgData name="Johannes Buck" userId="2be4d03144155e44" providerId="LiveId" clId="{FAD5234C-00D2-46BE-AA65-343892CEA867}" dt="2019-01-02T17:52:09.318" v="3453" actId="478"/>
          <ac:cxnSpMkLst>
            <pc:docMk/>
            <pc:sldMk cId="3919754484" sldId="336"/>
            <ac:cxnSpMk id="78" creationId="{8F4FAF0A-64BD-41D4-BFAE-8ACAB92A5FD5}"/>
          </ac:cxnSpMkLst>
        </pc:cxnChg>
      </pc:sldChg>
      <pc:sldChg chg="addSp modSp add">
        <pc:chgData name="Johannes Buck" userId="2be4d03144155e44" providerId="LiveId" clId="{FAD5234C-00D2-46BE-AA65-343892CEA867}" dt="2019-01-02T20:18:37.305" v="5111" actId="1076"/>
        <pc:sldMkLst>
          <pc:docMk/>
          <pc:sldMk cId="421348062" sldId="337"/>
        </pc:sldMkLst>
        <pc:spChg chg="add mod">
          <ac:chgData name="Johannes Buck" userId="2be4d03144155e44" providerId="LiveId" clId="{FAD5234C-00D2-46BE-AA65-343892CEA867}" dt="2019-01-02T20:18:37.305" v="5111" actId="1076"/>
          <ac:spMkLst>
            <pc:docMk/>
            <pc:sldMk cId="421348062" sldId="337"/>
            <ac:spMk id="5" creationId="{75EA70D6-C8A5-4F8F-B6C5-93C068B568AB}"/>
          </ac:spMkLst>
        </pc:spChg>
      </pc:sldChg>
      <pc:sldChg chg="add">
        <pc:chgData name="Johannes Buck" userId="2be4d03144155e44" providerId="LiveId" clId="{FAD5234C-00D2-46BE-AA65-343892CEA867}" dt="2019-01-02T14:22:59.992" v="2660"/>
        <pc:sldMkLst>
          <pc:docMk/>
          <pc:sldMk cId="220027721" sldId="338"/>
        </pc:sldMkLst>
      </pc:sldChg>
      <pc:sldChg chg="addSp delSp modSp add">
        <pc:chgData name="Johannes Buck" userId="2be4d03144155e44" providerId="LiveId" clId="{FAD5234C-00D2-46BE-AA65-343892CEA867}" dt="2019-01-02T20:10:44.997" v="5104" actId="20577"/>
        <pc:sldMkLst>
          <pc:docMk/>
          <pc:sldMk cId="1233005267" sldId="339"/>
        </pc:sldMkLst>
        <pc:spChg chg="add del mod">
          <ac:chgData name="Johannes Buck" userId="2be4d03144155e44" providerId="LiveId" clId="{FAD5234C-00D2-46BE-AA65-343892CEA867}" dt="2019-01-02T20:01:15.687" v="4758"/>
          <ac:spMkLst>
            <pc:docMk/>
            <pc:sldMk cId="1233005267" sldId="339"/>
            <ac:spMk id="3" creationId="{EDF60CAF-E7F9-4F10-B502-3219604F1594}"/>
          </ac:spMkLst>
        </pc:spChg>
        <pc:spChg chg="mod">
          <ac:chgData name="Johannes Buck" userId="2be4d03144155e44" providerId="LiveId" clId="{FAD5234C-00D2-46BE-AA65-343892CEA867}" dt="2019-01-02T20:09:29.859" v="4965" actId="20577"/>
          <ac:spMkLst>
            <pc:docMk/>
            <pc:sldMk cId="1233005267" sldId="339"/>
            <ac:spMk id="5" creationId="{3C61B222-B25E-4394-BDB8-6076848E5D56}"/>
          </ac:spMkLst>
        </pc:spChg>
        <pc:spChg chg="mod">
          <ac:chgData name="Johannes Buck" userId="2be4d03144155e44" providerId="LiveId" clId="{FAD5234C-00D2-46BE-AA65-343892CEA867}" dt="2019-01-02T20:09:33.182" v="4971" actId="6549"/>
          <ac:spMkLst>
            <pc:docMk/>
            <pc:sldMk cId="1233005267" sldId="339"/>
            <ac:spMk id="6" creationId="{6F0E1B46-BEDA-48EB-8176-386014289A9B}"/>
          </ac:spMkLst>
        </pc:spChg>
        <pc:spChg chg="mod">
          <ac:chgData name="Johannes Buck" userId="2be4d03144155e44" providerId="LiveId" clId="{FAD5234C-00D2-46BE-AA65-343892CEA867}" dt="2019-01-02T20:09:36.147" v="4979" actId="20577"/>
          <ac:spMkLst>
            <pc:docMk/>
            <pc:sldMk cId="1233005267" sldId="339"/>
            <ac:spMk id="7" creationId="{FAC02975-B616-4D3B-98B8-CC875CCC9862}"/>
          </ac:spMkLst>
        </pc:spChg>
        <pc:spChg chg="mod">
          <ac:chgData name="Johannes Buck" userId="2be4d03144155e44" providerId="LiveId" clId="{FAD5234C-00D2-46BE-AA65-343892CEA867}" dt="2019-01-02T20:10:38.012" v="5102" actId="6549"/>
          <ac:spMkLst>
            <pc:docMk/>
            <pc:sldMk cId="1233005267" sldId="339"/>
            <ac:spMk id="8" creationId="{0EB61DFE-9A14-4832-B72A-405E8537BCDB}"/>
          </ac:spMkLst>
        </pc:spChg>
        <pc:spChg chg="mod">
          <ac:chgData name="Johannes Buck" userId="2be4d03144155e44" providerId="LiveId" clId="{FAD5234C-00D2-46BE-AA65-343892CEA867}" dt="2019-01-02T20:10:13.245" v="5044" actId="20577"/>
          <ac:spMkLst>
            <pc:docMk/>
            <pc:sldMk cId="1233005267" sldId="339"/>
            <ac:spMk id="9" creationId="{FC873C3F-A02B-4C10-B325-B6F82AC0D0E1}"/>
          </ac:spMkLst>
        </pc:spChg>
        <pc:spChg chg="add del mod">
          <ac:chgData name="Johannes Buck" userId="2be4d03144155e44" providerId="LiveId" clId="{FAD5234C-00D2-46BE-AA65-343892CEA867}" dt="2019-01-02T19:54:48.102" v="4575" actId="478"/>
          <ac:spMkLst>
            <pc:docMk/>
            <pc:sldMk cId="1233005267" sldId="339"/>
            <ac:spMk id="10" creationId="{7D070BE2-D5C9-46F3-A566-ECF5C418F58E}"/>
          </ac:spMkLst>
        </pc:spChg>
        <pc:spChg chg="mod">
          <ac:chgData name="Johannes Buck" userId="2be4d03144155e44" providerId="LiveId" clId="{FAD5234C-00D2-46BE-AA65-343892CEA867}" dt="2019-01-02T20:09:40.683" v="4989" actId="6549"/>
          <ac:spMkLst>
            <pc:docMk/>
            <pc:sldMk cId="1233005267" sldId="339"/>
            <ac:spMk id="11" creationId="{025C0E7A-09A7-4FF6-B90F-BC797889920C}"/>
          </ac:spMkLst>
        </pc:spChg>
        <pc:spChg chg="mod">
          <ac:chgData name="Johannes Buck" userId="2be4d03144155e44" providerId="LiveId" clId="{FAD5234C-00D2-46BE-AA65-343892CEA867}" dt="2019-01-02T20:09:38.816" v="4986" actId="6549"/>
          <ac:spMkLst>
            <pc:docMk/>
            <pc:sldMk cId="1233005267" sldId="339"/>
            <ac:spMk id="12" creationId="{F9E45250-77A7-4DEC-A66A-C65C41D585F2}"/>
          </ac:spMkLst>
        </pc:spChg>
        <pc:spChg chg="mod">
          <ac:chgData name="Johannes Buck" userId="2be4d03144155e44" providerId="LiveId" clId="{FAD5234C-00D2-46BE-AA65-343892CEA867}" dt="2019-01-02T20:10:03.884" v="5027" actId="20577"/>
          <ac:spMkLst>
            <pc:docMk/>
            <pc:sldMk cId="1233005267" sldId="339"/>
            <ac:spMk id="13" creationId="{37479154-9F80-4678-B65D-3AFCF1710AFC}"/>
          </ac:spMkLst>
        </pc:spChg>
        <pc:spChg chg="mod">
          <ac:chgData name="Johannes Buck" userId="2be4d03144155e44" providerId="LiveId" clId="{FAD5234C-00D2-46BE-AA65-343892CEA867}" dt="2019-01-02T20:10:35.641" v="5098" actId="6549"/>
          <ac:spMkLst>
            <pc:docMk/>
            <pc:sldMk cId="1233005267" sldId="339"/>
            <ac:spMk id="14" creationId="{CC63E2C1-8B9F-44FA-B401-8F2E10F5C56A}"/>
          </ac:spMkLst>
        </pc:spChg>
        <pc:spChg chg="mod">
          <ac:chgData name="Johannes Buck" userId="2be4d03144155e44" providerId="LiveId" clId="{FAD5234C-00D2-46BE-AA65-343892CEA867}" dt="2019-01-02T20:10:15.528" v="5052" actId="6549"/>
          <ac:spMkLst>
            <pc:docMk/>
            <pc:sldMk cId="1233005267" sldId="339"/>
            <ac:spMk id="15" creationId="{82C8DC85-F942-4588-8D16-7280CAE99B25}"/>
          </ac:spMkLst>
        </pc:spChg>
        <pc:spChg chg="mod">
          <ac:chgData name="Johannes Buck" userId="2be4d03144155e44" providerId="LiveId" clId="{FAD5234C-00D2-46BE-AA65-343892CEA867}" dt="2019-01-02T20:09:43.384" v="4992" actId="20577"/>
          <ac:spMkLst>
            <pc:docMk/>
            <pc:sldMk cId="1233005267" sldId="339"/>
            <ac:spMk id="16" creationId="{C0297AEC-2B83-4859-A34A-02887D782906}"/>
          </ac:spMkLst>
        </pc:spChg>
        <pc:spChg chg="mod">
          <ac:chgData name="Johannes Buck" userId="2be4d03144155e44" providerId="LiveId" clId="{FAD5234C-00D2-46BE-AA65-343892CEA867}" dt="2019-01-02T20:09:45.404" v="4999" actId="6549"/>
          <ac:spMkLst>
            <pc:docMk/>
            <pc:sldMk cId="1233005267" sldId="339"/>
            <ac:spMk id="17" creationId="{31218C08-4169-4907-AE60-893B48CFA5F7}"/>
          </ac:spMkLst>
        </pc:spChg>
        <pc:spChg chg="mod">
          <ac:chgData name="Johannes Buck" userId="2be4d03144155e44" providerId="LiveId" clId="{FAD5234C-00D2-46BE-AA65-343892CEA867}" dt="2019-01-02T20:09:59.969" v="5021" actId="20577"/>
          <ac:spMkLst>
            <pc:docMk/>
            <pc:sldMk cId="1233005267" sldId="339"/>
            <ac:spMk id="18" creationId="{8A5979C4-FAA4-4589-B36D-84D874CE7D8C}"/>
          </ac:spMkLst>
        </pc:spChg>
        <pc:spChg chg="mod">
          <ac:chgData name="Johannes Buck" userId="2be4d03144155e44" providerId="LiveId" clId="{FAD5234C-00D2-46BE-AA65-343892CEA867}" dt="2019-01-02T20:10:26.979" v="5080" actId="20577"/>
          <ac:spMkLst>
            <pc:docMk/>
            <pc:sldMk cId="1233005267" sldId="339"/>
            <ac:spMk id="19" creationId="{8833C10E-5174-4FC4-827C-17077B045CE8}"/>
          </ac:spMkLst>
        </pc:spChg>
        <pc:spChg chg="mod">
          <ac:chgData name="Johannes Buck" userId="2be4d03144155e44" providerId="LiveId" clId="{FAD5234C-00D2-46BE-AA65-343892CEA867}" dt="2019-01-02T20:10:18.226" v="5060" actId="6549"/>
          <ac:spMkLst>
            <pc:docMk/>
            <pc:sldMk cId="1233005267" sldId="339"/>
            <ac:spMk id="20" creationId="{945AE2FB-F81A-4AF1-926F-E35BC6D13A3A}"/>
          </ac:spMkLst>
        </pc:spChg>
        <pc:spChg chg="mod">
          <ac:chgData name="Johannes Buck" userId="2be4d03144155e44" providerId="LiveId" clId="{FAD5234C-00D2-46BE-AA65-343892CEA867}" dt="2019-01-02T20:09:48.219" v="5002" actId="20577"/>
          <ac:spMkLst>
            <pc:docMk/>
            <pc:sldMk cId="1233005267" sldId="339"/>
            <ac:spMk id="21" creationId="{23E4C6D7-8F08-4D0A-B812-BB4F72EF7849}"/>
          </ac:spMkLst>
        </pc:spChg>
        <pc:spChg chg="mod">
          <ac:chgData name="Johannes Buck" userId="2be4d03144155e44" providerId="LiveId" clId="{FAD5234C-00D2-46BE-AA65-343892CEA867}" dt="2019-01-02T20:09:53.339" v="5012" actId="6549"/>
          <ac:spMkLst>
            <pc:docMk/>
            <pc:sldMk cId="1233005267" sldId="339"/>
            <ac:spMk id="22" creationId="{D3991416-6F23-4E13-BAA4-B7DF8B8068A5}"/>
          </ac:spMkLst>
        </pc:spChg>
        <pc:spChg chg="mod">
          <ac:chgData name="Johannes Buck" userId="2be4d03144155e44" providerId="LiveId" clId="{FAD5234C-00D2-46BE-AA65-343892CEA867}" dt="2019-01-02T20:10:06.411" v="5033" actId="6549"/>
          <ac:spMkLst>
            <pc:docMk/>
            <pc:sldMk cId="1233005267" sldId="339"/>
            <ac:spMk id="23" creationId="{C4E6E2F0-9211-4470-884E-A1430C8A663E}"/>
          </ac:spMkLst>
        </pc:spChg>
        <pc:spChg chg="mod">
          <ac:chgData name="Johannes Buck" userId="2be4d03144155e44" providerId="LiveId" clId="{FAD5234C-00D2-46BE-AA65-343892CEA867}" dt="2019-01-02T20:10:29.753" v="5088" actId="6549"/>
          <ac:spMkLst>
            <pc:docMk/>
            <pc:sldMk cId="1233005267" sldId="339"/>
            <ac:spMk id="24" creationId="{BF4B1A6F-467D-4D74-BF40-5E1E7FA47289}"/>
          </ac:spMkLst>
        </pc:spChg>
        <pc:spChg chg="mod">
          <ac:chgData name="Johannes Buck" userId="2be4d03144155e44" providerId="LiveId" clId="{FAD5234C-00D2-46BE-AA65-343892CEA867}" dt="2019-01-02T20:10:20.937" v="5066" actId="20577"/>
          <ac:spMkLst>
            <pc:docMk/>
            <pc:sldMk cId="1233005267" sldId="339"/>
            <ac:spMk id="25" creationId="{1018B7E5-9CBA-4A06-81B9-FADD26E94FAB}"/>
          </ac:spMkLst>
        </pc:spChg>
        <pc:spChg chg="mod">
          <ac:chgData name="Johannes Buck" userId="2be4d03144155e44" providerId="LiveId" clId="{FAD5234C-00D2-46BE-AA65-343892CEA867}" dt="2019-01-02T20:09:50.436" v="5005" actId="20577"/>
          <ac:spMkLst>
            <pc:docMk/>
            <pc:sldMk cId="1233005267" sldId="339"/>
            <ac:spMk id="26" creationId="{22DA6C8C-1EBA-4964-B0C9-80333693886A}"/>
          </ac:spMkLst>
        </pc:spChg>
        <pc:spChg chg="mod">
          <ac:chgData name="Johannes Buck" userId="2be4d03144155e44" providerId="LiveId" clId="{FAD5234C-00D2-46BE-AA65-343892CEA867}" dt="2019-01-02T20:09:56.517" v="5015" actId="20577"/>
          <ac:spMkLst>
            <pc:docMk/>
            <pc:sldMk cId="1233005267" sldId="339"/>
            <ac:spMk id="27" creationId="{ADBCA316-F6E4-4213-89C8-520BA497303A}"/>
          </ac:spMkLst>
        </pc:spChg>
        <pc:spChg chg="mod">
          <ac:chgData name="Johannes Buck" userId="2be4d03144155e44" providerId="LiveId" clId="{FAD5234C-00D2-46BE-AA65-343892CEA867}" dt="2019-01-02T20:10:08.803" v="5040" actId="6549"/>
          <ac:spMkLst>
            <pc:docMk/>
            <pc:sldMk cId="1233005267" sldId="339"/>
            <ac:spMk id="28" creationId="{DD09DC45-8817-4B96-B700-6C793606B75F}"/>
          </ac:spMkLst>
        </pc:spChg>
        <pc:spChg chg="mod">
          <ac:chgData name="Johannes Buck" userId="2be4d03144155e44" providerId="LiveId" clId="{FAD5234C-00D2-46BE-AA65-343892CEA867}" dt="2019-01-02T20:10:32.979" v="5094" actId="20577"/>
          <ac:spMkLst>
            <pc:docMk/>
            <pc:sldMk cId="1233005267" sldId="339"/>
            <ac:spMk id="29" creationId="{BEB8A160-3BED-4A1C-8F7A-D82D8C00AF74}"/>
          </ac:spMkLst>
        </pc:spChg>
        <pc:spChg chg="mod">
          <ac:chgData name="Johannes Buck" userId="2be4d03144155e44" providerId="LiveId" clId="{FAD5234C-00D2-46BE-AA65-343892CEA867}" dt="2019-01-02T20:10:23.780" v="5072" actId="20577"/>
          <ac:spMkLst>
            <pc:docMk/>
            <pc:sldMk cId="1233005267" sldId="339"/>
            <ac:spMk id="30" creationId="{B4DD6C0A-1ABF-4685-9FB1-6E404054F11E}"/>
          </ac:spMkLst>
        </pc:spChg>
        <pc:spChg chg="mod topLvl">
          <ac:chgData name="Johannes Buck" userId="2be4d03144155e44" providerId="LiveId" clId="{FAD5234C-00D2-46BE-AA65-343892CEA867}" dt="2019-01-02T20:00:01.131" v="4734" actId="164"/>
          <ac:spMkLst>
            <pc:docMk/>
            <pc:sldMk cId="1233005267" sldId="339"/>
            <ac:spMk id="34" creationId="{35BF2597-BE7B-4867-B1E3-DF988B9FF132}"/>
          </ac:spMkLst>
        </pc:spChg>
        <pc:spChg chg="mod topLvl">
          <ac:chgData name="Johannes Buck" userId="2be4d03144155e44" providerId="LiveId" clId="{FAD5234C-00D2-46BE-AA65-343892CEA867}" dt="2019-01-02T20:00:01.131" v="4734" actId="164"/>
          <ac:spMkLst>
            <pc:docMk/>
            <pc:sldMk cId="1233005267" sldId="339"/>
            <ac:spMk id="35" creationId="{D35F6376-7D45-43AC-AB55-EEA6DFB3B122}"/>
          </ac:spMkLst>
        </pc:spChg>
        <pc:spChg chg="mod topLvl">
          <ac:chgData name="Johannes Buck" userId="2be4d03144155e44" providerId="LiveId" clId="{FAD5234C-00D2-46BE-AA65-343892CEA867}" dt="2019-01-02T20:00:01.131" v="4734" actId="164"/>
          <ac:spMkLst>
            <pc:docMk/>
            <pc:sldMk cId="1233005267" sldId="339"/>
            <ac:spMk id="36" creationId="{7312C2A7-F108-4AE2-BD18-07DCED4A01BD}"/>
          </ac:spMkLst>
        </pc:spChg>
        <pc:spChg chg="mod topLvl">
          <ac:chgData name="Johannes Buck" userId="2be4d03144155e44" providerId="LiveId" clId="{FAD5234C-00D2-46BE-AA65-343892CEA867}" dt="2019-01-02T20:00:01.131" v="4734" actId="164"/>
          <ac:spMkLst>
            <pc:docMk/>
            <pc:sldMk cId="1233005267" sldId="339"/>
            <ac:spMk id="37" creationId="{178946C5-7DB7-4335-97D4-37F2E6041411}"/>
          </ac:spMkLst>
        </pc:spChg>
        <pc:spChg chg="mod topLvl">
          <ac:chgData name="Johannes Buck" userId="2be4d03144155e44" providerId="LiveId" clId="{FAD5234C-00D2-46BE-AA65-343892CEA867}" dt="2019-01-02T20:00:01.131" v="4734" actId="164"/>
          <ac:spMkLst>
            <pc:docMk/>
            <pc:sldMk cId="1233005267" sldId="339"/>
            <ac:spMk id="38" creationId="{E4C786E6-BA01-4080-B015-00345A02BA7A}"/>
          </ac:spMkLst>
        </pc:spChg>
        <pc:spChg chg="mod topLvl">
          <ac:chgData name="Johannes Buck" userId="2be4d03144155e44" providerId="LiveId" clId="{FAD5234C-00D2-46BE-AA65-343892CEA867}" dt="2019-01-02T19:54:41.573" v="4574" actId="164"/>
          <ac:spMkLst>
            <pc:docMk/>
            <pc:sldMk cId="1233005267" sldId="339"/>
            <ac:spMk id="39" creationId="{6E1DB9A9-1E11-47A8-A3B8-6CDDC8FAAC30}"/>
          </ac:spMkLst>
        </pc:spChg>
        <pc:spChg chg="mod topLvl">
          <ac:chgData name="Johannes Buck" userId="2be4d03144155e44" providerId="LiveId" clId="{FAD5234C-00D2-46BE-AA65-343892CEA867}" dt="2019-01-02T19:54:41.573" v="4574" actId="164"/>
          <ac:spMkLst>
            <pc:docMk/>
            <pc:sldMk cId="1233005267" sldId="339"/>
            <ac:spMk id="40" creationId="{6B35CF07-3249-4ADE-BD74-1E44F73082E5}"/>
          </ac:spMkLst>
        </pc:spChg>
        <pc:spChg chg="mod topLvl">
          <ac:chgData name="Johannes Buck" userId="2be4d03144155e44" providerId="LiveId" clId="{FAD5234C-00D2-46BE-AA65-343892CEA867}" dt="2019-01-02T19:54:41.573" v="4574" actId="164"/>
          <ac:spMkLst>
            <pc:docMk/>
            <pc:sldMk cId="1233005267" sldId="339"/>
            <ac:spMk id="41" creationId="{9AA04A0E-9C38-4040-BF18-2189F864EF7D}"/>
          </ac:spMkLst>
        </pc:spChg>
        <pc:spChg chg="mod topLvl">
          <ac:chgData name="Johannes Buck" userId="2be4d03144155e44" providerId="LiveId" clId="{FAD5234C-00D2-46BE-AA65-343892CEA867}" dt="2019-01-02T19:54:41.573" v="4574" actId="164"/>
          <ac:spMkLst>
            <pc:docMk/>
            <pc:sldMk cId="1233005267" sldId="339"/>
            <ac:spMk id="42" creationId="{37867E92-DE73-404B-AC7A-AA02CFEE6A8D}"/>
          </ac:spMkLst>
        </pc:spChg>
        <pc:spChg chg="mod topLvl">
          <ac:chgData name="Johannes Buck" userId="2be4d03144155e44" providerId="LiveId" clId="{FAD5234C-00D2-46BE-AA65-343892CEA867}" dt="2019-01-02T19:54:41.573" v="4574" actId="164"/>
          <ac:spMkLst>
            <pc:docMk/>
            <pc:sldMk cId="1233005267" sldId="339"/>
            <ac:spMk id="43" creationId="{3F57965F-B857-4AFF-89E6-7D0137BB18B5}"/>
          </ac:spMkLst>
        </pc:spChg>
        <pc:spChg chg="mod topLvl">
          <ac:chgData name="Johannes Buck" userId="2be4d03144155e44" providerId="LiveId" clId="{FAD5234C-00D2-46BE-AA65-343892CEA867}" dt="2019-01-02T19:59:04.152" v="4714" actId="164"/>
          <ac:spMkLst>
            <pc:docMk/>
            <pc:sldMk cId="1233005267" sldId="339"/>
            <ac:spMk id="45" creationId="{16BC2EA5-4B22-4DE2-8D8D-5E9A24ACE4A9}"/>
          </ac:spMkLst>
        </pc:spChg>
        <pc:spChg chg="mod topLvl">
          <ac:chgData name="Johannes Buck" userId="2be4d03144155e44" providerId="LiveId" clId="{FAD5234C-00D2-46BE-AA65-343892CEA867}" dt="2019-01-02T19:54:30.585" v="4573" actId="2085"/>
          <ac:spMkLst>
            <pc:docMk/>
            <pc:sldMk cId="1233005267" sldId="339"/>
            <ac:spMk id="47" creationId="{D228EECD-6275-47CD-87F8-3598344770BD}"/>
          </ac:spMkLst>
        </pc:spChg>
        <pc:spChg chg="add del mod">
          <ac:chgData name="Johannes Buck" userId="2be4d03144155e44" providerId="LiveId" clId="{FAD5234C-00D2-46BE-AA65-343892CEA867}" dt="2019-01-02T19:49:43.210" v="4470" actId="478"/>
          <ac:spMkLst>
            <pc:docMk/>
            <pc:sldMk cId="1233005267" sldId="339"/>
            <ac:spMk id="61" creationId="{6EDE4033-978F-4AC5-A49D-2B570F7AA0A6}"/>
          </ac:spMkLst>
        </pc:spChg>
        <pc:spChg chg="add mod">
          <ac:chgData name="Johannes Buck" userId="2be4d03144155e44" providerId="LiveId" clId="{FAD5234C-00D2-46BE-AA65-343892CEA867}" dt="2019-01-02T20:03:53.458" v="4843" actId="164"/>
          <ac:spMkLst>
            <pc:docMk/>
            <pc:sldMk cId="1233005267" sldId="339"/>
            <ac:spMk id="70" creationId="{C2CFD6D9-6FBF-4690-AC89-B083671A89DA}"/>
          </ac:spMkLst>
        </pc:spChg>
        <pc:spChg chg="add mod">
          <ac:chgData name="Johannes Buck" userId="2be4d03144155e44" providerId="LiveId" clId="{FAD5234C-00D2-46BE-AA65-343892CEA867}" dt="2019-01-02T20:03:53.458" v="4843" actId="164"/>
          <ac:spMkLst>
            <pc:docMk/>
            <pc:sldMk cId="1233005267" sldId="339"/>
            <ac:spMk id="78" creationId="{DB4B5B0D-1CFF-4915-9E3F-2CC4B651A3EA}"/>
          </ac:spMkLst>
        </pc:spChg>
        <pc:spChg chg="add del">
          <ac:chgData name="Johannes Buck" userId="2be4d03144155e44" providerId="LiveId" clId="{FAD5234C-00D2-46BE-AA65-343892CEA867}" dt="2019-01-02T20:02:10.956" v="4773"/>
          <ac:spMkLst>
            <pc:docMk/>
            <pc:sldMk cId="1233005267" sldId="339"/>
            <ac:spMk id="80" creationId="{C446AC5B-43A8-47C3-9EFA-CCA61FD88419}"/>
          </ac:spMkLst>
        </pc:spChg>
        <pc:spChg chg="add mod">
          <ac:chgData name="Johannes Buck" userId="2be4d03144155e44" providerId="LiveId" clId="{FAD5234C-00D2-46BE-AA65-343892CEA867}" dt="2019-01-02T20:03:53.458" v="4843" actId="164"/>
          <ac:spMkLst>
            <pc:docMk/>
            <pc:sldMk cId="1233005267" sldId="339"/>
            <ac:spMk id="81" creationId="{156B37F6-4B44-4B3C-B28D-1D1EABBCF0A2}"/>
          </ac:spMkLst>
        </pc:spChg>
        <pc:spChg chg="add mod">
          <ac:chgData name="Johannes Buck" userId="2be4d03144155e44" providerId="LiveId" clId="{FAD5234C-00D2-46BE-AA65-343892CEA867}" dt="2019-01-02T20:10:44.997" v="5104" actId="20577"/>
          <ac:spMkLst>
            <pc:docMk/>
            <pc:sldMk cId="1233005267" sldId="339"/>
            <ac:spMk id="82" creationId="{28CB8416-BA17-4944-9EAA-09C6307AC218}"/>
          </ac:spMkLst>
        </pc:spChg>
        <pc:spChg chg="add mod">
          <ac:chgData name="Johannes Buck" userId="2be4d03144155e44" providerId="LiveId" clId="{FAD5234C-00D2-46BE-AA65-343892CEA867}" dt="2019-01-02T20:03:53.458" v="4843" actId="164"/>
          <ac:spMkLst>
            <pc:docMk/>
            <pc:sldMk cId="1233005267" sldId="339"/>
            <ac:spMk id="83" creationId="{83FF642D-22D3-4F35-94B8-35A1E4FC9CB5}"/>
          </ac:spMkLst>
        </pc:spChg>
        <pc:grpChg chg="add mod">
          <ac:chgData name="Johannes Buck" userId="2be4d03144155e44" providerId="LiveId" clId="{FAD5234C-00D2-46BE-AA65-343892CEA867}" dt="2019-01-02T20:04:23.767" v="4918" actId="1036"/>
          <ac:grpSpMkLst>
            <pc:docMk/>
            <pc:sldMk cId="1233005267" sldId="339"/>
            <ac:grpSpMk id="31" creationId="{A85482E1-883E-4970-8B21-A29AAA74372C}"/>
          </ac:grpSpMkLst>
        </pc:grpChg>
        <pc:grpChg chg="add mod">
          <ac:chgData name="Johannes Buck" userId="2be4d03144155e44" providerId="LiveId" clId="{FAD5234C-00D2-46BE-AA65-343892CEA867}" dt="2019-01-02T19:54:41.573" v="4574" actId="164"/>
          <ac:grpSpMkLst>
            <pc:docMk/>
            <pc:sldMk cId="1233005267" sldId="339"/>
            <ac:grpSpMk id="44" creationId="{C60C91D2-88A2-452F-B7D6-560DD08A26B2}"/>
          </ac:grpSpMkLst>
        </pc:grpChg>
        <pc:grpChg chg="add mod">
          <ac:chgData name="Johannes Buck" userId="2be4d03144155e44" providerId="LiveId" clId="{FAD5234C-00D2-46BE-AA65-343892CEA867}" dt="2019-01-02T20:04:23.767" v="4918" actId="1036"/>
          <ac:grpSpMkLst>
            <pc:docMk/>
            <pc:sldMk cId="1233005267" sldId="339"/>
            <ac:grpSpMk id="46" creationId="{248EBB30-CB7C-4B64-9AE5-D65636D7616E}"/>
          </ac:grpSpMkLst>
        </pc:grpChg>
        <pc:grpChg chg="del mod topLvl">
          <ac:chgData name="Johannes Buck" userId="2be4d03144155e44" providerId="LiveId" clId="{FAD5234C-00D2-46BE-AA65-343892CEA867}" dt="2019-01-02T19:55:04.033" v="4577" actId="165"/>
          <ac:grpSpMkLst>
            <pc:docMk/>
            <pc:sldMk cId="1233005267" sldId="339"/>
            <ac:grpSpMk id="49" creationId="{EFF71BBA-8310-4B17-B21B-64AE62758E08}"/>
          </ac:grpSpMkLst>
        </pc:grpChg>
        <pc:grpChg chg="add mod topLvl">
          <ac:chgData name="Johannes Buck" userId="2be4d03144155e44" providerId="LiveId" clId="{FAD5234C-00D2-46BE-AA65-343892CEA867}" dt="2019-01-02T20:00:01.131" v="4734" actId="164"/>
          <ac:grpSpMkLst>
            <pc:docMk/>
            <pc:sldMk cId="1233005267" sldId="339"/>
            <ac:grpSpMk id="53" creationId="{3557D6B0-5C62-48DE-8077-51B8D723AF1A}"/>
          </ac:grpSpMkLst>
        </pc:grpChg>
        <pc:grpChg chg="add del mod">
          <ac:chgData name="Johannes Buck" userId="2be4d03144155e44" providerId="LiveId" clId="{FAD5234C-00D2-46BE-AA65-343892CEA867}" dt="2019-01-02T19:59:30.825" v="4727" actId="165"/>
          <ac:grpSpMkLst>
            <pc:docMk/>
            <pc:sldMk cId="1233005267" sldId="339"/>
            <ac:grpSpMk id="55" creationId="{BB8EF827-0DA8-4789-8480-1BCFC1C80EA5}"/>
          </ac:grpSpMkLst>
        </pc:grpChg>
        <pc:grpChg chg="add mod">
          <ac:chgData name="Johannes Buck" userId="2be4d03144155e44" providerId="LiveId" clId="{FAD5234C-00D2-46BE-AA65-343892CEA867}" dt="2019-01-02T20:04:23.767" v="4918" actId="1036"/>
          <ac:grpSpMkLst>
            <pc:docMk/>
            <pc:sldMk cId="1233005267" sldId="339"/>
            <ac:grpSpMk id="56" creationId="{8404A559-7C4C-430A-99A3-617BE3BEE594}"/>
          </ac:grpSpMkLst>
        </pc:grpChg>
        <pc:grpChg chg="add mod">
          <ac:chgData name="Johannes Buck" userId="2be4d03144155e44" providerId="LiveId" clId="{FAD5234C-00D2-46BE-AA65-343892CEA867}" dt="2019-01-02T20:04:34.522" v="4920" actId="1076"/>
          <ac:grpSpMkLst>
            <pc:docMk/>
            <pc:sldMk cId="1233005267" sldId="339"/>
            <ac:grpSpMk id="57" creationId="{AC4ABD61-DCB4-4165-A210-E0814F6B238E}"/>
          </ac:grpSpMkLst>
        </pc:grpChg>
        <pc:grpChg chg="del mod">
          <ac:chgData name="Johannes Buck" userId="2be4d03144155e44" providerId="LiveId" clId="{FAD5234C-00D2-46BE-AA65-343892CEA867}" dt="2019-01-02T19:54:56.220" v="4576" actId="165"/>
          <ac:grpSpMkLst>
            <pc:docMk/>
            <pc:sldMk cId="1233005267" sldId="339"/>
            <ac:grpSpMk id="60" creationId="{65FDBC9D-A6C0-4C5C-AE59-6C10CD4DC7D0}"/>
          </ac:grpSpMkLst>
        </pc:grpChg>
        <pc:grpChg chg="del mod">
          <ac:chgData name="Johannes Buck" userId="2be4d03144155e44" providerId="LiveId" clId="{FAD5234C-00D2-46BE-AA65-343892CEA867}" dt="2019-01-02T19:49:32.694" v="4466" actId="165"/>
          <ac:grpSpMkLst>
            <pc:docMk/>
            <pc:sldMk cId="1233005267" sldId="339"/>
            <ac:grpSpMk id="63" creationId="{77E609FF-B365-4CC5-B758-D77AE34D35BF}"/>
          </ac:grpSpMkLst>
        </pc:grpChg>
        <pc:grpChg chg="add mod">
          <ac:chgData name="Johannes Buck" userId="2be4d03144155e44" providerId="LiveId" clId="{FAD5234C-00D2-46BE-AA65-343892CEA867}" dt="2019-01-02T20:09:02.097" v="4958" actId="164"/>
          <ac:grpSpMkLst>
            <pc:docMk/>
            <pc:sldMk cId="1233005267" sldId="339"/>
            <ac:grpSpMk id="68" creationId="{D30E2A58-7BCF-42C1-A003-2B12EBE6968A}"/>
          </ac:grpSpMkLst>
        </pc:grpChg>
        <pc:grpChg chg="del mod">
          <ac:chgData name="Johannes Buck" userId="2be4d03144155e44" providerId="LiveId" clId="{FAD5234C-00D2-46BE-AA65-343892CEA867}" dt="2019-01-02T20:04:58.171" v="4924" actId="165"/>
          <ac:grpSpMkLst>
            <pc:docMk/>
            <pc:sldMk cId="1233005267" sldId="339"/>
            <ac:grpSpMk id="79" creationId="{EAB1756A-B6EA-4987-9B6C-D68E0D7C4907}"/>
          </ac:grpSpMkLst>
        </pc:grpChg>
        <pc:cxnChg chg="mod topLvl">
          <ac:chgData name="Johannes Buck" userId="2be4d03144155e44" providerId="LiveId" clId="{FAD5234C-00D2-46BE-AA65-343892CEA867}" dt="2019-01-02T19:59:04.152" v="4714" actId="164"/>
          <ac:cxnSpMkLst>
            <pc:docMk/>
            <pc:sldMk cId="1233005267" sldId="339"/>
            <ac:cxnSpMk id="52" creationId="{3897B8A5-F381-4D83-B1F7-06AE16AF71D8}"/>
          </ac:cxnSpMkLst>
        </pc:cxnChg>
        <pc:cxnChg chg="mod topLvl">
          <ac:chgData name="Johannes Buck" userId="2be4d03144155e44" providerId="LiveId" clId="{FAD5234C-00D2-46BE-AA65-343892CEA867}" dt="2019-01-02T19:59:04.152" v="4714" actId="164"/>
          <ac:cxnSpMkLst>
            <pc:docMk/>
            <pc:sldMk cId="1233005267" sldId="339"/>
            <ac:cxnSpMk id="54" creationId="{B77770EE-66D3-4343-BCF9-9DD022CBF0A2}"/>
          </ac:cxnSpMkLst>
        </pc:cxnChg>
        <pc:cxnChg chg="mod topLvl">
          <ac:chgData name="Johannes Buck" userId="2be4d03144155e44" providerId="LiveId" clId="{FAD5234C-00D2-46BE-AA65-343892CEA867}" dt="2019-01-02T19:54:23.319" v="4572" actId="2085"/>
          <ac:cxnSpMkLst>
            <pc:docMk/>
            <pc:sldMk cId="1233005267" sldId="339"/>
            <ac:cxnSpMk id="58" creationId="{DA926365-FB4E-4E1C-8078-20F0472DEEDD}"/>
          </ac:cxnSpMkLst>
        </pc:cxnChg>
        <pc:cxnChg chg="mod topLvl">
          <ac:chgData name="Johannes Buck" userId="2be4d03144155e44" providerId="LiveId" clId="{FAD5234C-00D2-46BE-AA65-343892CEA867}" dt="2019-01-02T19:54:23.319" v="4572" actId="2085"/>
          <ac:cxnSpMkLst>
            <pc:docMk/>
            <pc:sldMk cId="1233005267" sldId="339"/>
            <ac:cxnSpMk id="59" creationId="{F7055279-1F92-47DE-AD72-6F41F1A296BF}"/>
          </ac:cxnSpMkLst>
        </pc:cxnChg>
        <pc:cxnChg chg="mod topLvl">
          <ac:chgData name="Johannes Buck" userId="2be4d03144155e44" providerId="LiveId" clId="{FAD5234C-00D2-46BE-AA65-343892CEA867}" dt="2019-01-02T20:09:02.097" v="4958" actId="164"/>
          <ac:cxnSpMkLst>
            <pc:docMk/>
            <pc:sldMk cId="1233005267" sldId="339"/>
            <ac:cxnSpMk id="71" creationId="{E1025B3C-1B5A-4317-9158-67A0C27E807F}"/>
          </ac:cxnSpMkLst>
        </pc:cxnChg>
        <pc:cxnChg chg="mod topLvl">
          <ac:chgData name="Johannes Buck" userId="2be4d03144155e44" providerId="LiveId" clId="{FAD5234C-00D2-46BE-AA65-343892CEA867}" dt="2019-01-02T20:09:02.097" v="4958" actId="164"/>
          <ac:cxnSpMkLst>
            <pc:docMk/>
            <pc:sldMk cId="1233005267" sldId="339"/>
            <ac:cxnSpMk id="72" creationId="{C259A9A9-AA3A-41D0-BB64-DBBA5F3A16F9}"/>
          </ac:cxnSpMkLst>
        </pc:cxnChg>
        <pc:cxnChg chg="del mod topLvl">
          <ac:chgData name="Johannes Buck" userId="2be4d03144155e44" providerId="LiveId" clId="{FAD5234C-00D2-46BE-AA65-343892CEA867}" dt="2019-01-02T20:08:05.042" v="4952" actId="478"/>
          <ac:cxnSpMkLst>
            <pc:docMk/>
            <pc:sldMk cId="1233005267" sldId="339"/>
            <ac:cxnSpMk id="73" creationId="{02C964C2-51CD-4E02-94E3-FF6CC9BA8EA6}"/>
          </ac:cxnSpMkLst>
        </pc:cxnChg>
        <pc:cxnChg chg="del mod topLvl">
          <ac:chgData name="Johannes Buck" userId="2be4d03144155e44" providerId="LiveId" clId="{FAD5234C-00D2-46BE-AA65-343892CEA867}" dt="2019-01-02T20:08:03.719" v="4951" actId="478"/>
          <ac:cxnSpMkLst>
            <pc:docMk/>
            <pc:sldMk cId="1233005267" sldId="339"/>
            <ac:cxnSpMk id="74" creationId="{6993BB14-E953-4600-AE62-58701FD7D66B}"/>
          </ac:cxnSpMkLst>
        </pc:cxnChg>
        <pc:cxnChg chg="mod topLvl">
          <ac:chgData name="Johannes Buck" userId="2be4d03144155e44" providerId="LiveId" clId="{FAD5234C-00D2-46BE-AA65-343892CEA867}" dt="2019-01-02T20:09:02.097" v="4958" actId="164"/>
          <ac:cxnSpMkLst>
            <pc:docMk/>
            <pc:sldMk cId="1233005267" sldId="339"/>
            <ac:cxnSpMk id="75" creationId="{3D6657E8-B48D-49D7-B657-7D821B76558C}"/>
          </ac:cxnSpMkLst>
        </pc:cxnChg>
        <pc:cxnChg chg="mod topLvl">
          <ac:chgData name="Johannes Buck" userId="2be4d03144155e44" providerId="LiveId" clId="{FAD5234C-00D2-46BE-AA65-343892CEA867}" dt="2019-01-02T20:09:02.097" v="4958" actId="164"/>
          <ac:cxnSpMkLst>
            <pc:docMk/>
            <pc:sldMk cId="1233005267" sldId="339"/>
            <ac:cxnSpMk id="76" creationId="{B1F0209A-EA14-4D4F-805E-A54E7721D252}"/>
          </ac:cxnSpMkLst>
        </pc:cxnChg>
        <pc:cxnChg chg="mod topLvl">
          <ac:chgData name="Johannes Buck" userId="2be4d03144155e44" providerId="LiveId" clId="{FAD5234C-00D2-46BE-AA65-343892CEA867}" dt="2019-01-02T20:09:02.097" v="4958" actId="164"/>
          <ac:cxnSpMkLst>
            <pc:docMk/>
            <pc:sldMk cId="1233005267" sldId="339"/>
            <ac:cxnSpMk id="77" creationId="{A9BDF3F5-E6D5-4110-9C0E-CAD909252858}"/>
          </ac:cxnSpMkLst>
        </pc:cxnChg>
      </pc:sldChg>
      <pc:sldChg chg="delSp add">
        <pc:chgData name="Johannes Buck" userId="2be4d03144155e44" providerId="LiveId" clId="{FAD5234C-00D2-46BE-AA65-343892CEA867}" dt="2019-01-02T20:15:33.604" v="5108" actId="478"/>
        <pc:sldMkLst>
          <pc:docMk/>
          <pc:sldMk cId="1529984250" sldId="340"/>
        </pc:sldMkLst>
        <pc:grpChg chg="del">
          <ac:chgData name="Johannes Buck" userId="2be4d03144155e44" providerId="LiveId" clId="{FAD5234C-00D2-46BE-AA65-343892CEA867}" dt="2019-01-02T20:15:33.604" v="5108" actId="478"/>
          <ac:grpSpMkLst>
            <pc:docMk/>
            <pc:sldMk cId="1529984250" sldId="340"/>
            <ac:grpSpMk id="79" creationId="{EAB1756A-B6EA-4987-9B6C-D68E0D7C4907}"/>
          </ac:grpSpMkLst>
        </pc:grpChg>
      </pc:sldChg>
      <pc:sldChg chg="delSp modSp add">
        <pc:chgData name="Johannes Buck" userId="2be4d03144155e44" providerId="LiveId" clId="{FAD5234C-00D2-46BE-AA65-343892CEA867}" dt="2019-01-02T20:15:37.997" v="5109" actId="478"/>
        <pc:sldMkLst>
          <pc:docMk/>
          <pc:sldMk cId="3132278653" sldId="341"/>
        </pc:sldMkLst>
        <pc:grpChg chg="del">
          <ac:chgData name="Johannes Buck" userId="2be4d03144155e44" providerId="LiveId" clId="{FAD5234C-00D2-46BE-AA65-343892CEA867}" dt="2019-01-02T20:15:37.997" v="5109" actId="478"/>
          <ac:grpSpMkLst>
            <pc:docMk/>
            <pc:sldMk cId="3132278653" sldId="341"/>
            <ac:grpSpMk id="68" creationId="{D30E2A58-7BCF-42C1-A003-2B12EBE6968A}"/>
          </ac:grpSpMkLst>
        </pc:grpChg>
        <pc:cxnChg chg="mod">
          <ac:chgData name="Johannes Buck" userId="2be4d03144155e44" providerId="LiveId" clId="{FAD5234C-00D2-46BE-AA65-343892CEA867}" dt="2019-01-02T20:15:37.997" v="5109" actId="478"/>
          <ac:cxnSpMkLst>
            <pc:docMk/>
            <pc:sldMk cId="3132278653" sldId="341"/>
            <ac:cxnSpMk id="71" creationId="{E1025B3C-1B5A-4317-9158-67A0C27E807F}"/>
          </ac:cxnSpMkLst>
        </pc:cxnChg>
        <pc:cxnChg chg="mod">
          <ac:chgData name="Johannes Buck" userId="2be4d03144155e44" providerId="LiveId" clId="{FAD5234C-00D2-46BE-AA65-343892CEA867}" dt="2019-01-02T20:15:37.997" v="5109" actId="478"/>
          <ac:cxnSpMkLst>
            <pc:docMk/>
            <pc:sldMk cId="3132278653" sldId="341"/>
            <ac:cxnSpMk id="75" creationId="{3D6657E8-B48D-49D7-B657-7D821B76558C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be4d03144155e44/B%20Advisory/B%20Advisory%20Website/News/Risk%20Matrix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be4d03144155e44/B%20Advisory/B%20Advisory%20Website/News/Risk%20Matrix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R1=1.0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'[Risk Matrix.xlsx]RM Linear w. Isolines (2)'!$A$4:$A$8</c:f>
              <c:numCache>
                <c:formatCode>0.0</c:formatCode>
                <c:ptCount val="5"/>
                <c:pt idx="0">
                  <c:v>0.5</c:v>
                </c:pt>
                <c:pt idx="1">
                  <c:v>1</c:v>
                </c:pt>
                <c:pt idx="2">
                  <c:v>2.5</c:v>
                </c:pt>
                <c:pt idx="3">
                  <c:v>3.5</c:v>
                </c:pt>
                <c:pt idx="4">
                  <c:v>4.5</c:v>
                </c:pt>
              </c:numCache>
            </c:numRef>
          </c:xVal>
          <c:yVal>
            <c:numRef>
              <c:f>'[Risk Matrix.xlsx]RM Linear w. Isolines (2)'!$B$4:$B$8</c:f>
              <c:numCache>
                <c:formatCode>0.0</c:formatCode>
                <c:ptCount val="5"/>
                <c:pt idx="0">
                  <c:v>2</c:v>
                </c:pt>
                <c:pt idx="1">
                  <c:v>1</c:v>
                </c:pt>
                <c:pt idx="2">
                  <c:v>0.4</c:v>
                </c:pt>
                <c:pt idx="3">
                  <c:v>0.2857142857142857</c:v>
                </c:pt>
                <c:pt idx="4">
                  <c:v>0.22222222222222221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6B6-4AE0-9202-6A8D4D0DC5BF}"/>
            </c:ext>
          </c:extLst>
        </c:ser>
        <c:ser>
          <c:idx val="1"/>
          <c:order val="1"/>
          <c:tx>
            <c:v>R2=2.0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'[Risk Matrix.xlsx]RM Linear w. Isolines (2)'!$A$4:$A$8</c:f>
              <c:numCache>
                <c:formatCode>0.0</c:formatCode>
                <c:ptCount val="5"/>
                <c:pt idx="0">
                  <c:v>0.5</c:v>
                </c:pt>
                <c:pt idx="1">
                  <c:v>1</c:v>
                </c:pt>
                <c:pt idx="2">
                  <c:v>2.5</c:v>
                </c:pt>
                <c:pt idx="3">
                  <c:v>3.5</c:v>
                </c:pt>
                <c:pt idx="4">
                  <c:v>4.5</c:v>
                </c:pt>
              </c:numCache>
            </c:numRef>
          </c:xVal>
          <c:yVal>
            <c:numRef>
              <c:f>'[Risk Matrix.xlsx]RM Linear w. Isolines (2)'!$C$4:$C$8</c:f>
              <c:numCache>
                <c:formatCode>0.0</c:formatCode>
                <c:ptCount val="5"/>
                <c:pt idx="0">
                  <c:v>4</c:v>
                </c:pt>
                <c:pt idx="1">
                  <c:v>2</c:v>
                </c:pt>
                <c:pt idx="2">
                  <c:v>0.8</c:v>
                </c:pt>
                <c:pt idx="3">
                  <c:v>0.5714285714285714</c:v>
                </c:pt>
                <c:pt idx="4">
                  <c:v>0.44444444444444442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6B6-4AE0-9202-6A8D4D0DC5BF}"/>
            </c:ext>
          </c:extLst>
        </c:ser>
        <c:ser>
          <c:idx val="2"/>
          <c:order val="2"/>
          <c:tx>
            <c:v>R3=3.0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'[Risk Matrix.xlsx]RM Linear w. Isolines (2)'!$A$4:$A$8</c:f>
              <c:numCache>
                <c:formatCode>0.0</c:formatCode>
                <c:ptCount val="5"/>
                <c:pt idx="0">
                  <c:v>0.5</c:v>
                </c:pt>
                <c:pt idx="1">
                  <c:v>1</c:v>
                </c:pt>
                <c:pt idx="2">
                  <c:v>2.5</c:v>
                </c:pt>
                <c:pt idx="3">
                  <c:v>3.5</c:v>
                </c:pt>
                <c:pt idx="4">
                  <c:v>4.5</c:v>
                </c:pt>
              </c:numCache>
            </c:numRef>
          </c:xVal>
          <c:yVal>
            <c:numRef>
              <c:f>'[Risk Matrix.xlsx]RM Linear w. Isolines (2)'!$D$5:$D$8</c:f>
              <c:numCache>
                <c:formatCode>0.0</c:formatCode>
                <c:ptCount val="4"/>
                <c:pt idx="0">
                  <c:v>3</c:v>
                </c:pt>
                <c:pt idx="1">
                  <c:v>1.2</c:v>
                </c:pt>
                <c:pt idx="2">
                  <c:v>0.8571428571428571</c:v>
                </c:pt>
                <c:pt idx="3">
                  <c:v>0.66666666666666663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6B6-4AE0-9202-6A8D4D0DC5BF}"/>
            </c:ext>
          </c:extLst>
        </c:ser>
        <c:ser>
          <c:idx val="3"/>
          <c:order val="3"/>
          <c:tx>
            <c:v>R4=5.0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'[Risk Matrix.xlsx]RM Linear w. Isolines (2)'!$A$4:$A$8</c:f>
              <c:numCache>
                <c:formatCode>0.0</c:formatCode>
                <c:ptCount val="5"/>
                <c:pt idx="0">
                  <c:v>0.5</c:v>
                </c:pt>
                <c:pt idx="1">
                  <c:v>1</c:v>
                </c:pt>
                <c:pt idx="2">
                  <c:v>2.5</c:v>
                </c:pt>
                <c:pt idx="3">
                  <c:v>3.5</c:v>
                </c:pt>
                <c:pt idx="4">
                  <c:v>4.5</c:v>
                </c:pt>
              </c:numCache>
            </c:numRef>
          </c:xVal>
          <c:yVal>
            <c:numRef>
              <c:f>'[Risk Matrix.xlsx]RM Linear w. Isolines (2)'!$E$5:$E$8</c:f>
              <c:numCache>
                <c:formatCode>0.0</c:formatCode>
                <c:ptCount val="4"/>
                <c:pt idx="0">
                  <c:v>5</c:v>
                </c:pt>
                <c:pt idx="1">
                  <c:v>2</c:v>
                </c:pt>
                <c:pt idx="2">
                  <c:v>1.4285714285714286</c:v>
                </c:pt>
                <c:pt idx="3">
                  <c:v>1.1111111111111112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96B6-4AE0-9202-6A8D4D0DC5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05513344"/>
        <c:axId val="1070889120"/>
      </c:scatterChart>
      <c:valAx>
        <c:axId val="11055133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70889120"/>
        <c:crosses val="autoZero"/>
        <c:crossBetween val="midCat"/>
      </c:valAx>
      <c:valAx>
        <c:axId val="1070889120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105513344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R1=1.0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'[Risk Matrix.xlsx]RM Logartimic w. Isolines'!$A$4:$A$8</c:f>
              <c:numCache>
                <c:formatCode>0.0</c:formatCode>
                <c:ptCount val="5"/>
                <c:pt idx="0">
                  <c:v>0.5</c:v>
                </c:pt>
                <c:pt idx="1">
                  <c:v>1</c:v>
                </c:pt>
                <c:pt idx="2">
                  <c:v>2.5</c:v>
                </c:pt>
                <c:pt idx="3">
                  <c:v>3.5</c:v>
                </c:pt>
                <c:pt idx="4">
                  <c:v>4.5</c:v>
                </c:pt>
              </c:numCache>
            </c:numRef>
          </c:xVal>
          <c:yVal>
            <c:numRef>
              <c:f>'[Risk Matrix.xlsx]RM Logartimic w. Isolines'!$B$4:$B$8</c:f>
              <c:numCache>
                <c:formatCode>0.0</c:formatCode>
                <c:ptCount val="5"/>
                <c:pt idx="0">
                  <c:v>2</c:v>
                </c:pt>
                <c:pt idx="1">
                  <c:v>1</c:v>
                </c:pt>
                <c:pt idx="2">
                  <c:v>0.4</c:v>
                </c:pt>
                <c:pt idx="3">
                  <c:v>0.2857142857142857</c:v>
                </c:pt>
                <c:pt idx="4">
                  <c:v>0.22222222222222221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C6B-4659-8A17-239BAAB7886C}"/>
            </c:ext>
          </c:extLst>
        </c:ser>
        <c:ser>
          <c:idx val="1"/>
          <c:order val="1"/>
          <c:tx>
            <c:v>R2=2.0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'[Risk Matrix.xlsx]RM Logartimic w. Isolines'!$A$4:$A$8</c:f>
              <c:numCache>
                <c:formatCode>0.0</c:formatCode>
                <c:ptCount val="5"/>
                <c:pt idx="0">
                  <c:v>0.5</c:v>
                </c:pt>
                <c:pt idx="1">
                  <c:v>1</c:v>
                </c:pt>
                <c:pt idx="2">
                  <c:v>2.5</c:v>
                </c:pt>
                <c:pt idx="3">
                  <c:v>3.5</c:v>
                </c:pt>
                <c:pt idx="4">
                  <c:v>4.5</c:v>
                </c:pt>
              </c:numCache>
            </c:numRef>
          </c:xVal>
          <c:yVal>
            <c:numRef>
              <c:f>'[Risk Matrix.xlsx]RM Logartimic w. Isolines'!$C$4:$C$8</c:f>
              <c:numCache>
                <c:formatCode>0.0</c:formatCode>
                <c:ptCount val="5"/>
                <c:pt idx="0">
                  <c:v>4</c:v>
                </c:pt>
                <c:pt idx="1">
                  <c:v>2</c:v>
                </c:pt>
                <c:pt idx="2">
                  <c:v>0.8</c:v>
                </c:pt>
                <c:pt idx="3">
                  <c:v>0.5714285714285714</c:v>
                </c:pt>
                <c:pt idx="4">
                  <c:v>0.44444444444444442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C6B-4659-8A17-239BAAB7886C}"/>
            </c:ext>
          </c:extLst>
        </c:ser>
        <c:ser>
          <c:idx val="2"/>
          <c:order val="2"/>
          <c:tx>
            <c:v>R3=3.0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'[Risk Matrix.xlsx]RM Logartimic w. Isolines'!$A$5:$A$8</c:f>
              <c:numCache>
                <c:formatCode>0.0</c:formatCode>
                <c:ptCount val="4"/>
                <c:pt idx="0">
                  <c:v>1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xVal>
          <c:yVal>
            <c:numRef>
              <c:f>'[Risk Matrix.xlsx]RM Logartimic w. Isolines'!$D$5:$D$8</c:f>
              <c:numCache>
                <c:formatCode>0.0</c:formatCode>
                <c:ptCount val="4"/>
                <c:pt idx="0">
                  <c:v>3</c:v>
                </c:pt>
                <c:pt idx="1">
                  <c:v>1.2</c:v>
                </c:pt>
                <c:pt idx="2">
                  <c:v>0.8571428571428571</c:v>
                </c:pt>
                <c:pt idx="3">
                  <c:v>0.66666666666666663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C6B-4659-8A17-239BAAB7886C}"/>
            </c:ext>
          </c:extLst>
        </c:ser>
        <c:ser>
          <c:idx val="3"/>
          <c:order val="3"/>
          <c:tx>
            <c:v>R4=5.0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'[Risk Matrix.xlsx]RM Logartimic w. Isolines'!$A$5:$A$8</c:f>
              <c:numCache>
                <c:formatCode>0.0</c:formatCode>
                <c:ptCount val="4"/>
                <c:pt idx="0">
                  <c:v>1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xVal>
          <c:yVal>
            <c:numRef>
              <c:f>'[Risk Matrix.xlsx]RM Logartimic w. Isolines'!$E$5:$E$8</c:f>
              <c:numCache>
                <c:formatCode>0.0</c:formatCode>
                <c:ptCount val="4"/>
                <c:pt idx="0">
                  <c:v>5</c:v>
                </c:pt>
                <c:pt idx="1">
                  <c:v>2</c:v>
                </c:pt>
                <c:pt idx="2">
                  <c:v>1.4285714285714286</c:v>
                </c:pt>
                <c:pt idx="3">
                  <c:v>1.1111111111111112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3C6B-4659-8A17-239BAAB788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05513344"/>
        <c:axId val="1070889120"/>
      </c:scatterChart>
      <c:valAx>
        <c:axId val="1105513344"/>
        <c:scaling>
          <c:logBase val="10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.0" sourceLinked="1"/>
        <c:majorTickMark val="out"/>
        <c:minorTickMark val="in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70889120"/>
        <c:crossesAt val="0.1"/>
        <c:crossBetween val="midCat"/>
      </c:valAx>
      <c:valAx>
        <c:axId val="1070889120"/>
        <c:scaling>
          <c:logBase val="10"/>
          <c:orientation val="minMax"/>
          <c:max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.0" sourceLinked="1"/>
        <c:majorTickMark val="out"/>
        <c:minorTickMark val="in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105513344"/>
        <c:crossesAt val="0.1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79801-4567-4B2A-BD85-3ED2D3E32226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9B22F5-9EE9-4447-9F04-AEFAE2C6D0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88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4176640" y="2565000"/>
            <a:ext cx="7680000" cy="432000"/>
          </a:xfrm>
        </p:spPr>
        <p:txBody>
          <a:bodyPr anchor="t" anchorCtr="0">
            <a:noAutofit/>
          </a:bodyPr>
          <a:lstStyle>
            <a:lvl1pPr>
              <a:spcAft>
                <a:spcPts val="600"/>
              </a:spcAft>
              <a:defRPr sz="2600" baseline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6640" y="2997000"/>
            <a:ext cx="7680000" cy="432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600"/>
              </a:spcAft>
              <a:buNone/>
              <a:defRPr sz="260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>
          <a:xfrm>
            <a:off x="6096000" y="6444000"/>
            <a:ext cx="5760640" cy="216024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r"/>
            <a:r>
              <a:rPr lang="en-US" dirty="0"/>
              <a:t>January 1, 2018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09F3E5B-C1DC-4A18-A323-A2A5ACE00CE0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000" y="296652"/>
            <a:ext cx="1143376" cy="35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9345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000" y="259200"/>
            <a:ext cx="11520000" cy="720726"/>
          </a:xfrm>
        </p:spPr>
        <p:txBody>
          <a:bodyPr/>
          <a:lstStyle>
            <a:lvl1pPr>
              <a:defRPr b="0" baseline="0">
                <a:solidFill>
                  <a:schemeClr val="accent1"/>
                </a:solidFill>
              </a:defRPr>
            </a:lvl1pPr>
          </a:lstStyle>
          <a:p>
            <a:r>
              <a:rPr lang="en-US" noProof="0" dirty="0"/>
              <a:t>[Title]</a:t>
            </a:r>
            <a:br>
              <a:rPr lang="en-US" noProof="0" dirty="0"/>
            </a:br>
            <a:r>
              <a:rPr lang="en-US" noProof="0" dirty="0"/>
              <a:t>[Sub-title]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2000" y="1267200"/>
            <a:ext cx="11520000" cy="5040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2000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7" name="Date Placeholder 5">
            <a:extLst>
              <a:ext uri="{FF2B5EF4-FFF2-40B4-BE49-F238E27FC236}">
                <a16:creationId xmlns:a16="http://schemas.microsoft.com/office/drawing/2014/main" id="{BCCCBB93-3861-4019-9095-2EC95F3344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0" y="6444000"/>
            <a:ext cx="5760640" cy="216024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r"/>
            <a:fld id="{E8940EC6-936D-45A7-B965-5E2EB4D55C9E}" type="slidenum">
              <a:rPr lang="en-US" smtClean="0"/>
              <a:pPr algn="r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099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6096000" y="2997000"/>
            <a:ext cx="5760640" cy="432000"/>
          </a:xfrm>
        </p:spPr>
        <p:txBody>
          <a:bodyPr anchor="t" anchorCtr="0">
            <a:noAutofit/>
          </a:bodyPr>
          <a:lstStyle>
            <a:lvl1pPr>
              <a:spcAft>
                <a:spcPts val="600"/>
              </a:spcAft>
              <a:defRPr baseline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7803377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000" y="259200"/>
            <a:ext cx="11520000" cy="72072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noProof="0" dirty="0"/>
              <a:t>[Title]</a:t>
            </a:r>
            <a:br>
              <a:rPr lang="en-US" noProof="0" dirty="0"/>
            </a:br>
            <a:r>
              <a:rPr lang="en-US" noProof="0" dirty="0"/>
              <a:t>[Sub-title]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000" y="1267200"/>
            <a:ext cx="11520000" cy="504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9" name="Date Placeholder 5">
            <a:extLst>
              <a:ext uri="{FF2B5EF4-FFF2-40B4-BE49-F238E27FC236}">
                <a16:creationId xmlns:a16="http://schemas.microsoft.com/office/drawing/2014/main" id="{488B7DC8-9E3C-4C55-9E7F-7C258E7DBF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0" y="6444000"/>
            <a:ext cx="5760640" cy="216024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pPr algn="r"/>
            <a:fld id="{E8940EC6-936D-45A7-B965-5E2EB4D55C9E}" type="slidenum">
              <a:rPr lang="en-US" smtClean="0"/>
              <a:pPr algn="r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496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62" r:id="rId3"/>
  </p:sldLayoutIdLst>
  <p:hf sldNum="0" hdr="0"/>
  <p:txStyles>
    <p:titleStyle>
      <a:lvl1pPr algn="l" defTabSz="914400" rtl="0" eaLnBrk="1" latinLnBrk="0" hangingPunct="1">
        <a:spcBef>
          <a:spcPct val="0"/>
        </a:spcBef>
        <a:buNone/>
        <a:defRPr sz="2400" b="0" kern="1200">
          <a:solidFill>
            <a:schemeClr val="accent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Clr>
          <a:srgbClr val="91867E"/>
        </a:buClr>
        <a:buFont typeface="Credit Suisse Type Light" pitchFamily="34" charset="0"/>
        <a:buNone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538163" indent="-271463" algn="l" defTabSz="914400" rtl="0" eaLnBrk="1" latinLnBrk="0" hangingPunct="1">
        <a:spcBef>
          <a:spcPct val="20000"/>
        </a:spcBef>
        <a:buFont typeface="Credit Suisse Type Light" pitchFamily="34" charset="0"/>
        <a:buChar char="−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06450" indent="-268288" algn="l" defTabSz="914400" rtl="0" eaLnBrk="1" latinLnBrk="0" hangingPunct="1">
        <a:spcBef>
          <a:spcPct val="20000"/>
        </a:spcBef>
        <a:buClr>
          <a:srgbClr val="91867E"/>
        </a:buClr>
        <a:buFont typeface="Credit Suisse Type Light" pitchFamily="34" charset="0"/>
        <a:buChar char="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76325" indent="-269875" algn="l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344613" indent="-268288" algn="l" defTabSz="914400" rtl="0" eaLnBrk="1" latinLnBrk="0" hangingPunct="1">
        <a:spcBef>
          <a:spcPct val="20000"/>
        </a:spcBef>
        <a:buClr>
          <a:srgbClr val="91867E"/>
        </a:buClr>
        <a:buFont typeface="Credit Suisse Type Light" pitchFamily="34" charset="0"/>
        <a:buChar char="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733153-EFDD-41E2-AB49-7211FA01B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Equation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20A730-A5AA-48C6-8C67-2ED30F79F1E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r"/>
            <a:fld id="{E8940EC6-936D-45A7-B965-5E2EB4D55C9E}" type="slidenum">
              <a:rPr lang="en-US" smtClean="0"/>
              <a:pPr algn="r"/>
              <a:t>1</a:t>
            </a:fld>
            <a:endParaRPr lang="en-US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6033296E-721E-4534-97D3-CEF4B10A05A6}"/>
              </a:ext>
            </a:extLst>
          </p:cNvPr>
          <p:cNvSpPr>
            <a:spLocks noChangeAspect="1"/>
          </p:cNvSpPr>
          <p:nvPr/>
        </p:nvSpPr>
        <p:spPr>
          <a:xfrm>
            <a:off x="2981686" y="2276872"/>
            <a:ext cx="1152000" cy="115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Likelihood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13BF895-55CB-45D4-B3FC-813DDB966E6B}"/>
              </a:ext>
            </a:extLst>
          </p:cNvPr>
          <p:cNvSpPr>
            <a:spLocks noChangeAspect="1"/>
          </p:cNvSpPr>
          <p:nvPr/>
        </p:nvSpPr>
        <p:spPr>
          <a:xfrm>
            <a:off x="6096000" y="2276872"/>
            <a:ext cx="1152000" cy="115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Impact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4CBB7A6-E5BC-4D9B-9FD6-70B2016B5830}"/>
              </a:ext>
            </a:extLst>
          </p:cNvPr>
          <p:cNvSpPr>
            <a:spLocks noChangeAspect="1"/>
          </p:cNvSpPr>
          <p:nvPr/>
        </p:nvSpPr>
        <p:spPr>
          <a:xfrm>
            <a:off x="8400384" y="2276872"/>
            <a:ext cx="1152000" cy="115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Risk</a:t>
            </a:r>
          </a:p>
        </p:txBody>
      </p:sp>
      <p:sp>
        <p:nvSpPr>
          <p:cNvPr id="9" name="Geschweifte Klammer links 8">
            <a:extLst>
              <a:ext uri="{FF2B5EF4-FFF2-40B4-BE49-F238E27FC236}">
                <a16:creationId xmlns:a16="http://schemas.microsoft.com/office/drawing/2014/main" id="{179E0282-C26C-4B1B-AEAC-8333965CFF57}"/>
              </a:ext>
            </a:extLst>
          </p:cNvPr>
          <p:cNvSpPr/>
          <p:nvPr/>
        </p:nvSpPr>
        <p:spPr>
          <a:xfrm rot="16200000">
            <a:off x="3422671" y="2285890"/>
            <a:ext cx="270030" cy="29162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71A9DD7-3377-4BA2-B238-3EF2511E22F5}"/>
              </a:ext>
            </a:extLst>
          </p:cNvPr>
          <p:cNvSpPr>
            <a:spLocks noChangeAspect="1"/>
          </p:cNvSpPr>
          <p:nvPr/>
        </p:nvSpPr>
        <p:spPr>
          <a:xfrm>
            <a:off x="8544384" y="3969060"/>
            <a:ext cx="864000" cy="864000"/>
          </a:xfrm>
          <a:prstGeom prst="ellipse">
            <a:avLst/>
          </a:prstGeom>
          <a:noFill/>
          <a:ln w="12700">
            <a:solidFill>
              <a:srgbClr val="3356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rgbClr val="335691"/>
                </a:solidFill>
              </a:rPr>
              <a:t>Security Risk</a:t>
            </a:r>
          </a:p>
        </p:txBody>
      </p: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22E64D68-717C-45A7-B715-08867F59DCE7}"/>
              </a:ext>
            </a:extLst>
          </p:cNvPr>
          <p:cNvGrpSpPr/>
          <p:nvPr/>
        </p:nvGrpSpPr>
        <p:grpSpPr>
          <a:xfrm>
            <a:off x="2099540" y="3969060"/>
            <a:ext cx="5004460" cy="864000"/>
            <a:chOff x="2099540" y="3969060"/>
            <a:chExt cx="5004460" cy="864000"/>
          </a:xfrm>
        </p:grpSpPr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13CD200B-0021-4251-8EFF-8984D55F77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9540" y="3969060"/>
              <a:ext cx="864000" cy="864000"/>
            </a:xfrm>
            <a:prstGeom prst="ellipse">
              <a:avLst/>
            </a:prstGeom>
            <a:noFill/>
            <a:ln w="12700">
              <a:solidFill>
                <a:srgbClr val="3356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rgbClr val="335691"/>
                  </a:solidFill>
                </a:rPr>
                <a:t>Threat</a:t>
              </a:r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1A5E353E-D6EC-4D8A-B55F-5D7AC269E3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69770" y="3969060"/>
              <a:ext cx="864000" cy="864000"/>
            </a:xfrm>
            <a:prstGeom prst="ellipse">
              <a:avLst/>
            </a:prstGeom>
            <a:noFill/>
            <a:ln w="12700">
              <a:solidFill>
                <a:srgbClr val="3356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rgbClr val="335691"/>
                  </a:solidFill>
                </a:rPr>
                <a:t>Vulner-abilities</a:t>
              </a:r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A597F1CB-5FA2-48B3-973A-849866C325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0000" y="3969060"/>
              <a:ext cx="864000" cy="864000"/>
            </a:xfrm>
            <a:prstGeom prst="ellipse">
              <a:avLst/>
            </a:prstGeom>
            <a:noFill/>
            <a:ln w="12700">
              <a:solidFill>
                <a:srgbClr val="3356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rgbClr val="335691"/>
                  </a:solidFill>
                </a:rPr>
                <a:t>Business Impact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B4A918A9-1E77-4E1A-BD34-00B5A8913474}"/>
                </a:ext>
              </a:extLst>
            </p:cNvPr>
            <p:cNvGrpSpPr/>
            <p:nvPr/>
          </p:nvGrpSpPr>
          <p:grpSpPr>
            <a:xfrm>
              <a:off x="3188661" y="4360434"/>
              <a:ext cx="755988" cy="288080"/>
              <a:chOff x="3035660" y="4401060"/>
              <a:chExt cx="755988" cy="288080"/>
            </a:xfrm>
          </p:grpSpPr>
          <p:cxnSp>
            <p:nvCxnSpPr>
              <p:cNvPr id="15" name="Gerade Verbindung mit Pfeil 14">
                <a:extLst>
                  <a:ext uri="{FF2B5EF4-FFF2-40B4-BE49-F238E27FC236}">
                    <a16:creationId xmlns:a16="http://schemas.microsoft.com/office/drawing/2014/main" id="{2C932D9E-1544-4D65-9235-705E8D0D006E}"/>
                  </a:ext>
                </a:extLst>
              </p:cNvPr>
              <p:cNvCxnSpPr/>
              <p:nvPr/>
            </p:nvCxnSpPr>
            <p:spPr>
              <a:xfrm>
                <a:off x="3035660" y="4401060"/>
                <a:ext cx="755988" cy="0"/>
              </a:xfrm>
              <a:prstGeom prst="straightConnector1">
                <a:avLst/>
              </a:prstGeom>
              <a:ln w="127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ECC878F4-A745-476C-B9AB-72C0C74AEDDE}"/>
                  </a:ext>
                </a:extLst>
              </p:cNvPr>
              <p:cNvSpPr txBox="1"/>
              <p:nvPr/>
            </p:nvSpPr>
            <p:spPr>
              <a:xfrm>
                <a:off x="3153166" y="4504474"/>
                <a:ext cx="52097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Clr>
                    <a:srgbClr val="91867E"/>
                  </a:buClr>
                </a:pPr>
                <a:r>
                  <a:rPr lang="en-US" sz="1200" dirty="0">
                    <a:solidFill>
                      <a:srgbClr val="335691"/>
                    </a:solidFill>
                  </a:rPr>
                  <a:t>Exploits</a:t>
                </a:r>
              </a:p>
            </p:txBody>
          </p:sp>
        </p:grp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B3CC55BE-2464-4E4C-80E5-56EE937CCE23}"/>
                </a:ext>
              </a:extLst>
            </p:cNvPr>
            <p:cNvGrpSpPr/>
            <p:nvPr/>
          </p:nvGrpSpPr>
          <p:grpSpPr>
            <a:xfrm>
              <a:off x="5258891" y="4360434"/>
              <a:ext cx="755988" cy="288080"/>
              <a:chOff x="3035660" y="4401060"/>
              <a:chExt cx="755988" cy="288080"/>
            </a:xfrm>
          </p:grpSpPr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788F90EE-E9E8-41C8-B9C0-45E4302C2487}"/>
                  </a:ext>
                </a:extLst>
              </p:cNvPr>
              <p:cNvCxnSpPr/>
              <p:nvPr/>
            </p:nvCxnSpPr>
            <p:spPr>
              <a:xfrm>
                <a:off x="3035660" y="4401060"/>
                <a:ext cx="755988" cy="0"/>
              </a:xfrm>
              <a:prstGeom prst="straightConnector1">
                <a:avLst/>
              </a:prstGeom>
              <a:ln w="127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CBD36A6B-6F4C-4138-934E-CFB87E0251C9}"/>
                  </a:ext>
                </a:extLst>
              </p:cNvPr>
              <p:cNvSpPr txBox="1"/>
              <p:nvPr/>
            </p:nvSpPr>
            <p:spPr>
              <a:xfrm>
                <a:off x="3153166" y="4504474"/>
                <a:ext cx="54021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Clr>
                    <a:srgbClr val="91867E"/>
                  </a:buClr>
                </a:pPr>
                <a:r>
                  <a:rPr lang="en-US" sz="1200" dirty="0">
                    <a:solidFill>
                      <a:srgbClr val="335691"/>
                    </a:solidFill>
                  </a:rPr>
                  <a:t>Causing</a:t>
                </a:r>
              </a:p>
            </p:txBody>
          </p:sp>
        </p:grp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64F9BBD3-24C3-49D7-98AF-CC0E9799EF40}"/>
              </a:ext>
            </a:extLst>
          </p:cNvPr>
          <p:cNvGrpSpPr/>
          <p:nvPr/>
        </p:nvGrpSpPr>
        <p:grpSpPr>
          <a:xfrm>
            <a:off x="7612360" y="2794182"/>
            <a:ext cx="288000" cy="117380"/>
            <a:chOff x="8040216" y="5039812"/>
            <a:chExt cx="360168" cy="117380"/>
          </a:xfrm>
        </p:grpSpPr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7B8B73FA-FCBF-4440-B58C-E7B421C88C54}"/>
                </a:ext>
              </a:extLst>
            </p:cNvPr>
            <p:cNvCxnSpPr/>
            <p:nvPr/>
          </p:nvCxnSpPr>
          <p:spPr>
            <a:xfrm>
              <a:off x="8040216" y="5039812"/>
              <a:ext cx="360168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C387C784-6670-4A4E-A31D-A2ED8DF97028}"/>
                </a:ext>
              </a:extLst>
            </p:cNvPr>
            <p:cNvCxnSpPr/>
            <p:nvPr/>
          </p:nvCxnSpPr>
          <p:spPr>
            <a:xfrm>
              <a:off x="8040216" y="5157192"/>
              <a:ext cx="360168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B0847693-A68A-4320-B957-D99CACFB6DEF}"/>
              </a:ext>
            </a:extLst>
          </p:cNvPr>
          <p:cNvGrpSpPr/>
          <p:nvPr/>
        </p:nvGrpSpPr>
        <p:grpSpPr>
          <a:xfrm>
            <a:off x="7612360" y="4342370"/>
            <a:ext cx="288000" cy="117380"/>
            <a:chOff x="8040216" y="5039812"/>
            <a:chExt cx="360168" cy="117380"/>
          </a:xfrm>
        </p:grpSpPr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443507D2-CFDC-4283-AC11-38B309F311AE}"/>
                </a:ext>
              </a:extLst>
            </p:cNvPr>
            <p:cNvCxnSpPr/>
            <p:nvPr/>
          </p:nvCxnSpPr>
          <p:spPr>
            <a:xfrm>
              <a:off x="8040216" y="5039812"/>
              <a:ext cx="360168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323CE25C-A4F0-4BA9-ABB5-62CF1DED70FE}"/>
                </a:ext>
              </a:extLst>
            </p:cNvPr>
            <p:cNvCxnSpPr/>
            <p:nvPr/>
          </p:nvCxnSpPr>
          <p:spPr>
            <a:xfrm>
              <a:off x="8040216" y="5157192"/>
              <a:ext cx="360168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FC76291E-0B2B-4C38-9A3D-50CBF6D55915}"/>
              </a:ext>
            </a:extLst>
          </p:cNvPr>
          <p:cNvGrpSpPr>
            <a:grpSpLocks noChangeAspect="1"/>
          </p:cNvGrpSpPr>
          <p:nvPr/>
        </p:nvGrpSpPr>
        <p:grpSpPr>
          <a:xfrm>
            <a:off x="4970843" y="2708872"/>
            <a:ext cx="288000" cy="288000"/>
            <a:chOff x="7446150" y="5625245"/>
            <a:chExt cx="396044" cy="396044"/>
          </a:xfrm>
        </p:grpSpPr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D81EDF26-8452-4EBE-B883-E80FE14CF9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6150" y="5643247"/>
              <a:ext cx="396044" cy="36003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780D0428-A5D6-4D7A-AEB0-DA732091E86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7446150" y="5643247"/>
              <a:ext cx="396044" cy="36003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1885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BD755-510D-41AF-8658-71B6BB2D0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E4E6BA-0672-47E1-B6D0-3064B38E8FE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r"/>
            <a:fld id="{E8940EC6-936D-45A7-B965-5E2EB4D55C9E}" type="slidenum">
              <a:rPr lang="en-US" smtClean="0"/>
              <a:pPr algn="r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27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98EE84-E8DB-4D3F-B6B3-8CD057978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 Advisory Color Scheme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A1E125-B7B2-4497-AAD8-082B44D9903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r"/>
            <a:fld id="{E8940EC6-936D-45A7-B965-5E2EB4D55C9E}" type="slidenum">
              <a:rPr lang="en-US" smtClean="0"/>
              <a:pPr algn="r"/>
              <a:t>11</a:t>
            </a:fld>
            <a:endParaRPr lang="en-US" dirty="0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1DA53122-23B5-4DD0-981C-D52F6F573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231040"/>
              </p:ext>
            </p:extLst>
          </p:nvPr>
        </p:nvGraphicFramePr>
        <p:xfrm>
          <a:off x="335360" y="1232756"/>
          <a:ext cx="7984898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998">
                  <a:extLst>
                    <a:ext uri="{9D8B030D-6E8A-4147-A177-3AD203B41FA5}">
                      <a16:colId xmlns:a16="http://schemas.microsoft.com/office/drawing/2014/main" val="1120137495"/>
                    </a:ext>
                  </a:extLst>
                </a:gridCol>
                <a:gridCol w="1649995">
                  <a:extLst>
                    <a:ext uri="{9D8B030D-6E8A-4147-A177-3AD203B41FA5}">
                      <a16:colId xmlns:a16="http://schemas.microsoft.com/office/drawing/2014/main" val="84153256"/>
                    </a:ext>
                  </a:extLst>
                </a:gridCol>
                <a:gridCol w="1649995">
                  <a:extLst>
                    <a:ext uri="{9D8B030D-6E8A-4147-A177-3AD203B41FA5}">
                      <a16:colId xmlns:a16="http://schemas.microsoft.com/office/drawing/2014/main" val="2633982295"/>
                    </a:ext>
                  </a:extLst>
                </a:gridCol>
                <a:gridCol w="3958910">
                  <a:extLst>
                    <a:ext uri="{9D8B030D-6E8A-4147-A177-3AD203B41FA5}">
                      <a16:colId xmlns:a16="http://schemas.microsoft.com/office/drawing/2014/main" val="4075716303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Color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RGB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Graduation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Purpose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17295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051/086/145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984250" algn="l"/>
                        </a:tabLs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Corp. color / Dark Blue (logo, slide title)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780775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000/176/240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984250" algn="l"/>
                        </a:tabLs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Corp. color / Light Blue (logo)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045433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noProof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091/155/213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984250" algn="l"/>
                        </a:tabLs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Text body (title, highlight)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518044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000/167/181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984250" algn="l"/>
                        </a:tabLs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Accent color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6984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167/052/145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Accent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color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713075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132/108/186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Accent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color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50066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229/216/240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Accent color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28944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195/000/069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Accent color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33984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255/151/075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Accent color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57911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141/198/065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Accent color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867202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000/000/000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Black (text body)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379977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127/127/127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Dark Grey (subtitle)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761112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226/226/226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Light Grey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71873"/>
                  </a:ext>
                </a:extLst>
              </a:tr>
            </a:tbl>
          </a:graphicData>
        </a:graphic>
      </p:graphicFrame>
      <p:sp>
        <p:nvSpPr>
          <p:cNvPr id="6" name="Rechteck 5">
            <a:extLst>
              <a:ext uri="{FF2B5EF4-FFF2-40B4-BE49-F238E27FC236}">
                <a16:creationId xmlns:a16="http://schemas.microsoft.com/office/drawing/2014/main" id="{071A0C34-BC24-491B-86B9-5AFD34F6283C}"/>
              </a:ext>
            </a:extLst>
          </p:cNvPr>
          <p:cNvSpPr/>
          <p:nvPr/>
        </p:nvSpPr>
        <p:spPr>
          <a:xfrm>
            <a:off x="544355" y="1644576"/>
            <a:ext cx="216024" cy="216024"/>
          </a:xfrm>
          <a:prstGeom prst="rect">
            <a:avLst/>
          </a:prstGeom>
          <a:solidFill>
            <a:srgbClr val="3356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E141FA9-A98E-46D6-BB0C-93F27C5CF72B}"/>
              </a:ext>
            </a:extLst>
          </p:cNvPr>
          <p:cNvSpPr/>
          <p:nvPr/>
        </p:nvSpPr>
        <p:spPr>
          <a:xfrm>
            <a:off x="544355" y="3104374"/>
            <a:ext cx="216024" cy="216024"/>
          </a:xfrm>
          <a:prstGeom prst="rect">
            <a:avLst/>
          </a:prstGeom>
          <a:solidFill>
            <a:srgbClr val="A73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B5DD1BB-DAB4-420C-8E3A-B8F2D5B2F342}"/>
              </a:ext>
            </a:extLst>
          </p:cNvPr>
          <p:cNvSpPr/>
          <p:nvPr/>
        </p:nvSpPr>
        <p:spPr>
          <a:xfrm>
            <a:off x="544355" y="4204132"/>
            <a:ext cx="216024" cy="216024"/>
          </a:xfrm>
          <a:prstGeom prst="rect">
            <a:avLst/>
          </a:prstGeom>
          <a:solidFill>
            <a:srgbClr val="C30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968527D-D9D9-4010-8B57-D4A0DB5CC98D}"/>
              </a:ext>
            </a:extLst>
          </p:cNvPr>
          <p:cNvSpPr/>
          <p:nvPr/>
        </p:nvSpPr>
        <p:spPr>
          <a:xfrm>
            <a:off x="544355" y="2737788"/>
            <a:ext cx="216024" cy="216024"/>
          </a:xfrm>
          <a:prstGeom prst="rect">
            <a:avLst/>
          </a:prstGeom>
          <a:solidFill>
            <a:srgbClr val="00A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7871C38-D399-4035-912A-9E76F809C757}"/>
              </a:ext>
            </a:extLst>
          </p:cNvPr>
          <p:cNvSpPr/>
          <p:nvPr/>
        </p:nvSpPr>
        <p:spPr>
          <a:xfrm>
            <a:off x="544355" y="4570718"/>
            <a:ext cx="216024" cy="216024"/>
          </a:xfrm>
          <a:prstGeom prst="rect">
            <a:avLst/>
          </a:prstGeom>
          <a:solidFill>
            <a:srgbClr val="FF97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05C969F-00F5-418B-9506-65D7045721C1}"/>
              </a:ext>
            </a:extLst>
          </p:cNvPr>
          <p:cNvSpPr/>
          <p:nvPr/>
        </p:nvSpPr>
        <p:spPr>
          <a:xfrm>
            <a:off x="544355" y="5670476"/>
            <a:ext cx="216024" cy="2160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5267445-3E59-468A-8DA5-DA3281EA34BB}"/>
              </a:ext>
            </a:extLst>
          </p:cNvPr>
          <p:cNvSpPr/>
          <p:nvPr/>
        </p:nvSpPr>
        <p:spPr>
          <a:xfrm>
            <a:off x="544355" y="4937304"/>
            <a:ext cx="216024" cy="216024"/>
          </a:xfrm>
          <a:prstGeom prst="rect">
            <a:avLst/>
          </a:prstGeom>
          <a:solidFill>
            <a:srgbClr val="8DC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9461D96-5492-44FC-A56A-BA446F99F02E}"/>
              </a:ext>
            </a:extLst>
          </p:cNvPr>
          <p:cNvSpPr/>
          <p:nvPr/>
        </p:nvSpPr>
        <p:spPr>
          <a:xfrm>
            <a:off x="544355" y="2011162"/>
            <a:ext cx="216024" cy="2160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9599C26-7829-43A2-BEA5-D94826B59DE7}"/>
              </a:ext>
            </a:extLst>
          </p:cNvPr>
          <p:cNvSpPr/>
          <p:nvPr/>
        </p:nvSpPr>
        <p:spPr>
          <a:xfrm>
            <a:off x="544355" y="3470960"/>
            <a:ext cx="216024" cy="216024"/>
          </a:xfrm>
          <a:prstGeom prst="rect">
            <a:avLst/>
          </a:prstGeom>
          <a:solidFill>
            <a:srgbClr val="846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92257DE-6909-4AAB-9E0C-A975FB67ED33}"/>
              </a:ext>
            </a:extLst>
          </p:cNvPr>
          <p:cNvSpPr/>
          <p:nvPr/>
        </p:nvSpPr>
        <p:spPr>
          <a:xfrm>
            <a:off x="544355" y="3837546"/>
            <a:ext cx="216024" cy="216024"/>
          </a:xfrm>
          <a:prstGeom prst="rect">
            <a:avLst/>
          </a:prstGeom>
          <a:solidFill>
            <a:srgbClr val="E5D8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32288AB-7B0F-48DE-AE75-4427C46B73C2}"/>
              </a:ext>
            </a:extLst>
          </p:cNvPr>
          <p:cNvSpPr/>
          <p:nvPr/>
        </p:nvSpPr>
        <p:spPr>
          <a:xfrm>
            <a:off x="544355" y="5303890"/>
            <a:ext cx="216024" cy="21602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E50E3660-2631-4104-9817-2DF54686A3FE}"/>
              </a:ext>
            </a:extLst>
          </p:cNvPr>
          <p:cNvSpPr/>
          <p:nvPr/>
        </p:nvSpPr>
        <p:spPr>
          <a:xfrm>
            <a:off x="544355" y="6037064"/>
            <a:ext cx="216024" cy="216024"/>
          </a:xfrm>
          <a:prstGeom prst="rect">
            <a:avLst/>
          </a:prstGeom>
          <a:solidFill>
            <a:srgbClr val="E2E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077A54A-32F2-4E65-A46F-F0C68B06CEC1}"/>
              </a:ext>
            </a:extLst>
          </p:cNvPr>
          <p:cNvSpPr/>
          <p:nvPr/>
        </p:nvSpPr>
        <p:spPr>
          <a:xfrm>
            <a:off x="544355" y="2377748"/>
            <a:ext cx="216024" cy="216024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597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2E4919-33B7-4D82-B42F-E2DE3D219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260648"/>
            <a:ext cx="11520000" cy="720726"/>
          </a:xfrm>
        </p:spPr>
        <p:txBody>
          <a:bodyPr/>
          <a:lstStyle/>
          <a:p>
            <a:r>
              <a:rPr lang="en-US" sz="2400" dirty="0"/>
              <a:t>Aggregation scheme for a distribution-based determination of the overall risk</a:t>
            </a:r>
            <a:br>
              <a:rPr lang="en-US" sz="2400" dirty="0"/>
            </a:b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558688-0D67-4A49-AB31-0D52247C0D5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r"/>
            <a:fld id="{E8940EC6-936D-45A7-B965-5E2EB4D55C9E}" type="slidenum">
              <a:rPr lang="en-US" smtClean="0"/>
              <a:pPr algn="r"/>
              <a:t>2</a:t>
            </a:fld>
            <a:endParaRPr lang="en-US" dirty="0"/>
          </a:p>
        </p:txBody>
      </p:sp>
      <p:grpSp>
        <p:nvGrpSpPr>
          <p:cNvPr id="105" name="Gruppieren 104">
            <a:extLst>
              <a:ext uri="{FF2B5EF4-FFF2-40B4-BE49-F238E27FC236}">
                <a16:creationId xmlns:a16="http://schemas.microsoft.com/office/drawing/2014/main" id="{92E95AAD-E986-46A5-A526-BED871014E09}"/>
              </a:ext>
            </a:extLst>
          </p:cNvPr>
          <p:cNvGrpSpPr/>
          <p:nvPr/>
        </p:nvGrpSpPr>
        <p:grpSpPr>
          <a:xfrm>
            <a:off x="5748639" y="5975123"/>
            <a:ext cx="709646" cy="550221"/>
            <a:chOff x="5699956" y="4426951"/>
            <a:chExt cx="709646" cy="550221"/>
          </a:xfrm>
        </p:grpSpPr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B16151AE-B8A5-4443-804F-54CBCFFC1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797535" y="4509120"/>
              <a:ext cx="558000" cy="347286"/>
            </a:xfrm>
            <a:prstGeom prst="rect">
              <a:avLst/>
            </a:prstGeom>
          </p:spPr>
        </p:pic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E3DA57EE-B62D-4DC0-9E2B-2CD56F1C901B}"/>
                </a:ext>
              </a:extLst>
            </p:cNvPr>
            <p:cNvGrpSpPr/>
            <p:nvPr/>
          </p:nvGrpSpPr>
          <p:grpSpPr>
            <a:xfrm>
              <a:off x="5699956" y="4426951"/>
              <a:ext cx="709646" cy="550221"/>
              <a:chOff x="5699956" y="3176972"/>
              <a:chExt cx="709646" cy="550221"/>
            </a:xfrm>
          </p:grpSpPr>
          <p:grpSp>
            <p:nvGrpSpPr>
              <p:cNvPr id="29" name="Gruppieren 28">
                <a:extLst>
                  <a:ext uri="{FF2B5EF4-FFF2-40B4-BE49-F238E27FC236}">
                    <a16:creationId xmlns:a16="http://schemas.microsoft.com/office/drawing/2014/main" id="{E42146F1-F1AA-43FE-9D7E-D7C21DD976D0}"/>
                  </a:ext>
                </a:extLst>
              </p:cNvPr>
              <p:cNvGrpSpPr/>
              <p:nvPr/>
            </p:nvGrpSpPr>
            <p:grpSpPr>
              <a:xfrm>
                <a:off x="5797534" y="3176972"/>
                <a:ext cx="612068" cy="432048"/>
                <a:chOff x="5807968" y="3176972"/>
                <a:chExt cx="612068" cy="432048"/>
              </a:xfrm>
            </p:grpSpPr>
            <p:cxnSp>
              <p:nvCxnSpPr>
                <p:cNvPr id="32" name="Gerade Verbindung mit Pfeil 31">
                  <a:extLst>
                    <a:ext uri="{FF2B5EF4-FFF2-40B4-BE49-F238E27FC236}">
                      <a16:creationId xmlns:a16="http://schemas.microsoft.com/office/drawing/2014/main" id="{BE5BE2C5-4EC1-4174-B215-FC75315143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07968" y="3176972"/>
                  <a:ext cx="0" cy="432048"/>
                </a:xfrm>
                <a:prstGeom prst="straightConnector1">
                  <a:avLst/>
                </a:prstGeom>
                <a:ln w="6350">
                  <a:solidFill>
                    <a:schemeClr val="tx1"/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Gerade Verbindung mit Pfeil 32">
                  <a:extLst>
                    <a:ext uri="{FF2B5EF4-FFF2-40B4-BE49-F238E27FC236}">
                      <a16:creationId xmlns:a16="http://schemas.microsoft.com/office/drawing/2014/main" id="{93563345-2422-480C-9A45-A46BBFD3CB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07968" y="3609020"/>
                  <a:ext cx="612068" cy="0"/>
                </a:xfrm>
                <a:prstGeom prst="straightConnector1">
                  <a:avLst/>
                </a:prstGeom>
                <a:ln w="6350">
                  <a:solidFill>
                    <a:schemeClr val="tx1"/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C11A87E6-79F1-42AE-8852-BE88F21093DD}"/>
                  </a:ext>
                </a:extLst>
              </p:cNvPr>
              <p:cNvSpPr txBox="1"/>
              <p:nvPr/>
            </p:nvSpPr>
            <p:spPr>
              <a:xfrm>
                <a:off x="5699956" y="3198673"/>
                <a:ext cx="43282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Clr>
                    <a:srgbClr val="91867E"/>
                  </a:buClr>
                </a:pPr>
                <a:r>
                  <a:rPr lang="en-US" sz="600" dirty="0"/>
                  <a:t>P</a:t>
                </a:r>
              </a:p>
            </p:txBody>
          </p:sp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4A807BF9-CFD6-45BA-9985-B70780D2ACD0}"/>
                  </a:ext>
                </a:extLst>
              </p:cNvPr>
              <p:cNvSpPr txBox="1"/>
              <p:nvPr/>
            </p:nvSpPr>
            <p:spPr>
              <a:xfrm>
                <a:off x="6348028" y="3634860"/>
                <a:ext cx="20840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Clr>
                    <a:srgbClr val="91867E"/>
                  </a:buClr>
                </a:pPr>
                <a:r>
                  <a:rPr lang="en-US" sz="600" dirty="0"/>
                  <a:t>I</a:t>
                </a:r>
              </a:p>
            </p:txBody>
          </p:sp>
        </p:grpSp>
      </p:grpSp>
      <p:grpSp>
        <p:nvGrpSpPr>
          <p:cNvPr id="104" name="Gruppieren 103">
            <a:extLst>
              <a:ext uri="{FF2B5EF4-FFF2-40B4-BE49-F238E27FC236}">
                <a16:creationId xmlns:a16="http://schemas.microsoft.com/office/drawing/2014/main" id="{94FEACCF-46C3-4211-8C4B-6532E91517B1}"/>
              </a:ext>
            </a:extLst>
          </p:cNvPr>
          <p:cNvGrpSpPr/>
          <p:nvPr/>
        </p:nvGrpSpPr>
        <p:grpSpPr>
          <a:xfrm>
            <a:off x="7412215" y="5985284"/>
            <a:ext cx="709646" cy="550221"/>
            <a:chOff x="6592231" y="4426951"/>
            <a:chExt cx="709646" cy="550221"/>
          </a:xfrm>
        </p:grpSpPr>
        <p:pic>
          <p:nvPicPr>
            <p:cNvPr id="56" name="Grafik 55">
              <a:extLst>
                <a:ext uri="{FF2B5EF4-FFF2-40B4-BE49-F238E27FC236}">
                  <a16:creationId xmlns:a16="http://schemas.microsoft.com/office/drawing/2014/main" id="{6D15FF83-80FF-4FB1-904C-9C5B1D39D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687202" y="4513635"/>
              <a:ext cx="558000" cy="342771"/>
            </a:xfrm>
            <a:prstGeom prst="rect">
              <a:avLst/>
            </a:prstGeom>
          </p:spPr>
        </p:pic>
        <p:grpSp>
          <p:nvGrpSpPr>
            <p:cNvPr id="48" name="Gruppieren 47">
              <a:extLst>
                <a:ext uri="{FF2B5EF4-FFF2-40B4-BE49-F238E27FC236}">
                  <a16:creationId xmlns:a16="http://schemas.microsoft.com/office/drawing/2014/main" id="{3D3ECE9C-5A79-4EAE-937C-D28AD1778547}"/>
                </a:ext>
              </a:extLst>
            </p:cNvPr>
            <p:cNvGrpSpPr/>
            <p:nvPr/>
          </p:nvGrpSpPr>
          <p:grpSpPr>
            <a:xfrm>
              <a:off x="6592231" y="4426951"/>
              <a:ext cx="709646" cy="550221"/>
              <a:chOff x="5699956" y="3176972"/>
              <a:chExt cx="709646" cy="550221"/>
            </a:xfrm>
          </p:grpSpPr>
          <p:grpSp>
            <p:nvGrpSpPr>
              <p:cNvPr id="49" name="Gruppieren 48">
                <a:extLst>
                  <a:ext uri="{FF2B5EF4-FFF2-40B4-BE49-F238E27FC236}">
                    <a16:creationId xmlns:a16="http://schemas.microsoft.com/office/drawing/2014/main" id="{06D28B28-05D1-426F-B548-95A9A97CEE98}"/>
                  </a:ext>
                </a:extLst>
              </p:cNvPr>
              <p:cNvGrpSpPr/>
              <p:nvPr/>
            </p:nvGrpSpPr>
            <p:grpSpPr>
              <a:xfrm>
                <a:off x="5797534" y="3176972"/>
                <a:ext cx="612068" cy="432048"/>
                <a:chOff x="5807968" y="3176972"/>
                <a:chExt cx="612068" cy="432048"/>
              </a:xfrm>
            </p:grpSpPr>
            <p:cxnSp>
              <p:nvCxnSpPr>
                <p:cNvPr id="52" name="Gerade Verbindung mit Pfeil 51">
                  <a:extLst>
                    <a:ext uri="{FF2B5EF4-FFF2-40B4-BE49-F238E27FC236}">
                      <a16:creationId xmlns:a16="http://schemas.microsoft.com/office/drawing/2014/main" id="{7CC7FB08-5829-41EA-A68C-CF7E1AF439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07968" y="3176972"/>
                  <a:ext cx="0" cy="432048"/>
                </a:xfrm>
                <a:prstGeom prst="straightConnector1">
                  <a:avLst/>
                </a:prstGeom>
                <a:ln w="6350">
                  <a:solidFill>
                    <a:schemeClr val="tx1"/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Gerade Verbindung mit Pfeil 52">
                  <a:extLst>
                    <a:ext uri="{FF2B5EF4-FFF2-40B4-BE49-F238E27FC236}">
                      <a16:creationId xmlns:a16="http://schemas.microsoft.com/office/drawing/2014/main" id="{5E85FAC9-16FC-4E88-9F8E-AF22265335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07968" y="3609020"/>
                  <a:ext cx="612068" cy="0"/>
                </a:xfrm>
                <a:prstGeom prst="straightConnector1">
                  <a:avLst/>
                </a:prstGeom>
                <a:ln w="6350">
                  <a:solidFill>
                    <a:schemeClr val="tx1"/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36894496-8969-40A7-A902-9F5A79D1E014}"/>
                  </a:ext>
                </a:extLst>
              </p:cNvPr>
              <p:cNvSpPr txBox="1"/>
              <p:nvPr/>
            </p:nvSpPr>
            <p:spPr>
              <a:xfrm>
                <a:off x="5699956" y="3198673"/>
                <a:ext cx="43282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Clr>
                    <a:srgbClr val="91867E"/>
                  </a:buClr>
                </a:pPr>
                <a:r>
                  <a:rPr lang="en-US" sz="600" dirty="0"/>
                  <a:t>P</a:t>
                </a:r>
              </a:p>
            </p:txBody>
          </p:sp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CB46D99C-345F-47FF-8609-C586921AF830}"/>
                  </a:ext>
                </a:extLst>
              </p:cNvPr>
              <p:cNvSpPr txBox="1"/>
              <p:nvPr/>
            </p:nvSpPr>
            <p:spPr>
              <a:xfrm>
                <a:off x="6348028" y="3634860"/>
                <a:ext cx="20840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Clr>
                    <a:srgbClr val="91867E"/>
                  </a:buClr>
                </a:pPr>
                <a:r>
                  <a:rPr lang="en-US" sz="600" dirty="0"/>
                  <a:t>I</a:t>
                </a:r>
              </a:p>
            </p:txBody>
          </p:sp>
        </p:grpSp>
      </p:grpSp>
      <p:grpSp>
        <p:nvGrpSpPr>
          <p:cNvPr id="100" name="Gruppieren 99">
            <a:extLst>
              <a:ext uri="{FF2B5EF4-FFF2-40B4-BE49-F238E27FC236}">
                <a16:creationId xmlns:a16="http://schemas.microsoft.com/office/drawing/2014/main" id="{FBCB38AF-DD8B-4D60-ADD7-6A386727B390}"/>
              </a:ext>
            </a:extLst>
          </p:cNvPr>
          <p:cNvGrpSpPr/>
          <p:nvPr/>
        </p:nvGrpSpPr>
        <p:grpSpPr>
          <a:xfrm>
            <a:off x="5672376" y="1556792"/>
            <a:ext cx="709646" cy="550221"/>
            <a:chOff x="3665191" y="4174923"/>
            <a:chExt cx="709646" cy="550221"/>
          </a:xfrm>
        </p:grpSpPr>
        <p:pic>
          <p:nvPicPr>
            <p:cNvPr id="67" name="Grafik 66">
              <a:extLst>
                <a:ext uri="{FF2B5EF4-FFF2-40B4-BE49-F238E27FC236}">
                  <a16:creationId xmlns:a16="http://schemas.microsoft.com/office/drawing/2014/main" id="{88AD9719-D787-4489-A02D-6777C45B41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773804" y="4274361"/>
              <a:ext cx="558000" cy="342771"/>
            </a:xfrm>
            <a:prstGeom prst="rect">
              <a:avLst/>
            </a:prstGeom>
          </p:spPr>
        </p:pic>
        <p:grpSp>
          <p:nvGrpSpPr>
            <p:cNvPr id="76" name="Gruppieren 75">
              <a:extLst>
                <a:ext uri="{FF2B5EF4-FFF2-40B4-BE49-F238E27FC236}">
                  <a16:creationId xmlns:a16="http://schemas.microsoft.com/office/drawing/2014/main" id="{8472CF95-F5FA-460A-B639-91B01C0FD189}"/>
                </a:ext>
              </a:extLst>
            </p:cNvPr>
            <p:cNvGrpSpPr/>
            <p:nvPr/>
          </p:nvGrpSpPr>
          <p:grpSpPr>
            <a:xfrm>
              <a:off x="3665191" y="4174923"/>
              <a:ext cx="709646" cy="550221"/>
              <a:chOff x="5699956" y="3176972"/>
              <a:chExt cx="709646" cy="550221"/>
            </a:xfrm>
          </p:grpSpPr>
          <p:grpSp>
            <p:nvGrpSpPr>
              <p:cNvPr id="77" name="Gruppieren 76">
                <a:extLst>
                  <a:ext uri="{FF2B5EF4-FFF2-40B4-BE49-F238E27FC236}">
                    <a16:creationId xmlns:a16="http://schemas.microsoft.com/office/drawing/2014/main" id="{DDC78D1B-2CDD-4CC1-93C2-F2D68AF5FE29}"/>
                  </a:ext>
                </a:extLst>
              </p:cNvPr>
              <p:cNvGrpSpPr/>
              <p:nvPr/>
            </p:nvGrpSpPr>
            <p:grpSpPr>
              <a:xfrm>
                <a:off x="5797534" y="3176972"/>
                <a:ext cx="612068" cy="432048"/>
                <a:chOff x="5807968" y="3176972"/>
                <a:chExt cx="612068" cy="432048"/>
              </a:xfrm>
            </p:grpSpPr>
            <p:cxnSp>
              <p:nvCxnSpPr>
                <p:cNvPr id="80" name="Gerade Verbindung mit Pfeil 79">
                  <a:extLst>
                    <a:ext uri="{FF2B5EF4-FFF2-40B4-BE49-F238E27FC236}">
                      <a16:creationId xmlns:a16="http://schemas.microsoft.com/office/drawing/2014/main" id="{6EBD5B81-57C2-4BF9-8AC0-D5CBC8C4E3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07968" y="3176972"/>
                  <a:ext cx="0" cy="432048"/>
                </a:xfrm>
                <a:prstGeom prst="straightConnector1">
                  <a:avLst/>
                </a:prstGeom>
                <a:ln w="6350">
                  <a:solidFill>
                    <a:schemeClr val="tx1"/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Gerade Verbindung mit Pfeil 80">
                  <a:extLst>
                    <a:ext uri="{FF2B5EF4-FFF2-40B4-BE49-F238E27FC236}">
                      <a16:creationId xmlns:a16="http://schemas.microsoft.com/office/drawing/2014/main" id="{69D3CC16-BB72-434A-8C01-CDC5D0486B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07968" y="3609020"/>
                  <a:ext cx="612068" cy="0"/>
                </a:xfrm>
                <a:prstGeom prst="straightConnector1">
                  <a:avLst/>
                </a:prstGeom>
                <a:ln w="6350">
                  <a:solidFill>
                    <a:schemeClr val="tx1"/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8" name="Textfeld 77">
                <a:extLst>
                  <a:ext uri="{FF2B5EF4-FFF2-40B4-BE49-F238E27FC236}">
                    <a16:creationId xmlns:a16="http://schemas.microsoft.com/office/drawing/2014/main" id="{33CBF626-3808-42A7-BE45-0C91A663D238}"/>
                  </a:ext>
                </a:extLst>
              </p:cNvPr>
              <p:cNvSpPr txBox="1"/>
              <p:nvPr/>
            </p:nvSpPr>
            <p:spPr>
              <a:xfrm>
                <a:off x="5699956" y="3198673"/>
                <a:ext cx="43282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Clr>
                    <a:srgbClr val="91867E"/>
                  </a:buClr>
                </a:pPr>
                <a:r>
                  <a:rPr lang="en-US" sz="600" dirty="0"/>
                  <a:t>P</a:t>
                </a:r>
              </a:p>
            </p:txBody>
          </p:sp>
          <p:sp>
            <p:nvSpPr>
              <p:cNvPr id="79" name="Textfeld 78">
                <a:extLst>
                  <a:ext uri="{FF2B5EF4-FFF2-40B4-BE49-F238E27FC236}">
                    <a16:creationId xmlns:a16="http://schemas.microsoft.com/office/drawing/2014/main" id="{F370737E-018F-493A-A0D3-A09080B9B441}"/>
                  </a:ext>
                </a:extLst>
              </p:cNvPr>
              <p:cNvSpPr txBox="1"/>
              <p:nvPr/>
            </p:nvSpPr>
            <p:spPr>
              <a:xfrm>
                <a:off x="6348028" y="3634860"/>
                <a:ext cx="20840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Clr>
                    <a:srgbClr val="91867E"/>
                  </a:buClr>
                </a:pPr>
                <a:r>
                  <a:rPr lang="en-US" sz="600" dirty="0"/>
                  <a:t>I</a:t>
                </a:r>
              </a:p>
            </p:txBody>
          </p:sp>
        </p:grpSp>
      </p:grpSp>
      <p:grpSp>
        <p:nvGrpSpPr>
          <p:cNvPr id="106" name="Gruppieren 105">
            <a:extLst>
              <a:ext uri="{FF2B5EF4-FFF2-40B4-BE49-F238E27FC236}">
                <a16:creationId xmlns:a16="http://schemas.microsoft.com/office/drawing/2014/main" id="{274640AB-77C6-4D9D-A150-439C60FC6A4B}"/>
              </a:ext>
            </a:extLst>
          </p:cNvPr>
          <p:cNvGrpSpPr/>
          <p:nvPr/>
        </p:nvGrpSpPr>
        <p:grpSpPr>
          <a:xfrm>
            <a:off x="4169130" y="5985284"/>
            <a:ext cx="709646" cy="550221"/>
            <a:chOff x="4584267" y="4426951"/>
            <a:chExt cx="709646" cy="550221"/>
          </a:xfrm>
        </p:grpSpPr>
        <p:pic>
          <p:nvPicPr>
            <p:cNvPr id="66" name="Grafik 65">
              <a:extLst>
                <a:ext uri="{FF2B5EF4-FFF2-40B4-BE49-F238E27FC236}">
                  <a16:creationId xmlns:a16="http://schemas.microsoft.com/office/drawing/2014/main" id="{DBD50179-B9E9-43EF-B24E-AB6540B92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674171" y="4513799"/>
              <a:ext cx="557733" cy="342607"/>
            </a:xfrm>
            <a:prstGeom prst="rect">
              <a:avLst/>
            </a:prstGeom>
          </p:spPr>
        </p:pic>
        <p:grpSp>
          <p:nvGrpSpPr>
            <p:cNvPr id="88" name="Gruppieren 87">
              <a:extLst>
                <a:ext uri="{FF2B5EF4-FFF2-40B4-BE49-F238E27FC236}">
                  <a16:creationId xmlns:a16="http://schemas.microsoft.com/office/drawing/2014/main" id="{9A24B6F5-1E2B-4D65-B291-6E11968DCB4D}"/>
                </a:ext>
              </a:extLst>
            </p:cNvPr>
            <p:cNvGrpSpPr/>
            <p:nvPr/>
          </p:nvGrpSpPr>
          <p:grpSpPr>
            <a:xfrm>
              <a:off x="4584267" y="4426951"/>
              <a:ext cx="709646" cy="550221"/>
              <a:chOff x="5699956" y="3176972"/>
              <a:chExt cx="709646" cy="550221"/>
            </a:xfrm>
          </p:grpSpPr>
          <p:grpSp>
            <p:nvGrpSpPr>
              <p:cNvPr id="89" name="Gruppieren 88">
                <a:extLst>
                  <a:ext uri="{FF2B5EF4-FFF2-40B4-BE49-F238E27FC236}">
                    <a16:creationId xmlns:a16="http://schemas.microsoft.com/office/drawing/2014/main" id="{44367566-9B09-4A6F-A086-84012C915DB7}"/>
                  </a:ext>
                </a:extLst>
              </p:cNvPr>
              <p:cNvGrpSpPr/>
              <p:nvPr/>
            </p:nvGrpSpPr>
            <p:grpSpPr>
              <a:xfrm>
                <a:off x="5797534" y="3176972"/>
                <a:ext cx="612068" cy="432048"/>
                <a:chOff x="5807968" y="3176972"/>
                <a:chExt cx="612068" cy="432048"/>
              </a:xfrm>
            </p:grpSpPr>
            <p:cxnSp>
              <p:nvCxnSpPr>
                <p:cNvPr id="92" name="Gerade Verbindung mit Pfeil 91">
                  <a:extLst>
                    <a:ext uri="{FF2B5EF4-FFF2-40B4-BE49-F238E27FC236}">
                      <a16:creationId xmlns:a16="http://schemas.microsoft.com/office/drawing/2014/main" id="{684CD254-67E5-41F8-82F0-15C7ED7235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07968" y="3176972"/>
                  <a:ext cx="0" cy="432048"/>
                </a:xfrm>
                <a:prstGeom prst="straightConnector1">
                  <a:avLst/>
                </a:prstGeom>
                <a:ln w="6350">
                  <a:solidFill>
                    <a:schemeClr val="tx1"/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Gerade Verbindung mit Pfeil 92">
                  <a:extLst>
                    <a:ext uri="{FF2B5EF4-FFF2-40B4-BE49-F238E27FC236}">
                      <a16:creationId xmlns:a16="http://schemas.microsoft.com/office/drawing/2014/main" id="{7C95C786-2F09-446F-B4B3-EBA06D2427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07968" y="3609020"/>
                  <a:ext cx="612068" cy="0"/>
                </a:xfrm>
                <a:prstGeom prst="straightConnector1">
                  <a:avLst/>
                </a:prstGeom>
                <a:ln w="6350">
                  <a:solidFill>
                    <a:schemeClr val="tx1"/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0" name="Textfeld 89">
                <a:extLst>
                  <a:ext uri="{FF2B5EF4-FFF2-40B4-BE49-F238E27FC236}">
                    <a16:creationId xmlns:a16="http://schemas.microsoft.com/office/drawing/2014/main" id="{2EA8D339-03F7-41B0-9E49-93F4136D9498}"/>
                  </a:ext>
                </a:extLst>
              </p:cNvPr>
              <p:cNvSpPr txBox="1"/>
              <p:nvPr/>
            </p:nvSpPr>
            <p:spPr>
              <a:xfrm>
                <a:off x="5699956" y="3198673"/>
                <a:ext cx="43282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Clr>
                    <a:srgbClr val="91867E"/>
                  </a:buClr>
                </a:pPr>
                <a:r>
                  <a:rPr lang="en-US" sz="600" dirty="0"/>
                  <a:t>P</a:t>
                </a:r>
              </a:p>
            </p:txBody>
          </p:sp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2146D8FE-DA5E-466A-BA98-AC62F271B9DD}"/>
                  </a:ext>
                </a:extLst>
              </p:cNvPr>
              <p:cNvSpPr txBox="1"/>
              <p:nvPr/>
            </p:nvSpPr>
            <p:spPr>
              <a:xfrm>
                <a:off x="6348028" y="3634860"/>
                <a:ext cx="20840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Clr>
                    <a:srgbClr val="91867E"/>
                  </a:buClr>
                </a:pPr>
                <a:r>
                  <a:rPr lang="en-US" sz="600" dirty="0"/>
                  <a:t>I</a:t>
                </a:r>
              </a:p>
            </p:txBody>
          </p:sp>
        </p:grpSp>
      </p:grpSp>
      <p:grpSp>
        <p:nvGrpSpPr>
          <p:cNvPr id="108" name="Gruppieren 107">
            <a:extLst>
              <a:ext uri="{FF2B5EF4-FFF2-40B4-BE49-F238E27FC236}">
                <a16:creationId xmlns:a16="http://schemas.microsoft.com/office/drawing/2014/main" id="{B5AE45C1-FE16-4F29-B730-465BC660BAE8}"/>
              </a:ext>
            </a:extLst>
          </p:cNvPr>
          <p:cNvGrpSpPr/>
          <p:nvPr/>
        </p:nvGrpSpPr>
        <p:grpSpPr>
          <a:xfrm>
            <a:off x="5717138" y="4426951"/>
            <a:ext cx="709646" cy="550221"/>
            <a:chOff x="5699956" y="3742875"/>
            <a:chExt cx="709646" cy="550221"/>
          </a:xfrm>
        </p:grpSpPr>
        <p:pic>
          <p:nvPicPr>
            <p:cNvPr id="20" name="Grafik 19">
              <a:extLst>
                <a:ext uri="{FF2B5EF4-FFF2-40B4-BE49-F238E27FC236}">
                  <a16:creationId xmlns:a16="http://schemas.microsoft.com/office/drawing/2014/main" id="{E1597D50-CE71-4E64-8EC0-0B5AD0C44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797535" y="3825044"/>
              <a:ext cx="566096" cy="349879"/>
            </a:xfrm>
            <a:prstGeom prst="rect">
              <a:avLst/>
            </a:prstGeom>
          </p:spPr>
        </p:pic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D7273904-A2EC-4824-9B12-3B44DEE22E2F}"/>
                </a:ext>
              </a:extLst>
            </p:cNvPr>
            <p:cNvGrpSpPr/>
            <p:nvPr/>
          </p:nvGrpSpPr>
          <p:grpSpPr>
            <a:xfrm>
              <a:off x="5699956" y="3742875"/>
              <a:ext cx="709646" cy="550221"/>
              <a:chOff x="5699956" y="3176972"/>
              <a:chExt cx="709646" cy="550221"/>
            </a:xfrm>
          </p:grpSpPr>
          <p:grpSp>
            <p:nvGrpSpPr>
              <p:cNvPr id="22" name="Gruppieren 21">
                <a:extLst>
                  <a:ext uri="{FF2B5EF4-FFF2-40B4-BE49-F238E27FC236}">
                    <a16:creationId xmlns:a16="http://schemas.microsoft.com/office/drawing/2014/main" id="{55E5806C-AFF3-4E8D-B899-14E1C183D611}"/>
                  </a:ext>
                </a:extLst>
              </p:cNvPr>
              <p:cNvGrpSpPr/>
              <p:nvPr/>
            </p:nvGrpSpPr>
            <p:grpSpPr>
              <a:xfrm>
                <a:off x="5797534" y="3176972"/>
                <a:ext cx="612068" cy="432048"/>
                <a:chOff x="5807968" y="3176972"/>
                <a:chExt cx="612068" cy="432048"/>
              </a:xfrm>
            </p:grpSpPr>
            <p:cxnSp>
              <p:nvCxnSpPr>
                <p:cNvPr id="25" name="Gerade Verbindung mit Pfeil 24">
                  <a:extLst>
                    <a:ext uri="{FF2B5EF4-FFF2-40B4-BE49-F238E27FC236}">
                      <a16:creationId xmlns:a16="http://schemas.microsoft.com/office/drawing/2014/main" id="{99BC907C-F975-4843-ACC3-62E89ED957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07968" y="3176972"/>
                  <a:ext cx="0" cy="432048"/>
                </a:xfrm>
                <a:prstGeom prst="straightConnector1">
                  <a:avLst/>
                </a:prstGeom>
                <a:ln w="6350">
                  <a:solidFill>
                    <a:schemeClr val="tx1"/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Gerade Verbindung mit Pfeil 25">
                  <a:extLst>
                    <a:ext uri="{FF2B5EF4-FFF2-40B4-BE49-F238E27FC236}">
                      <a16:creationId xmlns:a16="http://schemas.microsoft.com/office/drawing/2014/main" id="{BC913DF3-69D2-4217-A2C9-4D5EC221CE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07968" y="3609020"/>
                  <a:ext cx="612068" cy="0"/>
                </a:xfrm>
                <a:prstGeom prst="straightConnector1">
                  <a:avLst/>
                </a:prstGeom>
                <a:ln w="6350">
                  <a:solidFill>
                    <a:schemeClr val="tx1"/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851520CC-F83D-4C37-B5E4-32AA41EE37E4}"/>
                  </a:ext>
                </a:extLst>
              </p:cNvPr>
              <p:cNvSpPr txBox="1"/>
              <p:nvPr/>
            </p:nvSpPr>
            <p:spPr>
              <a:xfrm>
                <a:off x="5699956" y="3198673"/>
                <a:ext cx="43282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Clr>
                    <a:srgbClr val="91867E"/>
                  </a:buClr>
                </a:pPr>
                <a:r>
                  <a:rPr lang="en-US" sz="600" dirty="0"/>
                  <a:t>P</a:t>
                </a:r>
              </a:p>
            </p:txBody>
          </p:sp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38841150-24B7-4456-B003-1E3FAC9DC986}"/>
                  </a:ext>
                </a:extLst>
              </p:cNvPr>
              <p:cNvSpPr txBox="1"/>
              <p:nvPr/>
            </p:nvSpPr>
            <p:spPr>
              <a:xfrm>
                <a:off x="6348028" y="3634860"/>
                <a:ext cx="20840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Clr>
                    <a:srgbClr val="91867E"/>
                  </a:buClr>
                </a:pPr>
                <a:r>
                  <a:rPr lang="en-US" sz="600" dirty="0"/>
                  <a:t>I</a:t>
                </a:r>
              </a:p>
            </p:txBody>
          </p:sp>
        </p:grpSp>
      </p:grpSp>
      <p:grpSp>
        <p:nvGrpSpPr>
          <p:cNvPr id="103" name="Gruppieren 102">
            <a:extLst>
              <a:ext uri="{FF2B5EF4-FFF2-40B4-BE49-F238E27FC236}">
                <a16:creationId xmlns:a16="http://schemas.microsoft.com/office/drawing/2014/main" id="{52B72D94-87BA-42E5-A200-2FF0E6A1EEBA}"/>
              </a:ext>
            </a:extLst>
          </p:cNvPr>
          <p:cNvGrpSpPr/>
          <p:nvPr/>
        </p:nvGrpSpPr>
        <p:grpSpPr>
          <a:xfrm>
            <a:off x="7386531" y="4426951"/>
            <a:ext cx="709646" cy="550221"/>
            <a:chOff x="6570590" y="3742875"/>
            <a:chExt cx="709646" cy="550221"/>
          </a:xfrm>
        </p:grpSpPr>
        <p:pic>
          <p:nvPicPr>
            <p:cNvPr id="54" name="Grafik 53">
              <a:extLst>
                <a:ext uri="{FF2B5EF4-FFF2-40B4-BE49-F238E27FC236}">
                  <a16:creationId xmlns:a16="http://schemas.microsoft.com/office/drawing/2014/main" id="{6C6B28C9-5D62-4B94-BA39-87948C934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672064" y="3830048"/>
              <a:ext cx="558000" cy="344875"/>
            </a:xfrm>
            <a:prstGeom prst="rect">
              <a:avLst/>
            </a:prstGeom>
          </p:spPr>
        </p:pic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4C128A5E-EA11-4E6D-8743-628BCA4C2E9C}"/>
                </a:ext>
              </a:extLst>
            </p:cNvPr>
            <p:cNvGrpSpPr/>
            <p:nvPr/>
          </p:nvGrpSpPr>
          <p:grpSpPr>
            <a:xfrm>
              <a:off x="6570590" y="3742875"/>
              <a:ext cx="709646" cy="550221"/>
              <a:chOff x="5699956" y="3176972"/>
              <a:chExt cx="709646" cy="550221"/>
            </a:xfrm>
          </p:grpSpPr>
          <p:grpSp>
            <p:nvGrpSpPr>
              <p:cNvPr id="36" name="Gruppieren 35">
                <a:extLst>
                  <a:ext uri="{FF2B5EF4-FFF2-40B4-BE49-F238E27FC236}">
                    <a16:creationId xmlns:a16="http://schemas.microsoft.com/office/drawing/2014/main" id="{D9FC99CD-34D2-4D4E-A7D3-0BB06A543682}"/>
                  </a:ext>
                </a:extLst>
              </p:cNvPr>
              <p:cNvGrpSpPr/>
              <p:nvPr/>
            </p:nvGrpSpPr>
            <p:grpSpPr>
              <a:xfrm>
                <a:off x="5797534" y="3176972"/>
                <a:ext cx="612068" cy="432048"/>
                <a:chOff x="5807968" y="3176972"/>
                <a:chExt cx="612068" cy="432048"/>
              </a:xfrm>
            </p:grpSpPr>
            <p:cxnSp>
              <p:nvCxnSpPr>
                <p:cNvPr id="39" name="Gerade Verbindung mit Pfeil 38">
                  <a:extLst>
                    <a:ext uri="{FF2B5EF4-FFF2-40B4-BE49-F238E27FC236}">
                      <a16:creationId xmlns:a16="http://schemas.microsoft.com/office/drawing/2014/main" id="{997FE76B-6D13-4234-BD4A-017045B645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07968" y="3176972"/>
                  <a:ext cx="0" cy="432048"/>
                </a:xfrm>
                <a:prstGeom prst="straightConnector1">
                  <a:avLst/>
                </a:prstGeom>
                <a:ln w="6350">
                  <a:solidFill>
                    <a:schemeClr val="tx1"/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 Verbindung mit Pfeil 39">
                  <a:extLst>
                    <a:ext uri="{FF2B5EF4-FFF2-40B4-BE49-F238E27FC236}">
                      <a16:creationId xmlns:a16="http://schemas.microsoft.com/office/drawing/2014/main" id="{3163B82E-FFBC-45F9-9AAC-9AF6610E7E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07968" y="3609020"/>
                  <a:ext cx="612068" cy="0"/>
                </a:xfrm>
                <a:prstGeom prst="straightConnector1">
                  <a:avLst/>
                </a:prstGeom>
                <a:ln w="6350">
                  <a:solidFill>
                    <a:schemeClr val="tx1"/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E84CCBE9-9DE8-4E82-AEC9-B90BC615DD97}"/>
                  </a:ext>
                </a:extLst>
              </p:cNvPr>
              <p:cNvSpPr txBox="1"/>
              <p:nvPr/>
            </p:nvSpPr>
            <p:spPr>
              <a:xfrm>
                <a:off x="5699956" y="3198673"/>
                <a:ext cx="43282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Clr>
                    <a:srgbClr val="91867E"/>
                  </a:buClr>
                </a:pPr>
                <a:r>
                  <a:rPr lang="en-US" sz="600" dirty="0"/>
                  <a:t>P</a:t>
                </a:r>
              </a:p>
            </p:txBody>
          </p:sp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AA8A4E55-7E7F-4A0F-9C21-8F087A04F072}"/>
                  </a:ext>
                </a:extLst>
              </p:cNvPr>
              <p:cNvSpPr txBox="1"/>
              <p:nvPr/>
            </p:nvSpPr>
            <p:spPr>
              <a:xfrm>
                <a:off x="6348028" y="3634860"/>
                <a:ext cx="20840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Clr>
                    <a:srgbClr val="91867E"/>
                  </a:buClr>
                </a:pPr>
                <a:r>
                  <a:rPr lang="en-US" sz="600" dirty="0"/>
                  <a:t>I</a:t>
                </a:r>
              </a:p>
            </p:txBody>
          </p:sp>
        </p:grpSp>
      </p:grpSp>
      <p:grpSp>
        <p:nvGrpSpPr>
          <p:cNvPr id="107" name="Gruppieren 106">
            <a:extLst>
              <a:ext uri="{FF2B5EF4-FFF2-40B4-BE49-F238E27FC236}">
                <a16:creationId xmlns:a16="http://schemas.microsoft.com/office/drawing/2014/main" id="{EFFDBEEE-D4B4-4C59-9AC1-9F973A0D8B41}"/>
              </a:ext>
            </a:extLst>
          </p:cNvPr>
          <p:cNvGrpSpPr/>
          <p:nvPr/>
        </p:nvGrpSpPr>
        <p:grpSpPr>
          <a:xfrm>
            <a:off x="4157875" y="4426951"/>
            <a:ext cx="709646" cy="550221"/>
            <a:chOff x="4511824" y="3742875"/>
            <a:chExt cx="709646" cy="550221"/>
          </a:xfrm>
        </p:grpSpPr>
        <p:pic>
          <p:nvPicPr>
            <p:cNvPr id="65" name="Grafik 64">
              <a:extLst>
                <a:ext uri="{FF2B5EF4-FFF2-40B4-BE49-F238E27FC236}">
                  <a16:creationId xmlns:a16="http://schemas.microsoft.com/office/drawing/2014/main" id="{58F03E03-4614-4DE5-B54B-D14C2548F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619836" y="3828332"/>
              <a:ext cx="557733" cy="346591"/>
            </a:xfrm>
            <a:prstGeom prst="rect">
              <a:avLst/>
            </a:prstGeom>
          </p:spPr>
        </p:pic>
        <p:grpSp>
          <p:nvGrpSpPr>
            <p:cNvPr id="94" name="Gruppieren 93">
              <a:extLst>
                <a:ext uri="{FF2B5EF4-FFF2-40B4-BE49-F238E27FC236}">
                  <a16:creationId xmlns:a16="http://schemas.microsoft.com/office/drawing/2014/main" id="{7E018D47-ADF0-4509-94B9-98C2E773D915}"/>
                </a:ext>
              </a:extLst>
            </p:cNvPr>
            <p:cNvGrpSpPr/>
            <p:nvPr/>
          </p:nvGrpSpPr>
          <p:grpSpPr>
            <a:xfrm>
              <a:off x="4511824" y="3742875"/>
              <a:ext cx="709646" cy="550221"/>
              <a:chOff x="5699956" y="3176972"/>
              <a:chExt cx="709646" cy="550221"/>
            </a:xfrm>
          </p:grpSpPr>
          <p:grpSp>
            <p:nvGrpSpPr>
              <p:cNvPr id="95" name="Gruppieren 94">
                <a:extLst>
                  <a:ext uri="{FF2B5EF4-FFF2-40B4-BE49-F238E27FC236}">
                    <a16:creationId xmlns:a16="http://schemas.microsoft.com/office/drawing/2014/main" id="{FBCD1536-E300-436E-B58E-C2983159A24B}"/>
                  </a:ext>
                </a:extLst>
              </p:cNvPr>
              <p:cNvGrpSpPr/>
              <p:nvPr/>
            </p:nvGrpSpPr>
            <p:grpSpPr>
              <a:xfrm>
                <a:off x="5797534" y="3176972"/>
                <a:ext cx="612068" cy="432048"/>
                <a:chOff x="5807968" y="3176972"/>
                <a:chExt cx="612068" cy="432048"/>
              </a:xfrm>
            </p:grpSpPr>
            <p:cxnSp>
              <p:nvCxnSpPr>
                <p:cNvPr id="98" name="Gerade Verbindung mit Pfeil 97">
                  <a:extLst>
                    <a:ext uri="{FF2B5EF4-FFF2-40B4-BE49-F238E27FC236}">
                      <a16:creationId xmlns:a16="http://schemas.microsoft.com/office/drawing/2014/main" id="{A28B6AA1-CB9B-486D-812F-4900F0FD7B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07968" y="3176972"/>
                  <a:ext cx="0" cy="432048"/>
                </a:xfrm>
                <a:prstGeom prst="straightConnector1">
                  <a:avLst/>
                </a:prstGeom>
                <a:ln w="6350">
                  <a:solidFill>
                    <a:schemeClr val="tx1"/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Gerade Verbindung mit Pfeil 98">
                  <a:extLst>
                    <a:ext uri="{FF2B5EF4-FFF2-40B4-BE49-F238E27FC236}">
                      <a16:creationId xmlns:a16="http://schemas.microsoft.com/office/drawing/2014/main" id="{6F5B2147-9607-4FAB-8206-40D0E41579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07968" y="3609020"/>
                  <a:ext cx="612068" cy="0"/>
                </a:xfrm>
                <a:prstGeom prst="straightConnector1">
                  <a:avLst/>
                </a:prstGeom>
                <a:ln w="6350">
                  <a:solidFill>
                    <a:schemeClr val="tx1"/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9FE3AC7B-4042-4C2A-B490-0332BB16722C}"/>
                  </a:ext>
                </a:extLst>
              </p:cNvPr>
              <p:cNvSpPr txBox="1"/>
              <p:nvPr/>
            </p:nvSpPr>
            <p:spPr>
              <a:xfrm>
                <a:off x="5699956" y="3198673"/>
                <a:ext cx="43282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Clr>
                    <a:srgbClr val="91867E"/>
                  </a:buClr>
                </a:pPr>
                <a:r>
                  <a:rPr lang="en-US" sz="600" dirty="0"/>
                  <a:t>P</a:t>
                </a:r>
              </a:p>
            </p:txBody>
          </p:sp>
          <p:sp>
            <p:nvSpPr>
              <p:cNvPr id="97" name="Textfeld 96">
                <a:extLst>
                  <a:ext uri="{FF2B5EF4-FFF2-40B4-BE49-F238E27FC236}">
                    <a16:creationId xmlns:a16="http://schemas.microsoft.com/office/drawing/2014/main" id="{3540A9FA-54BA-45B4-B1F3-B9B61C0A0AC0}"/>
                  </a:ext>
                </a:extLst>
              </p:cNvPr>
              <p:cNvSpPr txBox="1"/>
              <p:nvPr/>
            </p:nvSpPr>
            <p:spPr>
              <a:xfrm>
                <a:off x="6348028" y="3634860"/>
                <a:ext cx="20840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Clr>
                    <a:srgbClr val="91867E"/>
                  </a:buClr>
                </a:pPr>
                <a:r>
                  <a:rPr lang="en-US" sz="600" dirty="0"/>
                  <a:t>I</a:t>
                </a:r>
              </a:p>
            </p:txBody>
          </p:sp>
        </p:grpSp>
      </p:grpSp>
      <p:sp>
        <p:nvSpPr>
          <p:cNvPr id="112" name="Textfeld 111">
            <a:extLst>
              <a:ext uri="{FF2B5EF4-FFF2-40B4-BE49-F238E27FC236}">
                <a16:creationId xmlns:a16="http://schemas.microsoft.com/office/drawing/2014/main" id="{EC264FB0-4FE1-40FC-A071-F2255C5822F5}"/>
              </a:ext>
            </a:extLst>
          </p:cNvPr>
          <p:cNvSpPr txBox="1"/>
          <p:nvPr/>
        </p:nvSpPr>
        <p:spPr>
          <a:xfrm>
            <a:off x="5527928" y="1310571"/>
            <a:ext cx="99854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rgbClr val="91867E"/>
              </a:buClr>
            </a:pPr>
            <a:r>
              <a:rPr lang="en-US" sz="1400" b="1" dirty="0">
                <a:solidFill>
                  <a:srgbClr val="335691"/>
                </a:solidFill>
              </a:rPr>
              <a:t>Overall Risk</a:t>
            </a:r>
          </a:p>
        </p:txBody>
      </p:sp>
      <p:grpSp>
        <p:nvGrpSpPr>
          <p:cNvPr id="109" name="Gruppieren 108">
            <a:extLst>
              <a:ext uri="{FF2B5EF4-FFF2-40B4-BE49-F238E27FC236}">
                <a16:creationId xmlns:a16="http://schemas.microsoft.com/office/drawing/2014/main" id="{99C59A99-BEEB-43FF-93EC-69770292DBF3}"/>
              </a:ext>
            </a:extLst>
          </p:cNvPr>
          <p:cNvGrpSpPr/>
          <p:nvPr/>
        </p:nvGrpSpPr>
        <p:grpSpPr>
          <a:xfrm>
            <a:off x="5748639" y="2950787"/>
            <a:ext cx="709646" cy="550221"/>
            <a:chOff x="5685223" y="2968790"/>
            <a:chExt cx="709646" cy="550221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ED210CF4-1EF4-4126-B22F-19C4AE2BD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782801" y="3057469"/>
              <a:ext cx="558000" cy="344298"/>
            </a:xfrm>
            <a:prstGeom prst="rect">
              <a:avLst/>
            </a:prstGeom>
          </p:spPr>
        </p:pic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C4580AC4-8140-40A3-B46C-EC403E695254}"/>
                </a:ext>
              </a:extLst>
            </p:cNvPr>
            <p:cNvGrpSpPr/>
            <p:nvPr/>
          </p:nvGrpSpPr>
          <p:grpSpPr>
            <a:xfrm>
              <a:off x="5685223" y="2968790"/>
              <a:ext cx="709646" cy="550221"/>
              <a:chOff x="5699956" y="3176972"/>
              <a:chExt cx="709646" cy="550221"/>
            </a:xfrm>
          </p:grpSpPr>
          <p:grpSp>
            <p:nvGrpSpPr>
              <p:cNvPr id="16" name="Gruppieren 15">
                <a:extLst>
                  <a:ext uri="{FF2B5EF4-FFF2-40B4-BE49-F238E27FC236}">
                    <a16:creationId xmlns:a16="http://schemas.microsoft.com/office/drawing/2014/main" id="{2C5AF80A-58FE-41DA-A2FE-8EA07AFDCD7A}"/>
                  </a:ext>
                </a:extLst>
              </p:cNvPr>
              <p:cNvGrpSpPr/>
              <p:nvPr/>
            </p:nvGrpSpPr>
            <p:grpSpPr>
              <a:xfrm>
                <a:off x="5797534" y="3176972"/>
                <a:ext cx="612068" cy="432048"/>
                <a:chOff x="5807968" y="3176972"/>
                <a:chExt cx="612068" cy="432048"/>
              </a:xfrm>
            </p:grpSpPr>
            <p:cxnSp>
              <p:nvCxnSpPr>
                <p:cNvPr id="10" name="Gerade Verbindung mit Pfeil 9">
                  <a:extLst>
                    <a:ext uri="{FF2B5EF4-FFF2-40B4-BE49-F238E27FC236}">
                      <a16:creationId xmlns:a16="http://schemas.microsoft.com/office/drawing/2014/main" id="{D497402E-8B36-42EB-B646-4AC53EEADC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07968" y="3176972"/>
                  <a:ext cx="0" cy="432048"/>
                </a:xfrm>
                <a:prstGeom prst="straightConnector1">
                  <a:avLst/>
                </a:prstGeom>
                <a:ln w="6350">
                  <a:solidFill>
                    <a:schemeClr val="tx1"/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Gerade Verbindung mit Pfeil 11">
                  <a:extLst>
                    <a:ext uri="{FF2B5EF4-FFF2-40B4-BE49-F238E27FC236}">
                      <a16:creationId xmlns:a16="http://schemas.microsoft.com/office/drawing/2014/main" id="{B81845F9-0079-4D8D-AC2E-6290E02727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07968" y="3609020"/>
                  <a:ext cx="612068" cy="0"/>
                </a:xfrm>
                <a:prstGeom prst="straightConnector1">
                  <a:avLst/>
                </a:prstGeom>
                <a:ln w="6350">
                  <a:solidFill>
                    <a:schemeClr val="tx1"/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96F51B95-98B6-46F2-8545-C21C1DC56E56}"/>
                  </a:ext>
                </a:extLst>
              </p:cNvPr>
              <p:cNvSpPr txBox="1"/>
              <p:nvPr/>
            </p:nvSpPr>
            <p:spPr>
              <a:xfrm>
                <a:off x="5699956" y="3198673"/>
                <a:ext cx="43282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Clr>
                    <a:srgbClr val="91867E"/>
                  </a:buClr>
                </a:pPr>
                <a:r>
                  <a:rPr lang="en-US" sz="600" dirty="0"/>
                  <a:t>P</a:t>
                </a:r>
              </a:p>
            </p:txBody>
          </p:sp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D4AD69A9-C8DF-4C60-9202-02CD2DBB14F5}"/>
                  </a:ext>
                </a:extLst>
              </p:cNvPr>
              <p:cNvSpPr txBox="1"/>
              <p:nvPr/>
            </p:nvSpPr>
            <p:spPr>
              <a:xfrm>
                <a:off x="6348028" y="3634860"/>
                <a:ext cx="20840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Clr>
                    <a:srgbClr val="91867E"/>
                  </a:buClr>
                </a:pPr>
                <a:r>
                  <a:rPr lang="en-US" sz="600" dirty="0"/>
                  <a:t>I</a:t>
                </a:r>
              </a:p>
            </p:txBody>
          </p:sp>
        </p:grpSp>
      </p:grpSp>
      <p:grpSp>
        <p:nvGrpSpPr>
          <p:cNvPr id="102" name="Gruppieren 101">
            <a:extLst>
              <a:ext uri="{FF2B5EF4-FFF2-40B4-BE49-F238E27FC236}">
                <a16:creationId xmlns:a16="http://schemas.microsoft.com/office/drawing/2014/main" id="{ADA2B7B8-8E73-49E5-89F1-997CEE826FB7}"/>
              </a:ext>
            </a:extLst>
          </p:cNvPr>
          <p:cNvGrpSpPr/>
          <p:nvPr/>
        </p:nvGrpSpPr>
        <p:grpSpPr>
          <a:xfrm>
            <a:off x="7343249" y="2950787"/>
            <a:ext cx="709646" cy="550221"/>
            <a:chOff x="6570590" y="2968790"/>
            <a:chExt cx="709646" cy="550221"/>
          </a:xfrm>
        </p:grpSpPr>
        <p:pic>
          <p:nvPicPr>
            <p:cNvPr id="41" name="Grafik 40">
              <a:extLst>
                <a:ext uri="{FF2B5EF4-FFF2-40B4-BE49-F238E27FC236}">
                  <a16:creationId xmlns:a16="http://schemas.microsoft.com/office/drawing/2014/main" id="{06F4DD49-F064-4974-87F1-9419F02D59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668168" y="3052034"/>
              <a:ext cx="558000" cy="349733"/>
            </a:xfrm>
            <a:prstGeom prst="rect">
              <a:avLst/>
            </a:prstGeom>
          </p:spPr>
        </p:pic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92D0482D-2FE6-44D1-AF7A-FD9BCD5ADF92}"/>
                </a:ext>
              </a:extLst>
            </p:cNvPr>
            <p:cNvGrpSpPr/>
            <p:nvPr/>
          </p:nvGrpSpPr>
          <p:grpSpPr>
            <a:xfrm>
              <a:off x="6570590" y="2968790"/>
              <a:ext cx="709646" cy="550221"/>
              <a:chOff x="5699956" y="3176972"/>
              <a:chExt cx="709646" cy="550221"/>
            </a:xfrm>
          </p:grpSpPr>
          <p:grpSp>
            <p:nvGrpSpPr>
              <p:cNvPr id="43" name="Gruppieren 42">
                <a:extLst>
                  <a:ext uri="{FF2B5EF4-FFF2-40B4-BE49-F238E27FC236}">
                    <a16:creationId xmlns:a16="http://schemas.microsoft.com/office/drawing/2014/main" id="{6C282097-BAC3-436E-83CE-B06F6B5C1B13}"/>
                  </a:ext>
                </a:extLst>
              </p:cNvPr>
              <p:cNvGrpSpPr/>
              <p:nvPr/>
            </p:nvGrpSpPr>
            <p:grpSpPr>
              <a:xfrm>
                <a:off x="5797534" y="3176972"/>
                <a:ext cx="612068" cy="432048"/>
                <a:chOff x="5807968" y="3176972"/>
                <a:chExt cx="612068" cy="432048"/>
              </a:xfrm>
            </p:grpSpPr>
            <p:cxnSp>
              <p:nvCxnSpPr>
                <p:cNvPr id="46" name="Gerade Verbindung mit Pfeil 45">
                  <a:extLst>
                    <a:ext uri="{FF2B5EF4-FFF2-40B4-BE49-F238E27FC236}">
                      <a16:creationId xmlns:a16="http://schemas.microsoft.com/office/drawing/2014/main" id="{6A60E535-3694-482B-8F0E-D37EF5DD6E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07968" y="3176972"/>
                  <a:ext cx="0" cy="432048"/>
                </a:xfrm>
                <a:prstGeom prst="straightConnector1">
                  <a:avLst/>
                </a:prstGeom>
                <a:ln w="6350">
                  <a:solidFill>
                    <a:schemeClr val="tx1"/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Gerade Verbindung mit Pfeil 46">
                  <a:extLst>
                    <a:ext uri="{FF2B5EF4-FFF2-40B4-BE49-F238E27FC236}">
                      <a16:creationId xmlns:a16="http://schemas.microsoft.com/office/drawing/2014/main" id="{BB04856F-E3DB-468C-B480-2DE2186C82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07968" y="3609020"/>
                  <a:ext cx="612068" cy="0"/>
                </a:xfrm>
                <a:prstGeom prst="straightConnector1">
                  <a:avLst/>
                </a:prstGeom>
                <a:ln w="6350">
                  <a:solidFill>
                    <a:schemeClr val="tx1"/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A759947B-2D66-4E71-9376-B3EF3C3F1DC0}"/>
                  </a:ext>
                </a:extLst>
              </p:cNvPr>
              <p:cNvSpPr txBox="1"/>
              <p:nvPr/>
            </p:nvSpPr>
            <p:spPr>
              <a:xfrm>
                <a:off x="5699956" y="3198673"/>
                <a:ext cx="43282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Clr>
                    <a:srgbClr val="91867E"/>
                  </a:buClr>
                </a:pPr>
                <a:r>
                  <a:rPr lang="en-US" sz="600" dirty="0"/>
                  <a:t>P</a:t>
                </a:r>
              </a:p>
            </p:txBody>
          </p:sp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5E8658EE-C43B-40F1-9685-57C5DD64B633}"/>
                  </a:ext>
                </a:extLst>
              </p:cNvPr>
              <p:cNvSpPr txBox="1"/>
              <p:nvPr/>
            </p:nvSpPr>
            <p:spPr>
              <a:xfrm>
                <a:off x="6348028" y="3634860"/>
                <a:ext cx="20840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Clr>
                    <a:srgbClr val="91867E"/>
                  </a:buClr>
                </a:pPr>
                <a:r>
                  <a:rPr lang="en-US" sz="600" dirty="0"/>
                  <a:t>I</a:t>
                </a:r>
              </a:p>
            </p:txBody>
          </p:sp>
        </p:grpSp>
      </p:grpSp>
      <p:grpSp>
        <p:nvGrpSpPr>
          <p:cNvPr id="101" name="Gruppieren 100">
            <a:extLst>
              <a:ext uri="{FF2B5EF4-FFF2-40B4-BE49-F238E27FC236}">
                <a16:creationId xmlns:a16="http://schemas.microsoft.com/office/drawing/2014/main" id="{00BD7F87-DC28-4B0F-90C3-44633F42390B}"/>
              </a:ext>
            </a:extLst>
          </p:cNvPr>
          <p:cNvGrpSpPr/>
          <p:nvPr/>
        </p:nvGrpSpPr>
        <p:grpSpPr>
          <a:xfrm>
            <a:off x="4128459" y="2950787"/>
            <a:ext cx="709646" cy="550221"/>
            <a:chOff x="4571025" y="2968790"/>
            <a:chExt cx="709646" cy="550221"/>
          </a:xfrm>
        </p:grpSpPr>
        <p:pic>
          <p:nvPicPr>
            <p:cNvPr id="63" name="Grafik 62">
              <a:extLst>
                <a:ext uri="{FF2B5EF4-FFF2-40B4-BE49-F238E27FC236}">
                  <a16:creationId xmlns:a16="http://schemas.microsoft.com/office/drawing/2014/main" id="{42B5512F-52E4-4C3D-8C9E-3445EB0DE9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674171" y="3059160"/>
              <a:ext cx="557733" cy="342607"/>
            </a:xfrm>
            <a:prstGeom prst="rect">
              <a:avLst/>
            </a:prstGeom>
          </p:spPr>
        </p:pic>
        <p:grpSp>
          <p:nvGrpSpPr>
            <p:cNvPr id="82" name="Gruppieren 81">
              <a:extLst>
                <a:ext uri="{FF2B5EF4-FFF2-40B4-BE49-F238E27FC236}">
                  <a16:creationId xmlns:a16="http://schemas.microsoft.com/office/drawing/2014/main" id="{F18C0C5D-C85A-4D2F-829C-8922556B4C2F}"/>
                </a:ext>
              </a:extLst>
            </p:cNvPr>
            <p:cNvGrpSpPr/>
            <p:nvPr/>
          </p:nvGrpSpPr>
          <p:grpSpPr>
            <a:xfrm>
              <a:off x="4571025" y="2968790"/>
              <a:ext cx="709646" cy="550221"/>
              <a:chOff x="5699956" y="3176972"/>
              <a:chExt cx="709646" cy="550221"/>
            </a:xfrm>
          </p:grpSpPr>
          <p:grpSp>
            <p:nvGrpSpPr>
              <p:cNvPr id="83" name="Gruppieren 82">
                <a:extLst>
                  <a:ext uri="{FF2B5EF4-FFF2-40B4-BE49-F238E27FC236}">
                    <a16:creationId xmlns:a16="http://schemas.microsoft.com/office/drawing/2014/main" id="{6D45EC5B-F939-4F60-8BB6-923BC520138F}"/>
                  </a:ext>
                </a:extLst>
              </p:cNvPr>
              <p:cNvGrpSpPr/>
              <p:nvPr/>
            </p:nvGrpSpPr>
            <p:grpSpPr>
              <a:xfrm>
                <a:off x="5797534" y="3176972"/>
                <a:ext cx="612068" cy="432048"/>
                <a:chOff x="5807968" y="3176972"/>
                <a:chExt cx="612068" cy="432048"/>
              </a:xfrm>
            </p:grpSpPr>
            <p:cxnSp>
              <p:nvCxnSpPr>
                <p:cNvPr id="86" name="Gerade Verbindung mit Pfeil 85">
                  <a:extLst>
                    <a:ext uri="{FF2B5EF4-FFF2-40B4-BE49-F238E27FC236}">
                      <a16:creationId xmlns:a16="http://schemas.microsoft.com/office/drawing/2014/main" id="{A3FC0398-26C0-44A1-888B-41D207EC06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07968" y="3176972"/>
                  <a:ext cx="0" cy="432048"/>
                </a:xfrm>
                <a:prstGeom prst="straightConnector1">
                  <a:avLst/>
                </a:prstGeom>
                <a:ln w="6350">
                  <a:solidFill>
                    <a:schemeClr val="tx1"/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Gerade Verbindung mit Pfeil 86">
                  <a:extLst>
                    <a:ext uri="{FF2B5EF4-FFF2-40B4-BE49-F238E27FC236}">
                      <a16:creationId xmlns:a16="http://schemas.microsoft.com/office/drawing/2014/main" id="{87ACCCAC-E887-46A4-838A-86B67B23BC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07968" y="3609020"/>
                  <a:ext cx="612068" cy="0"/>
                </a:xfrm>
                <a:prstGeom prst="straightConnector1">
                  <a:avLst/>
                </a:prstGeom>
                <a:ln w="6350">
                  <a:solidFill>
                    <a:schemeClr val="tx1"/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4" name="Textfeld 83">
                <a:extLst>
                  <a:ext uri="{FF2B5EF4-FFF2-40B4-BE49-F238E27FC236}">
                    <a16:creationId xmlns:a16="http://schemas.microsoft.com/office/drawing/2014/main" id="{613D30CD-4916-41A4-8C93-92DE569E2610}"/>
                  </a:ext>
                </a:extLst>
              </p:cNvPr>
              <p:cNvSpPr txBox="1"/>
              <p:nvPr/>
            </p:nvSpPr>
            <p:spPr>
              <a:xfrm>
                <a:off x="5699956" y="3198673"/>
                <a:ext cx="43282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Clr>
                    <a:srgbClr val="91867E"/>
                  </a:buClr>
                </a:pPr>
                <a:r>
                  <a:rPr lang="en-US" sz="600" dirty="0"/>
                  <a:t>P</a:t>
                </a:r>
              </a:p>
            </p:txBody>
          </p:sp>
          <p:sp>
            <p:nvSpPr>
              <p:cNvPr id="85" name="Textfeld 84">
                <a:extLst>
                  <a:ext uri="{FF2B5EF4-FFF2-40B4-BE49-F238E27FC236}">
                    <a16:creationId xmlns:a16="http://schemas.microsoft.com/office/drawing/2014/main" id="{13E0B8A7-30FF-448D-A85A-6686375A3723}"/>
                  </a:ext>
                </a:extLst>
              </p:cNvPr>
              <p:cNvSpPr txBox="1"/>
              <p:nvPr/>
            </p:nvSpPr>
            <p:spPr>
              <a:xfrm>
                <a:off x="6348028" y="3634860"/>
                <a:ext cx="20840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Clr>
                    <a:srgbClr val="91867E"/>
                  </a:buClr>
                </a:pPr>
                <a:r>
                  <a:rPr lang="en-US" sz="600" dirty="0"/>
                  <a:t>I</a:t>
                </a:r>
              </a:p>
            </p:txBody>
          </p:sp>
        </p:grpSp>
      </p:grpSp>
      <p:sp>
        <p:nvSpPr>
          <p:cNvPr id="114" name="Textfeld 113">
            <a:extLst>
              <a:ext uri="{FF2B5EF4-FFF2-40B4-BE49-F238E27FC236}">
                <a16:creationId xmlns:a16="http://schemas.microsoft.com/office/drawing/2014/main" id="{BB85A30B-6C47-421F-854B-4E7CD8CF43EA}"/>
              </a:ext>
            </a:extLst>
          </p:cNvPr>
          <p:cNvSpPr txBox="1"/>
          <p:nvPr/>
        </p:nvSpPr>
        <p:spPr>
          <a:xfrm>
            <a:off x="4290966" y="2636912"/>
            <a:ext cx="46326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rgbClr val="91867E"/>
              </a:buClr>
            </a:pPr>
            <a:r>
              <a:rPr lang="en-US" sz="1400" dirty="0">
                <a:solidFill>
                  <a:srgbClr val="335691"/>
                </a:solidFill>
              </a:rPr>
              <a:t>Risk 1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1FFEDDCF-30DE-407E-AA38-976FCEA04333}"/>
              </a:ext>
            </a:extLst>
          </p:cNvPr>
          <p:cNvSpPr txBox="1"/>
          <p:nvPr/>
        </p:nvSpPr>
        <p:spPr>
          <a:xfrm>
            <a:off x="5881554" y="2636912"/>
            <a:ext cx="46326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rgbClr val="91867E"/>
              </a:buClr>
            </a:pPr>
            <a:r>
              <a:rPr lang="en-US" sz="1400" dirty="0">
                <a:solidFill>
                  <a:srgbClr val="335691"/>
                </a:solidFill>
              </a:rPr>
              <a:t>Risk 2</a:t>
            </a: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901D2A37-56BF-4792-B9ED-D1B7AB206DA0}"/>
              </a:ext>
            </a:extLst>
          </p:cNvPr>
          <p:cNvSpPr txBox="1"/>
          <p:nvPr/>
        </p:nvSpPr>
        <p:spPr>
          <a:xfrm>
            <a:off x="7497726" y="2636912"/>
            <a:ext cx="46326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rgbClr val="91867E"/>
              </a:buClr>
            </a:pPr>
            <a:r>
              <a:rPr lang="en-US" sz="1400" dirty="0">
                <a:solidFill>
                  <a:srgbClr val="335691"/>
                </a:solidFill>
              </a:rPr>
              <a:t>Risk 3</a:t>
            </a:r>
          </a:p>
        </p:txBody>
      </p:sp>
      <p:sp>
        <p:nvSpPr>
          <p:cNvPr id="132" name="Textfeld 131">
            <a:extLst>
              <a:ext uri="{FF2B5EF4-FFF2-40B4-BE49-F238E27FC236}">
                <a16:creationId xmlns:a16="http://schemas.microsoft.com/office/drawing/2014/main" id="{BC1C9147-8607-4BA9-B4D1-2AA44905E37F}"/>
              </a:ext>
            </a:extLst>
          </p:cNvPr>
          <p:cNvSpPr txBox="1"/>
          <p:nvPr/>
        </p:nvSpPr>
        <p:spPr>
          <a:xfrm>
            <a:off x="4281348" y="4113076"/>
            <a:ext cx="48250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rgbClr val="91867E"/>
              </a:buClr>
            </a:pPr>
            <a:r>
              <a:rPr lang="en-US" sz="1400" dirty="0">
                <a:solidFill>
                  <a:srgbClr val="335691"/>
                </a:solidFill>
              </a:rPr>
              <a:t>Risk A</a:t>
            </a:r>
          </a:p>
        </p:txBody>
      </p:sp>
      <p:sp>
        <p:nvSpPr>
          <p:cNvPr id="133" name="Textfeld 132">
            <a:extLst>
              <a:ext uri="{FF2B5EF4-FFF2-40B4-BE49-F238E27FC236}">
                <a16:creationId xmlns:a16="http://schemas.microsoft.com/office/drawing/2014/main" id="{4405767C-7773-4C4F-A4F9-081B26D808DD}"/>
              </a:ext>
            </a:extLst>
          </p:cNvPr>
          <p:cNvSpPr txBox="1"/>
          <p:nvPr/>
        </p:nvSpPr>
        <p:spPr>
          <a:xfrm>
            <a:off x="5878348" y="4113076"/>
            <a:ext cx="46968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rgbClr val="91867E"/>
              </a:buClr>
            </a:pPr>
            <a:r>
              <a:rPr lang="en-US" sz="1400" dirty="0">
                <a:solidFill>
                  <a:srgbClr val="335691"/>
                </a:solidFill>
              </a:rPr>
              <a:t>Risk B</a:t>
            </a:r>
          </a:p>
        </p:txBody>
      </p:sp>
      <p:sp>
        <p:nvSpPr>
          <p:cNvPr id="134" name="Textfeld 133">
            <a:extLst>
              <a:ext uri="{FF2B5EF4-FFF2-40B4-BE49-F238E27FC236}">
                <a16:creationId xmlns:a16="http://schemas.microsoft.com/office/drawing/2014/main" id="{F35FBE90-8C67-4A51-B960-A1CD5E06AC55}"/>
              </a:ext>
            </a:extLst>
          </p:cNvPr>
          <p:cNvSpPr txBox="1"/>
          <p:nvPr/>
        </p:nvSpPr>
        <p:spPr>
          <a:xfrm>
            <a:off x="7490513" y="4113076"/>
            <a:ext cx="47769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rgbClr val="91867E"/>
              </a:buClr>
            </a:pPr>
            <a:r>
              <a:rPr lang="en-US" sz="1400" dirty="0">
                <a:solidFill>
                  <a:srgbClr val="335691"/>
                </a:solidFill>
              </a:rPr>
              <a:t>Risk C</a:t>
            </a:r>
          </a:p>
        </p:txBody>
      </p:sp>
      <p:sp>
        <p:nvSpPr>
          <p:cNvPr id="137" name="Textfeld 136">
            <a:extLst>
              <a:ext uri="{FF2B5EF4-FFF2-40B4-BE49-F238E27FC236}">
                <a16:creationId xmlns:a16="http://schemas.microsoft.com/office/drawing/2014/main" id="{04A79768-CF0F-4A7F-88F1-B968F7105ED6}"/>
              </a:ext>
            </a:extLst>
          </p:cNvPr>
          <p:cNvSpPr txBox="1"/>
          <p:nvPr/>
        </p:nvSpPr>
        <p:spPr>
          <a:xfrm>
            <a:off x="4286157" y="5661828"/>
            <a:ext cx="47288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rgbClr val="91867E"/>
              </a:buClr>
            </a:pPr>
            <a:r>
              <a:rPr lang="en-US" sz="1400" dirty="0">
                <a:solidFill>
                  <a:srgbClr val="335691"/>
                </a:solidFill>
              </a:rPr>
              <a:t>Risk X</a:t>
            </a: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AA9BA7B3-E007-4990-8440-28E5034D6AB3}"/>
              </a:ext>
            </a:extLst>
          </p:cNvPr>
          <p:cNvSpPr txBox="1"/>
          <p:nvPr/>
        </p:nvSpPr>
        <p:spPr>
          <a:xfrm>
            <a:off x="5879951" y="5661828"/>
            <a:ext cx="46647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rgbClr val="91867E"/>
              </a:buClr>
            </a:pPr>
            <a:r>
              <a:rPr lang="en-US" sz="1400" dirty="0">
                <a:solidFill>
                  <a:srgbClr val="335691"/>
                </a:solidFill>
              </a:rPr>
              <a:t>Risk Y</a:t>
            </a:r>
          </a:p>
        </p:txBody>
      </p:sp>
      <p:sp>
        <p:nvSpPr>
          <p:cNvPr id="139" name="Textfeld 138">
            <a:extLst>
              <a:ext uri="{FF2B5EF4-FFF2-40B4-BE49-F238E27FC236}">
                <a16:creationId xmlns:a16="http://schemas.microsoft.com/office/drawing/2014/main" id="{A69550D5-5A35-423D-A34C-BC534A2A0298}"/>
              </a:ext>
            </a:extLst>
          </p:cNvPr>
          <p:cNvSpPr txBox="1"/>
          <p:nvPr/>
        </p:nvSpPr>
        <p:spPr>
          <a:xfrm>
            <a:off x="7494520" y="5661828"/>
            <a:ext cx="46968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rgbClr val="91867E"/>
              </a:buClr>
            </a:pPr>
            <a:r>
              <a:rPr lang="en-US" sz="1400" dirty="0">
                <a:solidFill>
                  <a:srgbClr val="335691"/>
                </a:solidFill>
              </a:rPr>
              <a:t>Risk Z</a:t>
            </a:r>
          </a:p>
        </p:txBody>
      </p:sp>
      <p:cxnSp>
        <p:nvCxnSpPr>
          <p:cNvPr id="167" name="Gerader Verbinder 166">
            <a:extLst>
              <a:ext uri="{FF2B5EF4-FFF2-40B4-BE49-F238E27FC236}">
                <a16:creationId xmlns:a16="http://schemas.microsoft.com/office/drawing/2014/main" id="{C5B6E781-8120-4584-B69B-FE28AE140AA2}"/>
              </a:ext>
            </a:extLst>
          </p:cNvPr>
          <p:cNvCxnSpPr>
            <a:cxnSpLocks/>
          </p:cNvCxnSpPr>
          <p:nvPr/>
        </p:nvCxnSpPr>
        <p:spPr>
          <a:xfrm>
            <a:off x="6096000" y="3537011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r Verbinder 167">
            <a:extLst>
              <a:ext uri="{FF2B5EF4-FFF2-40B4-BE49-F238E27FC236}">
                <a16:creationId xmlns:a16="http://schemas.microsoft.com/office/drawing/2014/main" id="{B70504AA-A37D-434B-82B2-9773256A6BA3}"/>
              </a:ext>
            </a:extLst>
          </p:cNvPr>
          <p:cNvCxnSpPr>
            <a:cxnSpLocks/>
          </p:cNvCxnSpPr>
          <p:nvPr/>
        </p:nvCxnSpPr>
        <p:spPr>
          <a:xfrm>
            <a:off x="4510471" y="3824985"/>
            <a:ext cx="32018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r Verbinder 168">
            <a:extLst>
              <a:ext uri="{FF2B5EF4-FFF2-40B4-BE49-F238E27FC236}">
                <a16:creationId xmlns:a16="http://schemas.microsoft.com/office/drawing/2014/main" id="{C5F8225A-9FCB-4556-A254-9C8CA0BDD492}"/>
              </a:ext>
            </a:extLst>
          </p:cNvPr>
          <p:cNvCxnSpPr>
            <a:cxnSpLocks/>
          </p:cNvCxnSpPr>
          <p:nvPr/>
        </p:nvCxnSpPr>
        <p:spPr>
          <a:xfrm flipH="1">
            <a:off x="7716074" y="3824928"/>
            <a:ext cx="106" cy="288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feld 169">
            <a:extLst>
              <a:ext uri="{FF2B5EF4-FFF2-40B4-BE49-F238E27FC236}">
                <a16:creationId xmlns:a16="http://schemas.microsoft.com/office/drawing/2014/main" id="{F40700F4-DBD2-47C3-9E45-4DD5294FBF66}"/>
              </a:ext>
            </a:extLst>
          </p:cNvPr>
          <p:cNvSpPr txBox="1"/>
          <p:nvPr/>
        </p:nvSpPr>
        <p:spPr>
          <a:xfrm>
            <a:off x="5564706" y="3680912"/>
            <a:ext cx="1062589" cy="288147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36000" rIns="36000" bIns="36000" rtlCol="0">
            <a:spAutoFit/>
          </a:bodyPr>
          <a:lstStyle/>
          <a:p>
            <a:pPr>
              <a:buClr>
                <a:srgbClr val="91867E"/>
              </a:buClr>
            </a:pPr>
            <a:r>
              <a:rPr lang="en-US" sz="1400" dirty="0">
                <a:solidFill>
                  <a:schemeClr val="bg1"/>
                </a:solidFill>
              </a:rPr>
              <a:t>Aggregation</a:t>
            </a:r>
          </a:p>
        </p:txBody>
      </p:sp>
      <p:cxnSp>
        <p:nvCxnSpPr>
          <p:cNvPr id="171" name="Gerader Verbinder 170">
            <a:extLst>
              <a:ext uri="{FF2B5EF4-FFF2-40B4-BE49-F238E27FC236}">
                <a16:creationId xmlns:a16="http://schemas.microsoft.com/office/drawing/2014/main" id="{92A20108-C7C9-4461-A229-1C23BA83F7F0}"/>
              </a:ext>
            </a:extLst>
          </p:cNvPr>
          <p:cNvCxnSpPr>
            <a:cxnSpLocks/>
          </p:cNvCxnSpPr>
          <p:nvPr/>
        </p:nvCxnSpPr>
        <p:spPr>
          <a:xfrm flipH="1">
            <a:off x="4510471" y="3824928"/>
            <a:ext cx="106" cy="288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Gruppieren 171">
            <a:extLst>
              <a:ext uri="{FF2B5EF4-FFF2-40B4-BE49-F238E27FC236}">
                <a16:creationId xmlns:a16="http://schemas.microsoft.com/office/drawing/2014/main" id="{07041332-56CB-46B7-A489-7AAFA2B59692}"/>
              </a:ext>
            </a:extLst>
          </p:cNvPr>
          <p:cNvGrpSpPr/>
          <p:nvPr/>
        </p:nvGrpSpPr>
        <p:grpSpPr>
          <a:xfrm>
            <a:off x="4510471" y="5013176"/>
            <a:ext cx="3205709" cy="576064"/>
            <a:chOff x="4510471" y="2060848"/>
            <a:chExt cx="3205709" cy="576064"/>
          </a:xfrm>
        </p:grpSpPr>
        <p:cxnSp>
          <p:nvCxnSpPr>
            <p:cNvPr id="173" name="Gerader Verbinder 172">
              <a:extLst>
                <a:ext uri="{FF2B5EF4-FFF2-40B4-BE49-F238E27FC236}">
                  <a16:creationId xmlns:a16="http://schemas.microsoft.com/office/drawing/2014/main" id="{67EF264A-2D5A-433B-9532-956CC57F7109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060848"/>
              <a:ext cx="0" cy="5760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Gerader Verbinder 173">
              <a:extLst>
                <a:ext uri="{FF2B5EF4-FFF2-40B4-BE49-F238E27FC236}">
                  <a16:creationId xmlns:a16="http://schemas.microsoft.com/office/drawing/2014/main" id="{1A4C0C90-5295-46DE-8A01-1A92ABE4623A}"/>
                </a:ext>
              </a:extLst>
            </p:cNvPr>
            <p:cNvCxnSpPr>
              <a:cxnSpLocks/>
            </p:cNvCxnSpPr>
            <p:nvPr/>
          </p:nvCxnSpPr>
          <p:spPr>
            <a:xfrm>
              <a:off x="4510471" y="2348822"/>
              <a:ext cx="32018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Gerader Verbinder 174">
              <a:extLst>
                <a:ext uri="{FF2B5EF4-FFF2-40B4-BE49-F238E27FC236}">
                  <a16:creationId xmlns:a16="http://schemas.microsoft.com/office/drawing/2014/main" id="{E9F701BD-51F6-40C2-88DC-04FCEB6EC9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6074" y="2348765"/>
              <a:ext cx="106" cy="2881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feld 175">
              <a:extLst>
                <a:ext uri="{FF2B5EF4-FFF2-40B4-BE49-F238E27FC236}">
                  <a16:creationId xmlns:a16="http://schemas.microsoft.com/office/drawing/2014/main" id="{8C19D050-AC4F-47F6-8A0F-504F548FB843}"/>
                </a:ext>
              </a:extLst>
            </p:cNvPr>
            <p:cNvSpPr txBox="1"/>
            <p:nvPr/>
          </p:nvSpPr>
          <p:spPr>
            <a:xfrm>
              <a:off x="5564706" y="2204749"/>
              <a:ext cx="1062589" cy="28814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lIns="36000" tIns="36000" rIns="36000" bIns="36000" rtlCol="0">
              <a:spAutoFit/>
            </a:bodyPr>
            <a:lstStyle/>
            <a:p>
              <a:pPr>
                <a:buClr>
                  <a:srgbClr val="91867E"/>
                </a:buClr>
              </a:pPr>
              <a:r>
                <a:rPr lang="en-US" sz="1400" dirty="0">
                  <a:solidFill>
                    <a:schemeClr val="bg1"/>
                  </a:solidFill>
                </a:rPr>
                <a:t>Aggregation</a:t>
              </a:r>
            </a:p>
          </p:txBody>
        </p:sp>
        <p:cxnSp>
          <p:nvCxnSpPr>
            <p:cNvPr id="177" name="Gerader Verbinder 176">
              <a:extLst>
                <a:ext uri="{FF2B5EF4-FFF2-40B4-BE49-F238E27FC236}">
                  <a16:creationId xmlns:a16="http://schemas.microsoft.com/office/drawing/2014/main" id="{153CF6D4-F8A7-4569-8270-63F9FC1EAF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10471" y="2348765"/>
              <a:ext cx="106" cy="2881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9" name="Gerader Verbinder 178">
            <a:extLst>
              <a:ext uri="{FF2B5EF4-FFF2-40B4-BE49-F238E27FC236}">
                <a16:creationId xmlns:a16="http://schemas.microsoft.com/office/drawing/2014/main" id="{9CD2D66A-4871-40E1-BB06-EB818C085E99}"/>
              </a:ext>
            </a:extLst>
          </p:cNvPr>
          <p:cNvCxnSpPr/>
          <p:nvPr/>
        </p:nvCxnSpPr>
        <p:spPr>
          <a:xfrm>
            <a:off x="3539716" y="3824928"/>
            <a:ext cx="93610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Gerader Verbinder 179">
            <a:extLst>
              <a:ext uri="{FF2B5EF4-FFF2-40B4-BE49-F238E27FC236}">
                <a16:creationId xmlns:a16="http://schemas.microsoft.com/office/drawing/2014/main" id="{63E18B59-870C-4F95-AA28-2E1A43DF3001}"/>
              </a:ext>
            </a:extLst>
          </p:cNvPr>
          <p:cNvCxnSpPr/>
          <p:nvPr/>
        </p:nvCxnSpPr>
        <p:spPr>
          <a:xfrm>
            <a:off x="3539716" y="5301208"/>
            <a:ext cx="93610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r Verbinder 180">
            <a:extLst>
              <a:ext uri="{FF2B5EF4-FFF2-40B4-BE49-F238E27FC236}">
                <a16:creationId xmlns:a16="http://schemas.microsoft.com/office/drawing/2014/main" id="{4159A5D4-9D84-440E-A965-AC5B8E816012}"/>
              </a:ext>
            </a:extLst>
          </p:cNvPr>
          <p:cNvCxnSpPr/>
          <p:nvPr/>
        </p:nvCxnSpPr>
        <p:spPr>
          <a:xfrm>
            <a:off x="7752184" y="3824928"/>
            <a:ext cx="93610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r Verbinder 181">
            <a:extLst>
              <a:ext uri="{FF2B5EF4-FFF2-40B4-BE49-F238E27FC236}">
                <a16:creationId xmlns:a16="http://schemas.microsoft.com/office/drawing/2014/main" id="{7DC5177E-9DA8-4D3D-AACB-DAF7350B4BDE}"/>
              </a:ext>
            </a:extLst>
          </p:cNvPr>
          <p:cNvCxnSpPr/>
          <p:nvPr/>
        </p:nvCxnSpPr>
        <p:spPr>
          <a:xfrm>
            <a:off x="7752184" y="5301208"/>
            <a:ext cx="93610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5" name="Gruppieren 184">
            <a:extLst>
              <a:ext uri="{FF2B5EF4-FFF2-40B4-BE49-F238E27FC236}">
                <a16:creationId xmlns:a16="http://schemas.microsoft.com/office/drawing/2014/main" id="{33F68674-4485-43E8-984F-058B50BE2FB0}"/>
              </a:ext>
            </a:extLst>
          </p:cNvPr>
          <p:cNvGrpSpPr/>
          <p:nvPr/>
        </p:nvGrpSpPr>
        <p:grpSpPr>
          <a:xfrm>
            <a:off x="4510471" y="2060848"/>
            <a:ext cx="3205815" cy="576064"/>
            <a:chOff x="4510471" y="2060848"/>
            <a:chExt cx="3205815" cy="576064"/>
          </a:xfrm>
        </p:grpSpPr>
        <p:cxnSp>
          <p:nvCxnSpPr>
            <p:cNvPr id="152" name="Gerader Verbinder 151">
              <a:extLst>
                <a:ext uri="{FF2B5EF4-FFF2-40B4-BE49-F238E27FC236}">
                  <a16:creationId xmlns:a16="http://schemas.microsoft.com/office/drawing/2014/main" id="{3359AF30-FF72-430F-B808-CD175271D3E8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060848"/>
              <a:ext cx="0" cy="5760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r Verbinder 140">
              <a:extLst>
                <a:ext uri="{FF2B5EF4-FFF2-40B4-BE49-F238E27FC236}">
                  <a16:creationId xmlns:a16="http://schemas.microsoft.com/office/drawing/2014/main" id="{A9439C98-D485-45BD-9EBE-E7CE55BEAC19}"/>
                </a:ext>
              </a:extLst>
            </p:cNvPr>
            <p:cNvCxnSpPr>
              <a:cxnSpLocks/>
            </p:cNvCxnSpPr>
            <p:nvPr/>
          </p:nvCxnSpPr>
          <p:spPr>
            <a:xfrm>
              <a:off x="4510471" y="2348822"/>
              <a:ext cx="32018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63BB397B-815A-4A94-934A-3CF8D8A641FB}"/>
                </a:ext>
              </a:extLst>
            </p:cNvPr>
            <p:cNvSpPr txBox="1"/>
            <p:nvPr/>
          </p:nvSpPr>
          <p:spPr>
            <a:xfrm>
              <a:off x="5564706" y="2204749"/>
              <a:ext cx="1062589" cy="28814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lIns="36000" tIns="36000" rIns="36000" bIns="36000" rtlCol="0">
              <a:spAutoFit/>
            </a:bodyPr>
            <a:lstStyle/>
            <a:p>
              <a:pPr>
                <a:buClr>
                  <a:srgbClr val="91867E"/>
                </a:buClr>
              </a:pPr>
              <a:r>
                <a:rPr lang="en-US" sz="1400" dirty="0">
                  <a:solidFill>
                    <a:schemeClr val="bg1"/>
                  </a:solidFill>
                </a:rPr>
                <a:t>Aggregation</a:t>
              </a:r>
            </a:p>
          </p:txBody>
        </p:sp>
        <p:cxnSp>
          <p:nvCxnSpPr>
            <p:cNvPr id="162" name="Gerader Verbinder 161">
              <a:extLst>
                <a:ext uri="{FF2B5EF4-FFF2-40B4-BE49-F238E27FC236}">
                  <a16:creationId xmlns:a16="http://schemas.microsoft.com/office/drawing/2014/main" id="{F227E982-05D1-4D46-9E3F-FA9B024147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10471" y="2348765"/>
              <a:ext cx="106" cy="2881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Gerader Verbinder 183">
              <a:extLst>
                <a:ext uri="{FF2B5EF4-FFF2-40B4-BE49-F238E27FC236}">
                  <a16:creationId xmlns:a16="http://schemas.microsoft.com/office/drawing/2014/main" id="{0AA134C3-CF0B-475B-8AE5-C35A87988C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6180" y="2348765"/>
              <a:ext cx="106" cy="2881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1820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BD755-510D-41AF-8658-71B6BB2D0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5x5 Risk Matrix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E4E6BA-0672-47E1-B6D0-3064B38E8FE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r"/>
            <a:fld id="{E8940EC6-936D-45A7-B965-5E2EB4D55C9E}" type="slidenum">
              <a:rPr lang="en-US" smtClean="0"/>
              <a:pPr algn="r"/>
              <a:t>3</a:t>
            </a:fld>
            <a:endParaRPr lang="en-US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C61B222-B25E-4394-BDB8-6076848E5D56}"/>
              </a:ext>
            </a:extLst>
          </p:cNvPr>
          <p:cNvSpPr/>
          <p:nvPr/>
        </p:nvSpPr>
        <p:spPr>
          <a:xfrm>
            <a:off x="5015513" y="1988840"/>
            <a:ext cx="360000" cy="360040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>
                <a:solidFill>
                  <a:schemeClr val="bg1"/>
                </a:solidFill>
              </a:rPr>
              <a:t>Low</a:t>
            </a:r>
            <a:br>
              <a:rPr lang="en-US" sz="600" dirty="0">
                <a:solidFill>
                  <a:schemeClr val="bg1"/>
                </a:solidFill>
              </a:rPr>
            </a:br>
            <a:r>
              <a:rPr lang="en-US" sz="600" dirty="0">
                <a:solidFill>
                  <a:schemeClr val="bg1"/>
                </a:solidFill>
              </a:rPr>
              <a:t>Med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F0E1B46-BEDA-48EB-8176-386014289A9B}"/>
              </a:ext>
            </a:extLst>
          </p:cNvPr>
          <p:cNvSpPr/>
          <p:nvPr/>
        </p:nvSpPr>
        <p:spPr>
          <a:xfrm>
            <a:off x="5375635" y="1988840"/>
            <a:ext cx="360000" cy="36004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Medium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AC02975-B616-4D3B-98B8-CC875CCC9862}"/>
              </a:ext>
            </a:extLst>
          </p:cNvPr>
          <p:cNvSpPr/>
          <p:nvPr/>
        </p:nvSpPr>
        <p:spPr>
          <a:xfrm>
            <a:off x="5735756" y="1988840"/>
            <a:ext cx="360000" cy="360040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>
                <a:solidFill>
                  <a:schemeClr val="bg1"/>
                </a:solidFill>
              </a:rPr>
              <a:t>Med</a:t>
            </a:r>
            <a:br>
              <a:rPr lang="en-US" sz="600" dirty="0">
                <a:solidFill>
                  <a:schemeClr val="bg1"/>
                </a:solidFill>
              </a:rPr>
            </a:br>
            <a:r>
              <a:rPr lang="en-US" sz="600" dirty="0">
                <a:solidFill>
                  <a:schemeClr val="bg1"/>
                </a:solidFill>
              </a:rPr>
              <a:t>High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EB61DFE-9A14-4832-B72A-405E8537BCDB}"/>
              </a:ext>
            </a:extLst>
          </p:cNvPr>
          <p:cNvSpPr/>
          <p:nvPr/>
        </p:nvSpPr>
        <p:spPr>
          <a:xfrm>
            <a:off x="6455999" y="1988840"/>
            <a:ext cx="360000" cy="360000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>
                <a:solidFill>
                  <a:schemeClr val="bg1"/>
                </a:solidFill>
              </a:rPr>
              <a:t>High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C873C3F-A02B-4C10-B325-B6F82AC0D0E1}"/>
              </a:ext>
            </a:extLst>
          </p:cNvPr>
          <p:cNvSpPr/>
          <p:nvPr/>
        </p:nvSpPr>
        <p:spPr>
          <a:xfrm>
            <a:off x="6095877" y="1988840"/>
            <a:ext cx="360000" cy="360040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>
                <a:solidFill>
                  <a:schemeClr val="bg1"/>
                </a:solidFill>
              </a:rPr>
              <a:t>High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25C0E7A-09A7-4FF6-B90F-BC797889920C}"/>
              </a:ext>
            </a:extLst>
          </p:cNvPr>
          <p:cNvSpPr/>
          <p:nvPr/>
        </p:nvSpPr>
        <p:spPr>
          <a:xfrm>
            <a:off x="5015696" y="2348880"/>
            <a:ext cx="360000" cy="36004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9E45250-77A7-4DEC-A66A-C65C41D585F2}"/>
              </a:ext>
            </a:extLst>
          </p:cNvPr>
          <p:cNvSpPr/>
          <p:nvPr/>
        </p:nvSpPr>
        <p:spPr>
          <a:xfrm>
            <a:off x="5375818" y="2348880"/>
            <a:ext cx="360000" cy="360040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>
                <a:solidFill>
                  <a:schemeClr val="bg1"/>
                </a:solidFill>
              </a:rPr>
              <a:t>Low</a:t>
            </a:r>
            <a:br>
              <a:rPr lang="en-US" sz="600" dirty="0">
                <a:solidFill>
                  <a:schemeClr val="bg1"/>
                </a:solidFill>
              </a:rPr>
            </a:br>
            <a:r>
              <a:rPr lang="en-US" sz="600" dirty="0">
                <a:solidFill>
                  <a:schemeClr val="bg1"/>
                </a:solidFill>
              </a:rPr>
              <a:t>Med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7479154-9F80-4678-B65D-3AFCF1710AFC}"/>
              </a:ext>
            </a:extLst>
          </p:cNvPr>
          <p:cNvSpPr/>
          <p:nvPr/>
        </p:nvSpPr>
        <p:spPr>
          <a:xfrm>
            <a:off x="5735879" y="2348880"/>
            <a:ext cx="360000" cy="36004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Medium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C63E2C1-8B9F-44FA-B401-8F2E10F5C56A}"/>
              </a:ext>
            </a:extLst>
          </p:cNvPr>
          <p:cNvSpPr/>
          <p:nvPr/>
        </p:nvSpPr>
        <p:spPr>
          <a:xfrm>
            <a:off x="6455999" y="2348880"/>
            <a:ext cx="360000" cy="360040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>
                <a:solidFill>
                  <a:schemeClr val="bg1"/>
                </a:solidFill>
              </a:rPr>
              <a:t>High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2C8DC85-F942-4588-8D16-7280CAE99B25}"/>
              </a:ext>
            </a:extLst>
          </p:cNvPr>
          <p:cNvSpPr/>
          <p:nvPr/>
        </p:nvSpPr>
        <p:spPr>
          <a:xfrm>
            <a:off x="6095939" y="2348880"/>
            <a:ext cx="360000" cy="360040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>
                <a:solidFill>
                  <a:schemeClr val="bg1"/>
                </a:solidFill>
              </a:rPr>
              <a:t>Med</a:t>
            </a:r>
            <a:br>
              <a:rPr lang="en-US" sz="600" dirty="0">
                <a:solidFill>
                  <a:schemeClr val="bg1"/>
                </a:solidFill>
              </a:rPr>
            </a:br>
            <a:r>
              <a:rPr lang="en-US" sz="600" dirty="0">
                <a:solidFill>
                  <a:schemeClr val="bg1"/>
                </a:solidFill>
              </a:rPr>
              <a:t>High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C0297AEC-2B83-4859-A34A-02887D782906}"/>
              </a:ext>
            </a:extLst>
          </p:cNvPr>
          <p:cNvSpPr/>
          <p:nvPr/>
        </p:nvSpPr>
        <p:spPr>
          <a:xfrm>
            <a:off x="5015635" y="2708920"/>
            <a:ext cx="360000" cy="36004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1218C08-4169-4907-AE60-893B48CFA5F7}"/>
              </a:ext>
            </a:extLst>
          </p:cNvPr>
          <p:cNvSpPr/>
          <p:nvPr/>
        </p:nvSpPr>
        <p:spPr>
          <a:xfrm>
            <a:off x="5375757" y="2708920"/>
            <a:ext cx="360000" cy="360040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>
                <a:solidFill>
                  <a:schemeClr val="bg1"/>
                </a:solidFill>
              </a:rPr>
              <a:t>Low</a:t>
            </a:r>
            <a:br>
              <a:rPr lang="en-US" sz="600" dirty="0">
                <a:solidFill>
                  <a:schemeClr val="bg1"/>
                </a:solidFill>
              </a:rPr>
            </a:br>
            <a:r>
              <a:rPr lang="en-US" sz="600" dirty="0">
                <a:solidFill>
                  <a:schemeClr val="bg1"/>
                </a:solidFill>
              </a:rPr>
              <a:t>Med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A5979C4-FAA4-4589-B36D-84D874CE7D8C}"/>
              </a:ext>
            </a:extLst>
          </p:cNvPr>
          <p:cNvSpPr/>
          <p:nvPr/>
        </p:nvSpPr>
        <p:spPr>
          <a:xfrm>
            <a:off x="5735818" y="2708920"/>
            <a:ext cx="360000" cy="36004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Medium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833C10E-5174-4FC4-827C-17077B045CE8}"/>
              </a:ext>
            </a:extLst>
          </p:cNvPr>
          <p:cNvSpPr/>
          <p:nvPr/>
        </p:nvSpPr>
        <p:spPr>
          <a:xfrm>
            <a:off x="6455999" y="2708920"/>
            <a:ext cx="360000" cy="360040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>
                <a:solidFill>
                  <a:schemeClr val="bg1"/>
                </a:solidFill>
              </a:rPr>
              <a:t>Med</a:t>
            </a:r>
            <a:br>
              <a:rPr lang="en-US" sz="600" dirty="0">
                <a:solidFill>
                  <a:schemeClr val="bg1"/>
                </a:solidFill>
              </a:rPr>
            </a:br>
            <a:r>
              <a:rPr lang="en-US" sz="600" dirty="0">
                <a:solidFill>
                  <a:schemeClr val="bg1"/>
                </a:solidFill>
              </a:rPr>
              <a:t>High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945AE2FB-F81A-4AF1-926F-E35BC6D13A3A}"/>
              </a:ext>
            </a:extLst>
          </p:cNvPr>
          <p:cNvSpPr/>
          <p:nvPr/>
        </p:nvSpPr>
        <p:spPr>
          <a:xfrm>
            <a:off x="6095878" y="2708920"/>
            <a:ext cx="360000" cy="360040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>
                <a:solidFill>
                  <a:schemeClr val="bg1"/>
                </a:solidFill>
              </a:rPr>
              <a:t>Med</a:t>
            </a:r>
            <a:br>
              <a:rPr lang="en-US" sz="600" dirty="0">
                <a:solidFill>
                  <a:schemeClr val="bg1"/>
                </a:solidFill>
              </a:rPr>
            </a:br>
            <a:r>
              <a:rPr lang="en-US" sz="600" dirty="0">
                <a:solidFill>
                  <a:schemeClr val="bg1"/>
                </a:solidFill>
              </a:rPr>
              <a:t>High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23E4C6D7-8F08-4D0A-B812-BB4F72EF7849}"/>
              </a:ext>
            </a:extLst>
          </p:cNvPr>
          <p:cNvSpPr/>
          <p:nvPr/>
        </p:nvSpPr>
        <p:spPr>
          <a:xfrm>
            <a:off x="5015574" y="3068960"/>
            <a:ext cx="360000" cy="36004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D3991416-6F23-4E13-BAA4-B7DF8B8068A5}"/>
              </a:ext>
            </a:extLst>
          </p:cNvPr>
          <p:cNvSpPr/>
          <p:nvPr/>
        </p:nvSpPr>
        <p:spPr>
          <a:xfrm>
            <a:off x="5375696" y="3068960"/>
            <a:ext cx="360000" cy="360040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>
                <a:solidFill>
                  <a:schemeClr val="bg1"/>
                </a:solidFill>
              </a:rPr>
              <a:t>Low</a:t>
            </a:r>
            <a:br>
              <a:rPr lang="en-US" sz="600" dirty="0">
                <a:solidFill>
                  <a:schemeClr val="bg1"/>
                </a:solidFill>
              </a:rPr>
            </a:br>
            <a:r>
              <a:rPr lang="en-US" sz="600" dirty="0">
                <a:solidFill>
                  <a:schemeClr val="bg1"/>
                </a:solidFill>
              </a:rPr>
              <a:t>Med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C4E6E2F0-9211-4470-884E-A1430C8A663E}"/>
              </a:ext>
            </a:extLst>
          </p:cNvPr>
          <p:cNvSpPr/>
          <p:nvPr/>
        </p:nvSpPr>
        <p:spPr>
          <a:xfrm>
            <a:off x="5735757" y="3068960"/>
            <a:ext cx="360000" cy="360040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>
                <a:solidFill>
                  <a:schemeClr val="bg1"/>
                </a:solidFill>
              </a:rPr>
              <a:t>Low</a:t>
            </a:r>
            <a:br>
              <a:rPr lang="en-US" sz="600" dirty="0">
                <a:solidFill>
                  <a:schemeClr val="bg1"/>
                </a:solidFill>
              </a:rPr>
            </a:br>
            <a:r>
              <a:rPr lang="en-US" sz="600" dirty="0">
                <a:solidFill>
                  <a:schemeClr val="bg1"/>
                </a:solidFill>
              </a:rPr>
              <a:t>Med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BF4B1A6F-467D-4D74-BF40-5E1E7FA47289}"/>
              </a:ext>
            </a:extLst>
          </p:cNvPr>
          <p:cNvSpPr/>
          <p:nvPr/>
        </p:nvSpPr>
        <p:spPr>
          <a:xfrm>
            <a:off x="6455999" y="3068960"/>
            <a:ext cx="360000" cy="360040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>
                <a:solidFill>
                  <a:schemeClr val="bg1"/>
                </a:solidFill>
              </a:rPr>
              <a:t>Med</a:t>
            </a:r>
            <a:br>
              <a:rPr lang="en-US" sz="600" dirty="0">
                <a:solidFill>
                  <a:schemeClr val="bg1"/>
                </a:solidFill>
              </a:rPr>
            </a:br>
            <a:r>
              <a:rPr lang="en-US" sz="600" dirty="0">
                <a:solidFill>
                  <a:schemeClr val="bg1"/>
                </a:solidFill>
              </a:rPr>
              <a:t>High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1018B7E5-9CBA-4A06-81B9-FADD26E94FAB}"/>
              </a:ext>
            </a:extLst>
          </p:cNvPr>
          <p:cNvSpPr/>
          <p:nvPr/>
        </p:nvSpPr>
        <p:spPr>
          <a:xfrm>
            <a:off x="6095817" y="3068960"/>
            <a:ext cx="360000" cy="36004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Medium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2DA6C8C-1EBA-4964-B0C9-80333693886A}"/>
              </a:ext>
            </a:extLst>
          </p:cNvPr>
          <p:cNvSpPr/>
          <p:nvPr/>
        </p:nvSpPr>
        <p:spPr>
          <a:xfrm>
            <a:off x="5015513" y="3429000"/>
            <a:ext cx="360000" cy="36004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ADBCA316-F6E4-4213-89C8-520BA497303A}"/>
              </a:ext>
            </a:extLst>
          </p:cNvPr>
          <p:cNvSpPr/>
          <p:nvPr/>
        </p:nvSpPr>
        <p:spPr>
          <a:xfrm>
            <a:off x="5375635" y="3429000"/>
            <a:ext cx="360000" cy="36004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DD09DC45-8817-4B96-B700-6C793606B75F}"/>
              </a:ext>
            </a:extLst>
          </p:cNvPr>
          <p:cNvSpPr/>
          <p:nvPr/>
        </p:nvSpPr>
        <p:spPr>
          <a:xfrm>
            <a:off x="5735696" y="3429000"/>
            <a:ext cx="360000" cy="360040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>
                <a:solidFill>
                  <a:schemeClr val="bg1"/>
                </a:solidFill>
              </a:rPr>
              <a:t>Low</a:t>
            </a:r>
            <a:br>
              <a:rPr lang="en-US" sz="600" dirty="0">
                <a:solidFill>
                  <a:schemeClr val="bg1"/>
                </a:solidFill>
              </a:rPr>
            </a:br>
            <a:r>
              <a:rPr lang="en-US" sz="600" dirty="0">
                <a:solidFill>
                  <a:schemeClr val="bg1"/>
                </a:solidFill>
              </a:rPr>
              <a:t>Med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BEB8A160-3BED-4A1C-8F7A-D82D8C00AF74}"/>
              </a:ext>
            </a:extLst>
          </p:cNvPr>
          <p:cNvSpPr/>
          <p:nvPr/>
        </p:nvSpPr>
        <p:spPr>
          <a:xfrm>
            <a:off x="6455999" y="3429000"/>
            <a:ext cx="360000" cy="36004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Medium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B4DD6C0A-1ABF-4685-9FB1-6E404054F11E}"/>
              </a:ext>
            </a:extLst>
          </p:cNvPr>
          <p:cNvSpPr/>
          <p:nvPr/>
        </p:nvSpPr>
        <p:spPr>
          <a:xfrm>
            <a:off x="6095756" y="3429000"/>
            <a:ext cx="360000" cy="36004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Medium</a:t>
            </a:r>
          </a:p>
        </p:txBody>
      </p: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65FDBC9D-A6C0-4C5C-AE59-6C10CD4DC7D0}"/>
              </a:ext>
            </a:extLst>
          </p:cNvPr>
          <p:cNvGrpSpPr/>
          <p:nvPr/>
        </p:nvGrpSpPr>
        <p:grpSpPr>
          <a:xfrm>
            <a:off x="5015513" y="3789040"/>
            <a:ext cx="1800203" cy="378794"/>
            <a:chOff x="5015513" y="3789040"/>
            <a:chExt cx="1800203" cy="378794"/>
          </a:xfrm>
        </p:grpSpPr>
        <p:grpSp>
          <p:nvGrpSpPr>
            <p:cNvPr id="49" name="Gruppieren 48">
              <a:extLst>
                <a:ext uri="{FF2B5EF4-FFF2-40B4-BE49-F238E27FC236}">
                  <a16:creationId xmlns:a16="http://schemas.microsoft.com/office/drawing/2014/main" id="{EFF71BBA-8310-4B17-B21B-64AE62758E08}"/>
                </a:ext>
              </a:extLst>
            </p:cNvPr>
            <p:cNvGrpSpPr/>
            <p:nvPr/>
          </p:nvGrpSpPr>
          <p:grpSpPr>
            <a:xfrm>
              <a:off x="5015513" y="3789040"/>
              <a:ext cx="1800203" cy="378794"/>
              <a:chOff x="5015513" y="3789040"/>
              <a:chExt cx="1800203" cy="378794"/>
            </a:xfrm>
          </p:grpSpPr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35BF2597-BE7B-4867-B1E3-DF988B9FF13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15513" y="3789040"/>
                <a:ext cx="359960" cy="19572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600" dirty="0">
                    <a:solidFill>
                      <a:schemeClr val="tx1"/>
                    </a:solidFill>
                  </a:rPr>
                  <a:t>rare</a:t>
                </a:r>
              </a:p>
            </p:txBody>
          </p:sp>
          <p:sp>
            <p:nvSpPr>
              <p:cNvPr id="35" name="Rechteck 34">
                <a:extLst>
                  <a:ext uri="{FF2B5EF4-FFF2-40B4-BE49-F238E27FC236}">
                    <a16:creationId xmlns:a16="http://schemas.microsoft.com/office/drawing/2014/main" id="{D35F6376-7D45-43AC-AB55-EEA6DFB3B12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5675" y="3789040"/>
                <a:ext cx="359960" cy="19572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600" dirty="0">
                    <a:solidFill>
                      <a:schemeClr val="tx1"/>
                    </a:solidFill>
                  </a:rPr>
                  <a:t>unlikely</a:t>
                </a:r>
              </a:p>
            </p:txBody>
          </p:sp>
          <p:sp>
            <p:nvSpPr>
              <p:cNvPr id="36" name="Rechteck 35">
                <a:extLst>
                  <a:ext uri="{FF2B5EF4-FFF2-40B4-BE49-F238E27FC236}">
                    <a16:creationId xmlns:a16="http://schemas.microsoft.com/office/drawing/2014/main" id="{7312C2A7-F108-4AE2-BD18-07DCED4A01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35736" y="3789040"/>
                <a:ext cx="359960" cy="19572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600" dirty="0">
                    <a:solidFill>
                      <a:schemeClr val="tx1"/>
                    </a:solidFill>
                  </a:rPr>
                  <a:t>possible</a:t>
                </a:r>
              </a:p>
            </p:txBody>
          </p:sp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178946C5-7DB7-4335-97D4-37F2E60414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55756" y="3789040"/>
                <a:ext cx="359960" cy="19572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600" dirty="0">
                    <a:solidFill>
                      <a:schemeClr val="tx1"/>
                    </a:solidFill>
                  </a:rPr>
                  <a:t>certain</a:t>
                </a:r>
              </a:p>
            </p:txBody>
          </p:sp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E4C786E6-BA01-4080-B015-00345A02BA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5796" y="3789040"/>
                <a:ext cx="359960" cy="19572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600" dirty="0">
                    <a:solidFill>
                      <a:schemeClr val="tx1"/>
                    </a:solidFill>
                  </a:rPr>
                  <a:t>likely</a:t>
                </a:r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16BC2EA5-4B22-4DE2-8D8D-5E9A24ACE4A9}"/>
                  </a:ext>
                </a:extLst>
              </p:cNvPr>
              <p:cNvSpPr/>
              <p:nvPr/>
            </p:nvSpPr>
            <p:spPr>
              <a:xfrm>
                <a:off x="5015513" y="3987834"/>
                <a:ext cx="1800203" cy="18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600" b="1" dirty="0">
                    <a:solidFill>
                      <a:schemeClr val="tx1"/>
                    </a:solidFill>
                  </a:rPr>
                  <a:t>Likelihood</a:t>
                </a:r>
              </a:p>
            </p:txBody>
          </p:sp>
        </p:grp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3897B8A5-F381-4D83-B1F7-06AE16AF71D8}"/>
                </a:ext>
              </a:extLst>
            </p:cNvPr>
            <p:cNvCxnSpPr>
              <a:cxnSpLocks/>
            </p:cNvCxnSpPr>
            <p:nvPr/>
          </p:nvCxnSpPr>
          <p:spPr>
            <a:xfrm>
              <a:off x="5015880" y="4077072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B77770EE-66D3-4343-BCF9-9DD022CBF0A2}"/>
                </a:ext>
              </a:extLst>
            </p:cNvPr>
            <p:cNvCxnSpPr>
              <a:cxnSpLocks/>
            </p:cNvCxnSpPr>
            <p:nvPr/>
          </p:nvCxnSpPr>
          <p:spPr>
            <a:xfrm>
              <a:off x="6168008" y="4077072"/>
              <a:ext cx="6477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77E609FF-B365-4CC5-B758-D77AE34D35BF}"/>
              </a:ext>
            </a:extLst>
          </p:cNvPr>
          <p:cNvGrpSpPr/>
          <p:nvPr/>
        </p:nvGrpSpPr>
        <p:grpSpPr>
          <a:xfrm>
            <a:off x="4331824" y="1988800"/>
            <a:ext cx="684056" cy="1800243"/>
            <a:chOff x="4331824" y="1988800"/>
            <a:chExt cx="684056" cy="1800243"/>
          </a:xfrm>
        </p:grpSpPr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6E1DB9A9-1E11-47A8-A3B8-6CDDC8FAAC30}"/>
                </a:ext>
              </a:extLst>
            </p:cNvPr>
            <p:cNvSpPr/>
            <p:nvPr/>
          </p:nvSpPr>
          <p:spPr>
            <a:xfrm>
              <a:off x="4511824" y="1988840"/>
              <a:ext cx="504056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0" rtlCol="0" anchor="ctr"/>
            <a:lstStyle/>
            <a:p>
              <a:pPr algn="r"/>
              <a:r>
                <a:rPr lang="en-US" sz="600" dirty="0">
                  <a:solidFill>
                    <a:schemeClr val="tx1"/>
                  </a:solidFill>
                </a:rPr>
                <a:t>catastrophic</a:t>
              </a:r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6B35CF07-3249-4ADE-BD74-1E44F73082E5}"/>
                </a:ext>
              </a:extLst>
            </p:cNvPr>
            <p:cNvSpPr/>
            <p:nvPr/>
          </p:nvSpPr>
          <p:spPr>
            <a:xfrm>
              <a:off x="4511824" y="2348880"/>
              <a:ext cx="504056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0" rtlCol="0" anchor="ctr"/>
            <a:lstStyle/>
            <a:p>
              <a:pPr algn="r"/>
              <a:r>
                <a:rPr lang="en-US" sz="600" dirty="0">
                  <a:solidFill>
                    <a:schemeClr val="tx1"/>
                  </a:solidFill>
                </a:rPr>
                <a:t>critical</a:t>
              </a:r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9AA04A0E-9C38-4040-BF18-2189F864EF7D}"/>
                </a:ext>
              </a:extLst>
            </p:cNvPr>
            <p:cNvSpPr/>
            <p:nvPr/>
          </p:nvSpPr>
          <p:spPr>
            <a:xfrm>
              <a:off x="4511824" y="2708920"/>
              <a:ext cx="504056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0" rtlCol="0" anchor="ctr"/>
            <a:lstStyle/>
            <a:p>
              <a:pPr algn="r"/>
              <a:r>
                <a:rPr lang="en-US" sz="600" dirty="0">
                  <a:solidFill>
                    <a:schemeClr val="tx1"/>
                  </a:solidFill>
                </a:rPr>
                <a:t>moderate</a:t>
              </a:r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37867E92-DE73-404B-AC7A-AA02CFEE6A8D}"/>
                </a:ext>
              </a:extLst>
            </p:cNvPr>
            <p:cNvSpPr/>
            <p:nvPr/>
          </p:nvSpPr>
          <p:spPr>
            <a:xfrm>
              <a:off x="4511824" y="3068960"/>
              <a:ext cx="504056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0" rtlCol="0" anchor="ctr"/>
            <a:lstStyle/>
            <a:p>
              <a:pPr algn="r"/>
              <a:r>
                <a:rPr lang="en-US" sz="600" dirty="0">
                  <a:solidFill>
                    <a:schemeClr val="tx1"/>
                  </a:solidFill>
                </a:rPr>
                <a:t>minor</a:t>
              </a:r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3F57965F-B857-4AFF-89E6-7D0137BB18B5}"/>
                </a:ext>
              </a:extLst>
            </p:cNvPr>
            <p:cNvSpPr/>
            <p:nvPr/>
          </p:nvSpPr>
          <p:spPr>
            <a:xfrm>
              <a:off x="4511824" y="3429000"/>
              <a:ext cx="504056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0" rtlCol="0" anchor="ctr"/>
            <a:lstStyle/>
            <a:p>
              <a:pPr algn="r"/>
              <a:r>
                <a:rPr lang="en-US" sz="600" dirty="0">
                  <a:solidFill>
                    <a:schemeClr val="tx1"/>
                  </a:solidFill>
                </a:rPr>
                <a:t>neglectable</a:t>
              </a:r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D228EECD-6275-47CD-87F8-3598344770BD}"/>
                </a:ext>
              </a:extLst>
            </p:cNvPr>
            <p:cNvSpPr/>
            <p:nvPr/>
          </p:nvSpPr>
          <p:spPr>
            <a:xfrm rot="16200000">
              <a:off x="3521722" y="2798942"/>
              <a:ext cx="1800203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>
                  <a:solidFill>
                    <a:schemeClr val="tx1"/>
                  </a:solidFill>
                </a:rPr>
                <a:t>Impact</a:t>
              </a:r>
            </a:p>
          </p:txBody>
        </p:sp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DA926365-FB4E-4E1C-8078-20F0472DEEDD}"/>
                </a:ext>
              </a:extLst>
            </p:cNvPr>
            <p:cNvCxnSpPr>
              <a:cxnSpLocks/>
            </p:cNvCxnSpPr>
            <p:nvPr/>
          </p:nvCxnSpPr>
          <p:spPr>
            <a:xfrm>
              <a:off x="4421823" y="3068960"/>
              <a:ext cx="0" cy="7200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mit Pfeil 58">
              <a:extLst>
                <a:ext uri="{FF2B5EF4-FFF2-40B4-BE49-F238E27FC236}">
                  <a16:creationId xmlns:a16="http://schemas.microsoft.com/office/drawing/2014/main" id="{F7055279-1F92-47DE-AD72-6F41F1A296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21823" y="1988800"/>
              <a:ext cx="0" cy="7201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9984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BD755-510D-41AF-8658-71B6BB2D0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5x5 Risk Matrix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E4E6BA-0672-47E1-B6D0-3064B38E8FE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r"/>
            <a:fld id="{E8940EC6-936D-45A7-B965-5E2EB4D55C9E}" type="slidenum">
              <a:rPr lang="en-US" smtClean="0"/>
              <a:pPr algn="r"/>
              <a:t>4</a:t>
            </a:fld>
            <a:endParaRPr lang="en-US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C61B222-B25E-4394-BDB8-6076848E5D56}"/>
              </a:ext>
            </a:extLst>
          </p:cNvPr>
          <p:cNvSpPr/>
          <p:nvPr/>
        </p:nvSpPr>
        <p:spPr>
          <a:xfrm>
            <a:off x="5015513" y="1988840"/>
            <a:ext cx="360000" cy="360040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>
                <a:solidFill>
                  <a:schemeClr val="bg1"/>
                </a:solidFill>
              </a:rPr>
              <a:t>Low</a:t>
            </a:r>
            <a:br>
              <a:rPr lang="en-US" sz="600" dirty="0">
                <a:solidFill>
                  <a:schemeClr val="bg1"/>
                </a:solidFill>
              </a:rPr>
            </a:br>
            <a:r>
              <a:rPr lang="en-US" sz="600" dirty="0">
                <a:solidFill>
                  <a:schemeClr val="bg1"/>
                </a:solidFill>
              </a:rPr>
              <a:t>Med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F0E1B46-BEDA-48EB-8176-386014289A9B}"/>
              </a:ext>
            </a:extLst>
          </p:cNvPr>
          <p:cNvSpPr/>
          <p:nvPr/>
        </p:nvSpPr>
        <p:spPr>
          <a:xfrm>
            <a:off x="5375635" y="1988840"/>
            <a:ext cx="360000" cy="36004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Medium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AC02975-B616-4D3B-98B8-CC875CCC9862}"/>
              </a:ext>
            </a:extLst>
          </p:cNvPr>
          <p:cNvSpPr/>
          <p:nvPr/>
        </p:nvSpPr>
        <p:spPr>
          <a:xfrm>
            <a:off x="5735756" y="1988840"/>
            <a:ext cx="360000" cy="360040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>
                <a:solidFill>
                  <a:schemeClr val="bg1"/>
                </a:solidFill>
              </a:rPr>
              <a:t>Med</a:t>
            </a:r>
            <a:br>
              <a:rPr lang="en-US" sz="600" dirty="0">
                <a:solidFill>
                  <a:schemeClr val="bg1"/>
                </a:solidFill>
              </a:rPr>
            </a:br>
            <a:r>
              <a:rPr lang="en-US" sz="600" dirty="0">
                <a:solidFill>
                  <a:schemeClr val="bg1"/>
                </a:solidFill>
              </a:rPr>
              <a:t>High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EB61DFE-9A14-4832-B72A-405E8537BCDB}"/>
              </a:ext>
            </a:extLst>
          </p:cNvPr>
          <p:cNvSpPr/>
          <p:nvPr/>
        </p:nvSpPr>
        <p:spPr>
          <a:xfrm>
            <a:off x="6455999" y="1988840"/>
            <a:ext cx="360000" cy="360000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>
                <a:solidFill>
                  <a:schemeClr val="bg1"/>
                </a:solidFill>
              </a:rPr>
              <a:t>High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C873C3F-A02B-4C10-B325-B6F82AC0D0E1}"/>
              </a:ext>
            </a:extLst>
          </p:cNvPr>
          <p:cNvSpPr/>
          <p:nvPr/>
        </p:nvSpPr>
        <p:spPr>
          <a:xfrm>
            <a:off x="6095877" y="1988840"/>
            <a:ext cx="360000" cy="360040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>
                <a:solidFill>
                  <a:schemeClr val="bg1"/>
                </a:solidFill>
              </a:rPr>
              <a:t>High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25C0E7A-09A7-4FF6-B90F-BC797889920C}"/>
              </a:ext>
            </a:extLst>
          </p:cNvPr>
          <p:cNvSpPr/>
          <p:nvPr/>
        </p:nvSpPr>
        <p:spPr>
          <a:xfrm>
            <a:off x="5015696" y="2348880"/>
            <a:ext cx="360000" cy="36004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9E45250-77A7-4DEC-A66A-C65C41D585F2}"/>
              </a:ext>
            </a:extLst>
          </p:cNvPr>
          <p:cNvSpPr/>
          <p:nvPr/>
        </p:nvSpPr>
        <p:spPr>
          <a:xfrm>
            <a:off x="5375818" y="2348880"/>
            <a:ext cx="360000" cy="360040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>
                <a:solidFill>
                  <a:schemeClr val="bg1"/>
                </a:solidFill>
              </a:rPr>
              <a:t>Low</a:t>
            </a:r>
            <a:br>
              <a:rPr lang="en-US" sz="600" dirty="0">
                <a:solidFill>
                  <a:schemeClr val="bg1"/>
                </a:solidFill>
              </a:rPr>
            </a:br>
            <a:r>
              <a:rPr lang="en-US" sz="600" dirty="0">
                <a:solidFill>
                  <a:schemeClr val="bg1"/>
                </a:solidFill>
              </a:rPr>
              <a:t>Med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7479154-9F80-4678-B65D-3AFCF1710AFC}"/>
              </a:ext>
            </a:extLst>
          </p:cNvPr>
          <p:cNvSpPr/>
          <p:nvPr/>
        </p:nvSpPr>
        <p:spPr>
          <a:xfrm>
            <a:off x="5735879" y="2348880"/>
            <a:ext cx="360000" cy="36004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Medium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C63E2C1-8B9F-44FA-B401-8F2E10F5C56A}"/>
              </a:ext>
            </a:extLst>
          </p:cNvPr>
          <p:cNvSpPr/>
          <p:nvPr/>
        </p:nvSpPr>
        <p:spPr>
          <a:xfrm>
            <a:off x="6455999" y="2348880"/>
            <a:ext cx="360000" cy="360040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>
                <a:solidFill>
                  <a:schemeClr val="bg1"/>
                </a:solidFill>
              </a:rPr>
              <a:t>High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2C8DC85-F942-4588-8D16-7280CAE99B25}"/>
              </a:ext>
            </a:extLst>
          </p:cNvPr>
          <p:cNvSpPr/>
          <p:nvPr/>
        </p:nvSpPr>
        <p:spPr>
          <a:xfrm>
            <a:off x="6095939" y="2348880"/>
            <a:ext cx="360000" cy="360040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>
                <a:solidFill>
                  <a:schemeClr val="bg1"/>
                </a:solidFill>
              </a:rPr>
              <a:t>Med</a:t>
            </a:r>
            <a:br>
              <a:rPr lang="en-US" sz="600" dirty="0">
                <a:solidFill>
                  <a:schemeClr val="bg1"/>
                </a:solidFill>
              </a:rPr>
            </a:br>
            <a:r>
              <a:rPr lang="en-US" sz="600" dirty="0">
                <a:solidFill>
                  <a:schemeClr val="bg1"/>
                </a:solidFill>
              </a:rPr>
              <a:t>High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C0297AEC-2B83-4859-A34A-02887D782906}"/>
              </a:ext>
            </a:extLst>
          </p:cNvPr>
          <p:cNvSpPr/>
          <p:nvPr/>
        </p:nvSpPr>
        <p:spPr>
          <a:xfrm>
            <a:off x="5015635" y="2708920"/>
            <a:ext cx="360000" cy="36004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1218C08-4169-4907-AE60-893B48CFA5F7}"/>
              </a:ext>
            </a:extLst>
          </p:cNvPr>
          <p:cNvSpPr/>
          <p:nvPr/>
        </p:nvSpPr>
        <p:spPr>
          <a:xfrm>
            <a:off x="5375757" y="2708920"/>
            <a:ext cx="360000" cy="360040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>
                <a:solidFill>
                  <a:schemeClr val="bg1"/>
                </a:solidFill>
              </a:rPr>
              <a:t>Low</a:t>
            </a:r>
            <a:br>
              <a:rPr lang="en-US" sz="600" dirty="0">
                <a:solidFill>
                  <a:schemeClr val="bg1"/>
                </a:solidFill>
              </a:rPr>
            </a:br>
            <a:r>
              <a:rPr lang="en-US" sz="600" dirty="0">
                <a:solidFill>
                  <a:schemeClr val="bg1"/>
                </a:solidFill>
              </a:rPr>
              <a:t>Med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A5979C4-FAA4-4589-B36D-84D874CE7D8C}"/>
              </a:ext>
            </a:extLst>
          </p:cNvPr>
          <p:cNvSpPr/>
          <p:nvPr/>
        </p:nvSpPr>
        <p:spPr>
          <a:xfrm>
            <a:off x="5735818" y="2708920"/>
            <a:ext cx="360000" cy="36004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Medium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833C10E-5174-4FC4-827C-17077B045CE8}"/>
              </a:ext>
            </a:extLst>
          </p:cNvPr>
          <p:cNvSpPr/>
          <p:nvPr/>
        </p:nvSpPr>
        <p:spPr>
          <a:xfrm>
            <a:off x="6455999" y="2708920"/>
            <a:ext cx="360000" cy="360040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>
                <a:solidFill>
                  <a:schemeClr val="bg1"/>
                </a:solidFill>
              </a:rPr>
              <a:t>Med</a:t>
            </a:r>
            <a:br>
              <a:rPr lang="en-US" sz="600" dirty="0">
                <a:solidFill>
                  <a:schemeClr val="bg1"/>
                </a:solidFill>
              </a:rPr>
            </a:br>
            <a:r>
              <a:rPr lang="en-US" sz="600" dirty="0">
                <a:solidFill>
                  <a:schemeClr val="bg1"/>
                </a:solidFill>
              </a:rPr>
              <a:t>High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945AE2FB-F81A-4AF1-926F-E35BC6D13A3A}"/>
              </a:ext>
            </a:extLst>
          </p:cNvPr>
          <p:cNvSpPr/>
          <p:nvPr/>
        </p:nvSpPr>
        <p:spPr>
          <a:xfrm>
            <a:off x="6095878" y="2708920"/>
            <a:ext cx="360000" cy="360040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>
                <a:solidFill>
                  <a:schemeClr val="bg1"/>
                </a:solidFill>
              </a:rPr>
              <a:t>Med</a:t>
            </a:r>
            <a:br>
              <a:rPr lang="en-US" sz="600" dirty="0">
                <a:solidFill>
                  <a:schemeClr val="bg1"/>
                </a:solidFill>
              </a:rPr>
            </a:br>
            <a:r>
              <a:rPr lang="en-US" sz="600" dirty="0">
                <a:solidFill>
                  <a:schemeClr val="bg1"/>
                </a:solidFill>
              </a:rPr>
              <a:t>High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23E4C6D7-8F08-4D0A-B812-BB4F72EF7849}"/>
              </a:ext>
            </a:extLst>
          </p:cNvPr>
          <p:cNvSpPr/>
          <p:nvPr/>
        </p:nvSpPr>
        <p:spPr>
          <a:xfrm>
            <a:off x="5015574" y="3068960"/>
            <a:ext cx="360000" cy="36004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D3991416-6F23-4E13-BAA4-B7DF8B8068A5}"/>
              </a:ext>
            </a:extLst>
          </p:cNvPr>
          <p:cNvSpPr/>
          <p:nvPr/>
        </p:nvSpPr>
        <p:spPr>
          <a:xfrm>
            <a:off x="5375696" y="3068960"/>
            <a:ext cx="360000" cy="360040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>
                <a:solidFill>
                  <a:schemeClr val="bg1"/>
                </a:solidFill>
              </a:rPr>
              <a:t>Low</a:t>
            </a:r>
            <a:br>
              <a:rPr lang="en-US" sz="600" dirty="0">
                <a:solidFill>
                  <a:schemeClr val="bg1"/>
                </a:solidFill>
              </a:rPr>
            </a:br>
            <a:r>
              <a:rPr lang="en-US" sz="600" dirty="0">
                <a:solidFill>
                  <a:schemeClr val="bg1"/>
                </a:solidFill>
              </a:rPr>
              <a:t>Med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C4E6E2F0-9211-4470-884E-A1430C8A663E}"/>
              </a:ext>
            </a:extLst>
          </p:cNvPr>
          <p:cNvSpPr/>
          <p:nvPr/>
        </p:nvSpPr>
        <p:spPr>
          <a:xfrm>
            <a:off x="5735757" y="3068960"/>
            <a:ext cx="360000" cy="360040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>
                <a:solidFill>
                  <a:schemeClr val="bg1"/>
                </a:solidFill>
              </a:rPr>
              <a:t>Low</a:t>
            </a:r>
            <a:br>
              <a:rPr lang="en-US" sz="600" dirty="0">
                <a:solidFill>
                  <a:schemeClr val="bg1"/>
                </a:solidFill>
              </a:rPr>
            </a:br>
            <a:r>
              <a:rPr lang="en-US" sz="600" dirty="0">
                <a:solidFill>
                  <a:schemeClr val="bg1"/>
                </a:solidFill>
              </a:rPr>
              <a:t>Med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BF4B1A6F-467D-4D74-BF40-5E1E7FA47289}"/>
              </a:ext>
            </a:extLst>
          </p:cNvPr>
          <p:cNvSpPr/>
          <p:nvPr/>
        </p:nvSpPr>
        <p:spPr>
          <a:xfrm>
            <a:off x="6455999" y="3068960"/>
            <a:ext cx="360000" cy="360040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>
                <a:solidFill>
                  <a:schemeClr val="bg1"/>
                </a:solidFill>
              </a:rPr>
              <a:t>Med</a:t>
            </a:r>
            <a:br>
              <a:rPr lang="en-US" sz="600" dirty="0">
                <a:solidFill>
                  <a:schemeClr val="bg1"/>
                </a:solidFill>
              </a:rPr>
            </a:br>
            <a:r>
              <a:rPr lang="en-US" sz="600" dirty="0">
                <a:solidFill>
                  <a:schemeClr val="bg1"/>
                </a:solidFill>
              </a:rPr>
              <a:t>High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1018B7E5-9CBA-4A06-81B9-FADD26E94FAB}"/>
              </a:ext>
            </a:extLst>
          </p:cNvPr>
          <p:cNvSpPr/>
          <p:nvPr/>
        </p:nvSpPr>
        <p:spPr>
          <a:xfrm>
            <a:off x="6095817" y="3068960"/>
            <a:ext cx="360000" cy="36004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Medium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2DA6C8C-1EBA-4964-B0C9-80333693886A}"/>
              </a:ext>
            </a:extLst>
          </p:cNvPr>
          <p:cNvSpPr/>
          <p:nvPr/>
        </p:nvSpPr>
        <p:spPr>
          <a:xfrm>
            <a:off x="5015513" y="3429000"/>
            <a:ext cx="360000" cy="36004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ADBCA316-F6E4-4213-89C8-520BA497303A}"/>
              </a:ext>
            </a:extLst>
          </p:cNvPr>
          <p:cNvSpPr/>
          <p:nvPr/>
        </p:nvSpPr>
        <p:spPr>
          <a:xfrm>
            <a:off x="5375635" y="3429000"/>
            <a:ext cx="360000" cy="36004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DD09DC45-8817-4B96-B700-6C793606B75F}"/>
              </a:ext>
            </a:extLst>
          </p:cNvPr>
          <p:cNvSpPr/>
          <p:nvPr/>
        </p:nvSpPr>
        <p:spPr>
          <a:xfrm>
            <a:off x="5735696" y="3429000"/>
            <a:ext cx="360000" cy="360040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>
                <a:solidFill>
                  <a:schemeClr val="bg1"/>
                </a:solidFill>
              </a:rPr>
              <a:t>Low</a:t>
            </a:r>
            <a:br>
              <a:rPr lang="en-US" sz="600" dirty="0">
                <a:solidFill>
                  <a:schemeClr val="bg1"/>
                </a:solidFill>
              </a:rPr>
            </a:br>
            <a:r>
              <a:rPr lang="en-US" sz="600" dirty="0">
                <a:solidFill>
                  <a:schemeClr val="bg1"/>
                </a:solidFill>
              </a:rPr>
              <a:t>Med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BEB8A160-3BED-4A1C-8F7A-D82D8C00AF74}"/>
              </a:ext>
            </a:extLst>
          </p:cNvPr>
          <p:cNvSpPr/>
          <p:nvPr/>
        </p:nvSpPr>
        <p:spPr>
          <a:xfrm>
            <a:off x="6455999" y="3429000"/>
            <a:ext cx="360000" cy="36004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Medium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B4DD6C0A-1ABF-4685-9FB1-6E404054F11E}"/>
              </a:ext>
            </a:extLst>
          </p:cNvPr>
          <p:cNvSpPr/>
          <p:nvPr/>
        </p:nvSpPr>
        <p:spPr>
          <a:xfrm>
            <a:off x="6095756" y="3429000"/>
            <a:ext cx="360000" cy="36004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Medium</a:t>
            </a:r>
          </a:p>
        </p:txBody>
      </p: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65FDBC9D-A6C0-4C5C-AE59-6C10CD4DC7D0}"/>
              </a:ext>
            </a:extLst>
          </p:cNvPr>
          <p:cNvGrpSpPr/>
          <p:nvPr/>
        </p:nvGrpSpPr>
        <p:grpSpPr>
          <a:xfrm>
            <a:off x="5015513" y="3789040"/>
            <a:ext cx="1800203" cy="378794"/>
            <a:chOff x="5015513" y="3789040"/>
            <a:chExt cx="1800203" cy="378794"/>
          </a:xfrm>
        </p:grpSpPr>
        <p:grpSp>
          <p:nvGrpSpPr>
            <p:cNvPr id="49" name="Gruppieren 48">
              <a:extLst>
                <a:ext uri="{FF2B5EF4-FFF2-40B4-BE49-F238E27FC236}">
                  <a16:creationId xmlns:a16="http://schemas.microsoft.com/office/drawing/2014/main" id="{EFF71BBA-8310-4B17-B21B-64AE62758E08}"/>
                </a:ext>
              </a:extLst>
            </p:cNvPr>
            <p:cNvGrpSpPr/>
            <p:nvPr/>
          </p:nvGrpSpPr>
          <p:grpSpPr>
            <a:xfrm>
              <a:off x="5015513" y="3789040"/>
              <a:ext cx="1800203" cy="378794"/>
              <a:chOff x="5015513" y="3789040"/>
              <a:chExt cx="1800203" cy="378794"/>
            </a:xfrm>
          </p:grpSpPr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35BF2597-BE7B-4867-B1E3-DF988B9FF13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15513" y="3789040"/>
                <a:ext cx="359960" cy="19572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600" dirty="0">
                    <a:solidFill>
                      <a:schemeClr val="tx1"/>
                    </a:solidFill>
                  </a:rPr>
                  <a:t>rare</a:t>
                </a:r>
              </a:p>
            </p:txBody>
          </p:sp>
          <p:sp>
            <p:nvSpPr>
              <p:cNvPr id="35" name="Rechteck 34">
                <a:extLst>
                  <a:ext uri="{FF2B5EF4-FFF2-40B4-BE49-F238E27FC236}">
                    <a16:creationId xmlns:a16="http://schemas.microsoft.com/office/drawing/2014/main" id="{D35F6376-7D45-43AC-AB55-EEA6DFB3B12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5675" y="3789040"/>
                <a:ext cx="359960" cy="19572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600" dirty="0">
                    <a:solidFill>
                      <a:schemeClr val="tx1"/>
                    </a:solidFill>
                  </a:rPr>
                  <a:t>unlikely</a:t>
                </a:r>
              </a:p>
            </p:txBody>
          </p:sp>
          <p:sp>
            <p:nvSpPr>
              <p:cNvPr id="36" name="Rechteck 35">
                <a:extLst>
                  <a:ext uri="{FF2B5EF4-FFF2-40B4-BE49-F238E27FC236}">
                    <a16:creationId xmlns:a16="http://schemas.microsoft.com/office/drawing/2014/main" id="{7312C2A7-F108-4AE2-BD18-07DCED4A01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35736" y="3789040"/>
                <a:ext cx="359960" cy="19572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600" dirty="0">
                    <a:solidFill>
                      <a:schemeClr val="tx1"/>
                    </a:solidFill>
                  </a:rPr>
                  <a:t>possible</a:t>
                </a:r>
              </a:p>
            </p:txBody>
          </p:sp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178946C5-7DB7-4335-97D4-37F2E60414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55756" y="3789040"/>
                <a:ext cx="359960" cy="19572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600" dirty="0">
                    <a:solidFill>
                      <a:schemeClr val="tx1"/>
                    </a:solidFill>
                  </a:rPr>
                  <a:t>certain</a:t>
                </a:r>
              </a:p>
            </p:txBody>
          </p:sp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E4C786E6-BA01-4080-B015-00345A02BA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5796" y="3789040"/>
                <a:ext cx="359960" cy="19572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600" dirty="0">
                    <a:solidFill>
                      <a:schemeClr val="tx1"/>
                    </a:solidFill>
                  </a:rPr>
                  <a:t>likely</a:t>
                </a:r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16BC2EA5-4B22-4DE2-8D8D-5E9A24ACE4A9}"/>
                  </a:ext>
                </a:extLst>
              </p:cNvPr>
              <p:cNvSpPr/>
              <p:nvPr/>
            </p:nvSpPr>
            <p:spPr>
              <a:xfrm>
                <a:off x="5015513" y="3987834"/>
                <a:ext cx="1800203" cy="18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600" b="1" dirty="0">
                    <a:solidFill>
                      <a:schemeClr val="tx1"/>
                    </a:solidFill>
                  </a:rPr>
                  <a:t>Likelihood</a:t>
                </a:r>
              </a:p>
            </p:txBody>
          </p:sp>
        </p:grp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3897B8A5-F381-4D83-B1F7-06AE16AF71D8}"/>
                </a:ext>
              </a:extLst>
            </p:cNvPr>
            <p:cNvCxnSpPr>
              <a:cxnSpLocks/>
            </p:cNvCxnSpPr>
            <p:nvPr/>
          </p:nvCxnSpPr>
          <p:spPr>
            <a:xfrm>
              <a:off x="5015880" y="4077072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B77770EE-66D3-4343-BCF9-9DD022CBF0A2}"/>
                </a:ext>
              </a:extLst>
            </p:cNvPr>
            <p:cNvCxnSpPr>
              <a:cxnSpLocks/>
            </p:cNvCxnSpPr>
            <p:nvPr/>
          </p:nvCxnSpPr>
          <p:spPr>
            <a:xfrm>
              <a:off x="6168008" y="4077072"/>
              <a:ext cx="6477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77E609FF-B365-4CC5-B758-D77AE34D35BF}"/>
              </a:ext>
            </a:extLst>
          </p:cNvPr>
          <p:cNvGrpSpPr/>
          <p:nvPr/>
        </p:nvGrpSpPr>
        <p:grpSpPr>
          <a:xfrm>
            <a:off x="4331824" y="1988800"/>
            <a:ext cx="684056" cy="1800243"/>
            <a:chOff x="4331824" y="1988800"/>
            <a:chExt cx="684056" cy="1800243"/>
          </a:xfrm>
        </p:grpSpPr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6E1DB9A9-1E11-47A8-A3B8-6CDDC8FAAC30}"/>
                </a:ext>
              </a:extLst>
            </p:cNvPr>
            <p:cNvSpPr/>
            <p:nvPr/>
          </p:nvSpPr>
          <p:spPr>
            <a:xfrm>
              <a:off x="4511824" y="1988840"/>
              <a:ext cx="504056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0" rtlCol="0" anchor="ctr"/>
            <a:lstStyle/>
            <a:p>
              <a:pPr algn="r"/>
              <a:r>
                <a:rPr lang="en-US" sz="600" dirty="0">
                  <a:solidFill>
                    <a:schemeClr val="tx1"/>
                  </a:solidFill>
                </a:rPr>
                <a:t>catastrophic</a:t>
              </a:r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6B35CF07-3249-4ADE-BD74-1E44F73082E5}"/>
                </a:ext>
              </a:extLst>
            </p:cNvPr>
            <p:cNvSpPr/>
            <p:nvPr/>
          </p:nvSpPr>
          <p:spPr>
            <a:xfrm>
              <a:off x="4511824" y="2348880"/>
              <a:ext cx="504056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0" rtlCol="0" anchor="ctr"/>
            <a:lstStyle/>
            <a:p>
              <a:pPr algn="r"/>
              <a:r>
                <a:rPr lang="en-US" sz="600" dirty="0">
                  <a:solidFill>
                    <a:schemeClr val="tx1"/>
                  </a:solidFill>
                </a:rPr>
                <a:t>critical</a:t>
              </a:r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9AA04A0E-9C38-4040-BF18-2189F864EF7D}"/>
                </a:ext>
              </a:extLst>
            </p:cNvPr>
            <p:cNvSpPr/>
            <p:nvPr/>
          </p:nvSpPr>
          <p:spPr>
            <a:xfrm>
              <a:off x="4511824" y="2708920"/>
              <a:ext cx="504056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0" rtlCol="0" anchor="ctr"/>
            <a:lstStyle/>
            <a:p>
              <a:pPr algn="r"/>
              <a:r>
                <a:rPr lang="en-US" sz="600" dirty="0">
                  <a:solidFill>
                    <a:schemeClr val="tx1"/>
                  </a:solidFill>
                </a:rPr>
                <a:t>moderate</a:t>
              </a:r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37867E92-DE73-404B-AC7A-AA02CFEE6A8D}"/>
                </a:ext>
              </a:extLst>
            </p:cNvPr>
            <p:cNvSpPr/>
            <p:nvPr/>
          </p:nvSpPr>
          <p:spPr>
            <a:xfrm>
              <a:off x="4511824" y="3068960"/>
              <a:ext cx="504056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0" rtlCol="0" anchor="ctr"/>
            <a:lstStyle/>
            <a:p>
              <a:pPr algn="r"/>
              <a:r>
                <a:rPr lang="en-US" sz="600" dirty="0">
                  <a:solidFill>
                    <a:schemeClr val="tx1"/>
                  </a:solidFill>
                </a:rPr>
                <a:t>minor</a:t>
              </a:r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3F57965F-B857-4AFF-89E6-7D0137BB18B5}"/>
                </a:ext>
              </a:extLst>
            </p:cNvPr>
            <p:cNvSpPr/>
            <p:nvPr/>
          </p:nvSpPr>
          <p:spPr>
            <a:xfrm>
              <a:off x="4511824" y="3429000"/>
              <a:ext cx="504056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0" rtlCol="0" anchor="ctr"/>
            <a:lstStyle/>
            <a:p>
              <a:pPr algn="r"/>
              <a:r>
                <a:rPr lang="en-US" sz="600" dirty="0">
                  <a:solidFill>
                    <a:schemeClr val="tx1"/>
                  </a:solidFill>
                </a:rPr>
                <a:t>neglectable</a:t>
              </a:r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D228EECD-6275-47CD-87F8-3598344770BD}"/>
                </a:ext>
              </a:extLst>
            </p:cNvPr>
            <p:cNvSpPr/>
            <p:nvPr/>
          </p:nvSpPr>
          <p:spPr>
            <a:xfrm rot="16200000">
              <a:off x="3521722" y="2798942"/>
              <a:ext cx="1800203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>
                  <a:solidFill>
                    <a:schemeClr val="tx1"/>
                  </a:solidFill>
                </a:rPr>
                <a:t>Impact</a:t>
              </a:r>
            </a:p>
          </p:txBody>
        </p:sp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DA926365-FB4E-4E1C-8078-20F0472DEEDD}"/>
                </a:ext>
              </a:extLst>
            </p:cNvPr>
            <p:cNvCxnSpPr>
              <a:cxnSpLocks/>
            </p:cNvCxnSpPr>
            <p:nvPr/>
          </p:nvCxnSpPr>
          <p:spPr>
            <a:xfrm>
              <a:off x="4421823" y="3068960"/>
              <a:ext cx="0" cy="7200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mit Pfeil 58">
              <a:extLst>
                <a:ext uri="{FF2B5EF4-FFF2-40B4-BE49-F238E27FC236}">
                  <a16:creationId xmlns:a16="http://schemas.microsoft.com/office/drawing/2014/main" id="{F7055279-1F92-47DE-AD72-6F41F1A296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21823" y="1988800"/>
              <a:ext cx="0" cy="7201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uppieren 78">
            <a:extLst>
              <a:ext uri="{FF2B5EF4-FFF2-40B4-BE49-F238E27FC236}">
                <a16:creationId xmlns:a16="http://schemas.microsoft.com/office/drawing/2014/main" id="{EAB1756A-B6EA-4987-9B6C-D68E0D7C4907}"/>
              </a:ext>
            </a:extLst>
          </p:cNvPr>
          <p:cNvGrpSpPr/>
          <p:nvPr/>
        </p:nvGrpSpPr>
        <p:grpSpPr>
          <a:xfrm>
            <a:off x="5375473" y="1988840"/>
            <a:ext cx="720527" cy="1800161"/>
            <a:chOff x="5375473" y="1988840"/>
            <a:chExt cx="720527" cy="1800161"/>
          </a:xfrm>
        </p:grpSpPr>
        <p:cxnSp>
          <p:nvCxnSpPr>
            <p:cNvPr id="71" name="Gerader Verbinder 70">
              <a:extLst>
                <a:ext uri="{FF2B5EF4-FFF2-40B4-BE49-F238E27FC236}">
                  <a16:creationId xmlns:a16="http://schemas.microsoft.com/office/drawing/2014/main" id="{E1025B3C-1B5A-4317-9158-67A0C27E807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195473" y="2168840"/>
              <a:ext cx="3600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r Verbinder 71">
              <a:extLst>
                <a:ext uri="{FF2B5EF4-FFF2-40B4-BE49-F238E27FC236}">
                  <a16:creationId xmlns:a16="http://schemas.microsoft.com/office/drawing/2014/main" id="{C259A9A9-AA3A-41D0-BB64-DBBA5F3A16F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558702" y="2528920"/>
              <a:ext cx="3600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r Verbinder 72">
              <a:extLst>
                <a:ext uri="{FF2B5EF4-FFF2-40B4-BE49-F238E27FC236}">
                  <a16:creationId xmlns:a16="http://schemas.microsoft.com/office/drawing/2014/main" id="{02C964C2-51CD-4E02-94E3-FF6CC9BA8EA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558702" y="2888960"/>
              <a:ext cx="3600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r Verbinder 73">
              <a:extLst>
                <a:ext uri="{FF2B5EF4-FFF2-40B4-BE49-F238E27FC236}">
                  <a16:creationId xmlns:a16="http://schemas.microsoft.com/office/drawing/2014/main" id="{6993BB14-E953-4600-AE62-58701FD7D66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16000" y="3248960"/>
              <a:ext cx="3600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r Verbinder 74">
              <a:extLst>
                <a:ext uri="{FF2B5EF4-FFF2-40B4-BE49-F238E27FC236}">
                  <a16:creationId xmlns:a16="http://schemas.microsoft.com/office/drawing/2014/main" id="{3D6657E8-B48D-49D7-B657-7D821B76558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16000" y="3609001"/>
              <a:ext cx="3600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r Verbinder 75">
              <a:extLst>
                <a:ext uri="{FF2B5EF4-FFF2-40B4-BE49-F238E27FC236}">
                  <a16:creationId xmlns:a16="http://schemas.microsoft.com/office/drawing/2014/main" id="{B1F0209A-EA14-4D4F-805E-A54E7721D252}"/>
                </a:ext>
              </a:extLst>
            </p:cNvPr>
            <p:cNvCxnSpPr/>
            <p:nvPr/>
          </p:nvCxnSpPr>
          <p:spPr>
            <a:xfrm>
              <a:off x="5375635" y="2348840"/>
              <a:ext cx="3600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r Verbinder 76">
              <a:extLst>
                <a:ext uri="{FF2B5EF4-FFF2-40B4-BE49-F238E27FC236}">
                  <a16:creationId xmlns:a16="http://schemas.microsoft.com/office/drawing/2014/main" id="{A9BDF3F5-E6D5-4110-9C0E-CAD909252858}"/>
                </a:ext>
              </a:extLst>
            </p:cNvPr>
            <p:cNvCxnSpPr/>
            <p:nvPr/>
          </p:nvCxnSpPr>
          <p:spPr>
            <a:xfrm>
              <a:off x="5736000" y="3068960"/>
              <a:ext cx="3600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9754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BD755-510D-41AF-8658-71B6BB2D0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5x5 Risk Matrix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E4E6BA-0672-47E1-B6D0-3064B38E8FE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r"/>
            <a:fld id="{E8940EC6-936D-45A7-B965-5E2EB4D55C9E}" type="slidenum">
              <a:rPr lang="en-US" smtClean="0"/>
              <a:pPr algn="r"/>
              <a:t>5</a:t>
            </a:fld>
            <a:endParaRPr lang="en-US" dirty="0"/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A85482E1-883E-4970-8B21-A29AAA74372C}"/>
              </a:ext>
            </a:extLst>
          </p:cNvPr>
          <p:cNvGrpSpPr/>
          <p:nvPr/>
        </p:nvGrpSpPr>
        <p:grpSpPr>
          <a:xfrm>
            <a:off x="4943014" y="1381353"/>
            <a:ext cx="3601101" cy="3595835"/>
            <a:chOff x="4943014" y="265229"/>
            <a:chExt cx="3601101" cy="359583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3C61B222-B25E-4394-BDB8-6076848E5D56}"/>
                </a:ext>
              </a:extLst>
            </p:cNvPr>
            <p:cNvSpPr/>
            <p:nvPr/>
          </p:nvSpPr>
          <p:spPr>
            <a:xfrm>
              <a:off x="4943014" y="267334"/>
              <a:ext cx="144000" cy="144000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6F0E1B46-BEDA-48EB-8176-386014289A9B}"/>
                </a:ext>
              </a:extLst>
            </p:cNvPr>
            <p:cNvSpPr/>
            <p:nvPr/>
          </p:nvSpPr>
          <p:spPr>
            <a:xfrm>
              <a:off x="5085944" y="266400"/>
              <a:ext cx="540000" cy="14366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FAC02975-B616-4D3B-98B8-CC875CCC9862}"/>
                </a:ext>
              </a:extLst>
            </p:cNvPr>
            <p:cNvSpPr/>
            <p:nvPr/>
          </p:nvSpPr>
          <p:spPr>
            <a:xfrm>
              <a:off x="5627948" y="266400"/>
              <a:ext cx="2231999" cy="144000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0EB61DFE-9A14-4832-B72A-405E8537BC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98800" y="265229"/>
              <a:ext cx="144000" cy="144000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FC873C3F-A02B-4C10-B325-B6F82AC0D0E1}"/>
                </a:ext>
              </a:extLst>
            </p:cNvPr>
            <p:cNvSpPr/>
            <p:nvPr/>
          </p:nvSpPr>
          <p:spPr>
            <a:xfrm>
              <a:off x="7859036" y="266400"/>
              <a:ext cx="540000" cy="144000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025C0E7A-09A7-4FF6-B90F-BC797889920C}"/>
                </a:ext>
              </a:extLst>
            </p:cNvPr>
            <p:cNvSpPr/>
            <p:nvPr/>
          </p:nvSpPr>
          <p:spPr>
            <a:xfrm>
              <a:off x="4943014" y="406511"/>
              <a:ext cx="144000" cy="540000"/>
            </a:xfrm>
            <a:prstGeom prst="rect">
              <a:avLst/>
            </a:prstGeom>
            <a:solidFill>
              <a:srgbClr val="00B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F9E45250-77A7-4DEC-A66A-C65C41D585F2}"/>
                </a:ext>
              </a:extLst>
            </p:cNvPr>
            <p:cNvSpPr/>
            <p:nvPr/>
          </p:nvSpPr>
          <p:spPr>
            <a:xfrm>
              <a:off x="5086946" y="406942"/>
              <a:ext cx="540000" cy="540000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37479154-9F80-4678-B65D-3AFCF1710AFC}"/>
                </a:ext>
              </a:extLst>
            </p:cNvPr>
            <p:cNvSpPr/>
            <p:nvPr/>
          </p:nvSpPr>
          <p:spPr>
            <a:xfrm>
              <a:off x="5626800" y="406800"/>
              <a:ext cx="2232000" cy="540000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CC63E2C1-8B9F-44FA-B401-8F2E10F5C56A}"/>
                </a:ext>
              </a:extLst>
            </p:cNvPr>
            <p:cNvSpPr/>
            <p:nvPr/>
          </p:nvSpPr>
          <p:spPr>
            <a:xfrm>
              <a:off x="8398800" y="406800"/>
              <a:ext cx="144000" cy="540000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82C8DC85-F942-4588-8D16-7280CAE99B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58800" y="406800"/>
              <a:ext cx="539940" cy="540000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C0297AEC-2B83-4859-A34A-02887D782906}"/>
                </a:ext>
              </a:extLst>
            </p:cNvPr>
            <p:cNvSpPr/>
            <p:nvPr/>
          </p:nvSpPr>
          <p:spPr>
            <a:xfrm>
              <a:off x="4943014" y="943560"/>
              <a:ext cx="144000" cy="2232000"/>
            </a:xfrm>
            <a:prstGeom prst="rect">
              <a:avLst/>
            </a:prstGeom>
            <a:solidFill>
              <a:srgbClr val="00B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31218C08-4169-4907-AE60-893B48CFA5F7}"/>
                </a:ext>
              </a:extLst>
            </p:cNvPr>
            <p:cNvSpPr/>
            <p:nvPr/>
          </p:nvSpPr>
          <p:spPr>
            <a:xfrm>
              <a:off x="5087948" y="943200"/>
              <a:ext cx="540000" cy="2230461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8A5979C4-FAA4-4589-B36D-84D874CE7D8C}"/>
                </a:ext>
              </a:extLst>
            </p:cNvPr>
            <p:cNvSpPr/>
            <p:nvPr/>
          </p:nvSpPr>
          <p:spPr>
            <a:xfrm>
              <a:off x="5628196" y="943560"/>
              <a:ext cx="2232000" cy="2233412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8833C10E-5174-4FC4-827C-17077B045CE8}"/>
                </a:ext>
              </a:extLst>
            </p:cNvPr>
            <p:cNvSpPr/>
            <p:nvPr/>
          </p:nvSpPr>
          <p:spPr>
            <a:xfrm>
              <a:off x="8397959" y="943560"/>
              <a:ext cx="144000" cy="2232000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945AE2FB-F81A-4AF1-926F-E35BC6D13A3A}"/>
                </a:ext>
              </a:extLst>
            </p:cNvPr>
            <p:cNvSpPr/>
            <p:nvPr/>
          </p:nvSpPr>
          <p:spPr>
            <a:xfrm>
              <a:off x="7858800" y="943200"/>
              <a:ext cx="539917" cy="2232000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23E4C6D7-8F08-4D0A-B812-BB4F72EF7849}"/>
                </a:ext>
              </a:extLst>
            </p:cNvPr>
            <p:cNvSpPr/>
            <p:nvPr/>
          </p:nvSpPr>
          <p:spPr>
            <a:xfrm>
              <a:off x="4943014" y="3172383"/>
              <a:ext cx="144000" cy="540000"/>
            </a:xfrm>
            <a:prstGeom prst="rect">
              <a:avLst/>
            </a:prstGeom>
            <a:solidFill>
              <a:srgbClr val="00B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D3991416-6F23-4E13-BAA4-B7DF8B8068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7006" y="3172383"/>
              <a:ext cx="539940" cy="540000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C4E6E2F0-9211-4470-884E-A1430C8A663E}"/>
                </a:ext>
              </a:extLst>
            </p:cNvPr>
            <p:cNvSpPr/>
            <p:nvPr/>
          </p:nvSpPr>
          <p:spPr>
            <a:xfrm>
              <a:off x="5627036" y="3172383"/>
              <a:ext cx="2232000" cy="540000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BF4B1A6F-467D-4D74-BF40-5E1E7FA47289}"/>
                </a:ext>
              </a:extLst>
            </p:cNvPr>
            <p:cNvSpPr/>
            <p:nvPr/>
          </p:nvSpPr>
          <p:spPr>
            <a:xfrm>
              <a:off x="8400136" y="3172383"/>
              <a:ext cx="143979" cy="540000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1018B7E5-9CBA-4A06-81B9-FADD26E94F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60196" y="3172383"/>
              <a:ext cx="539940" cy="540000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22DA6C8C-1EBA-4964-B0C9-8033369388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3014" y="3717064"/>
              <a:ext cx="143984" cy="144000"/>
            </a:xfrm>
            <a:prstGeom prst="rect">
              <a:avLst/>
            </a:prstGeom>
            <a:solidFill>
              <a:srgbClr val="00B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ADBCA316-F6E4-4213-89C8-520BA497303A}"/>
                </a:ext>
              </a:extLst>
            </p:cNvPr>
            <p:cNvSpPr>
              <a:spLocks/>
            </p:cNvSpPr>
            <p:nvPr/>
          </p:nvSpPr>
          <p:spPr>
            <a:xfrm>
              <a:off x="5087856" y="3717064"/>
              <a:ext cx="539940" cy="144000"/>
            </a:xfrm>
            <a:prstGeom prst="rect">
              <a:avLst/>
            </a:prstGeom>
            <a:solidFill>
              <a:srgbClr val="00B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DD09DC45-8817-4B96-B700-6C793606B75F}"/>
                </a:ext>
              </a:extLst>
            </p:cNvPr>
            <p:cNvSpPr>
              <a:spLocks/>
            </p:cNvSpPr>
            <p:nvPr/>
          </p:nvSpPr>
          <p:spPr>
            <a:xfrm>
              <a:off x="5627796" y="3717064"/>
              <a:ext cx="2232000" cy="144000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BEB8A160-3BED-4A1C-8F7A-D82D8C00AF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96301" y="3717040"/>
              <a:ext cx="143984" cy="144000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B4DD6C0A-1ABF-4685-9FB1-6E404054F11E}"/>
                </a:ext>
              </a:extLst>
            </p:cNvPr>
            <p:cNvSpPr>
              <a:spLocks/>
            </p:cNvSpPr>
            <p:nvPr/>
          </p:nvSpPr>
          <p:spPr>
            <a:xfrm>
              <a:off x="7856369" y="3717040"/>
              <a:ext cx="540000" cy="144000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8404A559-7C4C-430A-99A3-617BE3BEE594}"/>
              </a:ext>
            </a:extLst>
          </p:cNvPr>
          <p:cNvGrpSpPr/>
          <p:nvPr/>
        </p:nvGrpSpPr>
        <p:grpSpPr>
          <a:xfrm>
            <a:off x="4937443" y="5049180"/>
            <a:ext cx="3600404" cy="360040"/>
            <a:chOff x="4937443" y="3933056"/>
            <a:chExt cx="3600404" cy="360040"/>
          </a:xfrm>
        </p:grpSpPr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35BF2597-BE7B-4867-B1E3-DF988B9FF132}"/>
                </a:ext>
              </a:extLst>
            </p:cNvPr>
            <p:cNvSpPr>
              <a:spLocks/>
            </p:cNvSpPr>
            <p:nvPr/>
          </p:nvSpPr>
          <p:spPr>
            <a:xfrm>
              <a:off x="4943014" y="3933056"/>
              <a:ext cx="359960" cy="144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600" dirty="0">
                  <a:solidFill>
                    <a:schemeClr val="tx1"/>
                  </a:solidFill>
                </a:rPr>
                <a:t>rare</a:t>
              </a:r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D35F6376-7D45-43AC-AB55-EEA6DFB3B122}"/>
                </a:ext>
              </a:extLst>
            </p:cNvPr>
            <p:cNvSpPr>
              <a:spLocks/>
            </p:cNvSpPr>
            <p:nvPr/>
          </p:nvSpPr>
          <p:spPr>
            <a:xfrm>
              <a:off x="5085944" y="3933056"/>
              <a:ext cx="540000" cy="144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unlikely</a:t>
              </a:r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7312C2A7-F108-4AE2-BD18-07DCED4A01BD}"/>
                </a:ext>
              </a:extLst>
            </p:cNvPr>
            <p:cNvSpPr>
              <a:spLocks/>
            </p:cNvSpPr>
            <p:nvPr/>
          </p:nvSpPr>
          <p:spPr>
            <a:xfrm>
              <a:off x="5625198" y="3933056"/>
              <a:ext cx="2230425" cy="144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possible</a:t>
              </a:r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178946C5-7DB7-4335-97D4-37F2E6041411}"/>
                </a:ext>
              </a:extLst>
            </p:cNvPr>
            <p:cNvSpPr>
              <a:spLocks/>
            </p:cNvSpPr>
            <p:nvPr/>
          </p:nvSpPr>
          <p:spPr>
            <a:xfrm>
              <a:off x="8177847" y="3933056"/>
              <a:ext cx="360000" cy="144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600" dirty="0">
                  <a:solidFill>
                    <a:schemeClr val="tx1"/>
                  </a:solidFill>
                </a:rPr>
                <a:t>certain</a:t>
              </a:r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E4C786E6-BA01-4080-B015-00345A02BA7A}"/>
                </a:ext>
              </a:extLst>
            </p:cNvPr>
            <p:cNvSpPr>
              <a:spLocks/>
            </p:cNvSpPr>
            <p:nvPr/>
          </p:nvSpPr>
          <p:spPr>
            <a:xfrm>
              <a:off x="7896260" y="3933056"/>
              <a:ext cx="540000" cy="144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likely</a:t>
              </a:r>
            </a:p>
          </p:txBody>
        </p:sp>
        <p:grpSp>
          <p:nvGrpSpPr>
            <p:cNvPr id="53" name="Gruppieren 52">
              <a:extLst>
                <a:ext uri="{FF2B5EF4-FFF2-40B4-BE49-F238E27FC236}">
                  <a16:creationId xmlns:a16="http://schemas.microsoft.com/office/drawing/2014/main" id="{3557D6B0-5C62-48DE-8077-51B8D723AF1A}"/>
                </a:ext>
              </a:extLst>
            </p:cNvPr>
            <p:cNvGrpSpPr/>
            <p:nvPr/>
          </p:nvGrpSpPr>
          <p:grpSpPr>
            <a:xfrm>
              <a:off x="4937443" y="4113096"/>
              <a:ext cx="3600404" cy="180000"/>
              <a:chOff x="5015512" y="4491890"/>
              <a:chExt cx="3600404" cy="180000"/>
            </a:xfrm>
          </p:grpSpPr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16BC2EA5-4B22-4DE2-8D8D-5E9A24ACE4A9}"/>
                  </a:ext>
                </a:extLst>
              </p:cNvPr>
              <p:cNvSpPr/>
              <p:nvPr/>
            </p:nvSpPr>
            <p:spPr>
              <a:xfrm>
                <a:off x="5015512" y="4491890"/>
                <a:ext cx="3600000" cy="18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600" b="1" dirty="0">
                    <a:solidFill>
                      <a:schemeClr val="tx1"/>
                    </a:solidFill>
                  </a:rPr>
                  <a:t>Likelihood</a:t>
                </a:r>
              </a:p>
            </p:txBody>
          </p:sp>
          <p:cxnSp>
            <p:nvCxnSpPr>
              <p:cNvPr id="52" name="Gerader Verbinder 51">
                <a:extLst>
                  <a:ext uri="{FF2B5EF4-FFF2-40B4-BE49-F238E27FC236}">
                    <a16:creationId xmlns:a16="http://schemas.microsoft.com/office/drawing/2014/main" id="{3897B8A5-F381-4D83-B1F7-06AE16AF71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15880" y="4581128"/>
                <a:ext cx="154817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 Verbindung mit Pfeil 53">
                <a:extLst>
                  <a:ext uri="{FF2B5EF4-FFF2-40B4-BE49-F238E27FC236}">
                    <a16:creationId xmlns:a16="http://schemas.microsoft.com/office/drawing/2014/main" id="{B77770EE-66D3-4343-BCF9-9DD022CBF0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32104" y="4581128"/>
                <a:ext cx="158381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248EBB30-CB7C-4B64-9AE5-D65636D7616E}"/>
              </a:ext>
            </a:extLst>
          </p:cNvPr>
          <p:cNvGrpSpPr/>
          <p:nvPr/>
        </p:nvGrpSpPr>
        <p:grpSpPr>
          <a:xfrm>
            <a:off x="4151784" y="1377164"/>
            <a:ext cx="720080" cy="3601760"/>
            <a:chOff x="4151784" y="261040"/>
            <a:chExt cx="720080" cy="3601760"/>
          </a:xfrm>
        </p:grpSpPr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6E1DB9A9-1E11-47A8-A3B8-6CDDC8FAAC30}"/>
                </a:ext>
              </a:extLst>
            </p:cNvPr>
            <p:cNvSpPr/>
            <p:nvPr/>
          </p:nvSpPr>
          <p:spPr>
            <a:xfrm>
              <a:off x="4367808" y="266400"/>
              <a:ext cx="504056" cy="144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0" rtlCol="0" anchor="ctr"/>
            <a:lstStyle/>
            <a:p>
              <a:pPr algn="r"/>
              <a:r>
                <a:rPr lang="en-US" sz="600" dirty="0">
                  <a:solidFill>
                    <a:schemeClr val="tx1"/>
                  </a:solidFill>
                </a:rPr>
                <a:t>catastrophic</a:t>
              </a:r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6B35CF07-3249-4ADE-BD74-1E44F73082E5}"/>
                </a:ext>
              </a:extLst>
            </p:cNvPr>
            <p:cNvSpPr/>
            <p:nvPr/>
          </p:nvSpPr>
          <p:spPr>
            <a:xfrm>
              <a:off x="4367808" y="406800"/>
              <a:ext cx="504056" cy="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0" rtlCol="0" anchor="ctr"/>
            <a:lstStyle/>
            <a:p>
              <a:pPr algn="r"/>
              <a:r>
                <a:rPr lang="en-US" sz="600" dirty="0">
                  <a:solidFill>
                    <a:schemeClr val="tx1"/>
                  </a:solidFill>
                </a:rPr>
                <a:t>critical</a:t>
              </a:r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9AA04A0E-9C38-4040-BF18-2189F864EF7D}"/>
                </a:ext>
              </a:extLst>
            </p:cNvPr>
            <p:cNvSpPr/>
            <p:nvPr/>
          </p:nvSpPr>
          <p:spPr>
            <a:xfrm>
              <a:off x="4367808" y="943200"/>
              <a:ext cx="504056" cy="22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0" rtlCol="0" anchor="ctr"/>
            <a:lstStyle/>
            <a:p>
              <a:pPr algn="r"/>
              <a:r>
                <a:rPr lang="en-US" sz="600" dirty="0">
                  <a:solidFill>
                    <a:schemeClr val="tx1"/>
                  </a:solidFill>
                </a:rPr>
                <a:t>moderate</a:t>
              </a:r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37867E92-DE73-404B-AC7A-AA02CFEE6A8D}"/>
                </a:ext>
              </a:extLst>
            </p:cNvPr>
            <p:cNvSpPr/>
            <p:nvPr/>
          </p:nvSpPr>
          <p:spPr>
            <a:xfrm>
              <a:off x="4367808" y="3171600"/>
              <a:ext cx="504056" cy="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0" rtlCol="0" anchor="ctr"/>
            <a:lstStyle/>
            <a:p>
              <a:pPr algn="r"/>
              <a:r>
                <a:rPr lang="en-US" sz="600" dirty="0">
                  <a:solidFill>
                    <a:schemeClr val="tx1"/>
                  </a:solidFill>
                </a:rPr>
                <a:t>minor</a:t>
              </a:r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3F57965F-B857-4AFF-89E6-7D0137BB18B5}"/>
                </a:ext>
              </a:extLst>
            </p:cNvPr>
            <p:cNvSpPr/>
            <p:nvPr/>
          </p:nvSpPr>
          <p:spPr>
            <a:xfrm>
              <a:off x="4367808" y="3718800"/>
              <a:ext cx="504056" cy="144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0" rtlCol="0" anchor="ctr"/>
            <a:lstStyle/>
            <a:p>
              <a:pPr algn="r"/>
              <a:r>
                <a:rPr lang="en-US" sz="600" dirty="0">
                  <a:solidFill>
                    <a:schemeClr val="tx1"/>
                  </a:solidFill>
                </a:rPr>
                <a:t>neglectable</a:t>
              </a:r>
            </a:p>
          </p:txBody>
        </p:sp>
        <p:grpSp>
          <p:nvGrpSpPr>
            <p:cNvPr id="44" name="Gruppieren 43">
              <a:extLst>
                <a:ext uri="{FF2B5EF4-FFF2-40B4-BE49-F238E27FC236}">
                  <a16:creationId xmlns:a16="http://schemas.microsoft.com/office/drawing/2014/main" id="{C60C91D2-88A2-452F-B7D6-560DD08A26B2}"/>
                </a:ext>
              </a:extLst>
            </p:cNvPr>
            <p:cNvGrpSpPr/>
            <p:nvPr/>
          </p:nvGrpSpPr>
          <p:grpSpPr>
            <a:xfrm>
              <a:off x="4151784" y="261040"/>
              <a:ext cx="180000" cy="3600008"/>
              <a:chOff x="3719737" y="261040"/>
              <a:chExt cx="180000" cy="3600008"/>
            </a:xfrm>
          </p:grpSpPr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D228EECD-6275-47CD-87F8-3598344770BD}"/>
                  </a:ext>
                </a:extLst>
              </p:cNvPr>
              <p:cNvSpPr/>
              <p:nvPr/>
            </p:nvSpPr>
            <p:spPr>
              <a:xfrm rot="16200000">
                <a:off x="2009737" y="1971040"/>
                <a:ext cx="3600000" cy="18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600" b="1" dirty="0">
                    <a:solidFill>
                      <a:schemeClr val="tx1"/>
                    </a:solidFill>
                  </a:rPr>
                  <a:t>Impact</a:t>
                </a:r>
              </a:p>
            </p:txBody>
          </p:sp>
          <p:cxnSp>
            <p:nvCxnSpPr>
              <p:cNvPr id="58" name="Gerader Verbinder 57">
                <a:extLst>
                  <a:ext uri="{FF2B5EF4-FFF2-40B4-BE49-F238E27FC236}">
                    <a16:creationId xmlns:a16="http://schemas.microsoft.com/office/drawing/2014/main" id="{DA926365-FB4E-4E1C-8078-20F0472DEE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9736" y="2237074"/>
                <a:ext cx="0" cy="16239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Gerade Verbindung mit Pfeil 58">
                <a:extLst>
                  <a:ext uri="{FF2B5EF4-FFF2-40B4-BE49-F238E27FC236}">
                    <a16:creationId xmlns:a16="http://schemas.microsoft.com/office/drawing/2014/main" id="{F7055279-1F92-47DE-AD72-6F41F1A296BF}"/>
                  </a:ext>
                </a:extLst>
              </p:cNvPr>
              <p:cNvCxnSpPr>
                <a:cxnSpLocks/>
                <a:endCxn id="47" idx="3"/>
              </p:cNvCxnSpPr>
              <p:nvPr/>
            </p:nvCxnSpPr>
            <p:spPr>
              <a:xfrm flipV="1">
                <a:off x="3809736" y="261040"/>
                <a:ext cx="1" cy="158382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AC4ABD61-DCB4-4165-A210-E0814F6B238E}"/>
              </a:ext>
            </a:extLst>
          </p:cNvPr>
          <p:cNvGrpSpPr/>
          <p:nvPr/>
        </p:nvGrpSpPr>
        <p:grpSpPr>
          <a:xfrm>
            <a:off x="8936480" y="1386756"/>
            <a:ext cx="648000" cy="993931"/>
            <a:chOff x="4903707" y="4365120"/>
            <a:chExt cx="648000" cy="993931"/>
          </a:xfrm>
        </p:grpSpPr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C2CFD6D9-6FBF-4690-AC89-B083671A89DA}"/>
                </a:ext>
              </a:extLst>
            </p:cNvPr>
            <p:cNvSpPr>
              <a:spLocks/>
            </p:cNvSpPr>
            <p:nvPr/>
          </p:nvSpPr>
          <p:spPr>
            <a:xfrm>
              <a:off x="4903707" y="4365120"/>
              <a:ext cx="648000" cy="144000"/>
            </a:xfrm>
            <a:prstGeom prst="rect">
              <a:avLst/>
            </a:prstGeom>
            <a:solidFill>
              <a:srgbClr val="00B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600" dirty="0">
                  <a:solidFill>
                    <a:schemeClr val="bg1"/>
                  </a:solidFill>
                </a:rPr>
                <a:t>Low</a:t>
              </a:r>
            </a:p>
          </p:txBody>
        </p:sp>
        <p:sp>
          <p:nvSpPr>
            <p:cNvPr id="78" name="Rechteck 77">
              <a:extLst>
                <a:ext uri="{FF2B5EF4-FFF2-40B4-BE49-F238E27FC236}">
                  <a16:creationId xmlns:a16="http://schemas.microsoft.com/office/drawing/2014/main" id="{DB4B5B0D-1CFF-4915-9E3F-2CC4B651A3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03707" y="4579364"/>
              <a:ext cx="648000" cy="136956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600" dirty="0">
                  <a:solidFill>
                    <a:schemeClr val="bg1"/>
                  </a:solidFill>
                </a:rPr>
                <a:t>Low Med</a:t>
              </a:r>
            </a:p>
          </p:txBody>
        </p:sp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156B37F6-4B44-4B3C-B28D-1D1EABBCF0A2}"/>
                </a:ext>
              </a:extLst>
            </p:cNvPr>
            <p:cNvSpPr>
              <a:spLocks/>
            </p:cNvSpPr>
            <p:nvPr/>
          </p:nvSpPr>
          <p:spPr>
            <a:xfrm>
              <a:off x="4903707" y="4786564"/>
              <a:ext cx="648000" cy="144000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Medium</a:t>
              </a:r>
            </a:p>
          </p:txBody>
        </p:sp>
        <p:sp>
          <p:nvSpPr>
            <p:cNvPr id="82" name="Rechteck 81">
              <a:extLst>
                <a:ext uri="{FF2B5EF4-FFF2-40B4-BE49-F238E27FC236}">
                  <a16:creationId xmlns:a16="http://schemas.microsoft.com/office/drawing/2014/main" id="{28CB8416-BA17-4944-9EAA-09C6307AC218}"/>
                </a:ext>
              </a:extLst>
            </p:cNvPr>
            <p:cNvSpPr/>
            <p:nvPr/>
          </p:nvSpPr>
          <p:spPr>
            <a:xfrm>
              <a:off x="4903707" y="5000808"/>
              <a:ext cx="648000" cy="144000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600" dirty="0">
                  <a:solidFill>
                    <a:schemeClr val="bg1"/>
                  </a:solidFill>
                </a:rPr>
                <a:t>Med High</a:t>
              </a:r>
            </a:p>
          </p:txBody>
        </p:sp>
        <p:sp>
          <p:nvSpPr>
            <p:cNvPr id="83" name="Rechteck 82">
              <a:extLst>
                <a:ext uri="{FF2B5EF4-FFF2-40B4-BE49-F238E27FC236}">
                  <a16:creationId xmlns:a16="http://schemas.microsoft.com/office/drawing/2014/main" id="{83FF642D-22D3-4F35-94B8-35A1E4FC9CB5}"/>
                </a:ext>
              </a:extLst>
            </p:cNvPr>
            <p:cNvSpPr/>
            <p:nvPr/>
          </p:nvSpPr>
          <p:spPr>
            <a:xfrm>
              <a:off x="4903707" y="5215051"/>
              <a:ext cx="648000" cy="144000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600" dirty="0">
                  <a:solidFill>
                    <a:schemeClr val="bg1"/>
                  </a:solidFill>
                </a:rPr>
                <a:t>High</a:t>
              </a:r>
            </a:p>
          </p:txBody>
        </p:sp>
      </p:grpSp>
      <p:sp>
        <p:nvSpPr>
          <p:cNvPr id="60" name="Textfeld 59">
            <a:extLst>
              <a:ext uri="{FF2B5EF4-FFF2-40B4-BE49-F238E27FC236}">
                <a16:creationId xmlns:a16="http://schemas.microsoft.com/office/drawing/2014/main" id="{7FDE6B29-E977-4D00-B24C-59633155DE32}"/>
              </a:ext>
            </a:extLst>
          </p:cNvPr>
          <p:cNvSpPr txBox="1"/>
          <p:nvPr/>
        </p:nvSpPr>
        <p:spPr>
          <a:xfrm>
            <a:off x="479376" y="5674022"/>
            <a:ext cx="7200800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rgbClr val="91867E"/>
              </a:buClr>
            </a:pPr>
            <a:r>
              <a:rPr lang="en-US" sz="1000" dirty="0"/>
              <a:t>likelihood and impact the qualitative values, very low, low, moderate, high, and high are converted to semi-quantitative values</a:t>
            </a:r>
          </a:p>
          <a:p>
            <a:pPr>
              <a:buClr>
                <a:srgbClr val="91867E"/>
              </a:buClr>
            </a:pPr>
            <a:r>
              <a:rPr lang="en-US" sz="1000" dirty="0"/>
              <a:t>0-4 (4 = 0.20 cm),</a:t>
            </a:r>
          </a:p>
          <a:p>
            <a:pPr>
              <a:buClr>
                <a:srgbClr val="91867E"/>
              </a:buClr>
            </a:pPr>
            <a:r>
              <a:rPr lang="en-US" sz="1000" dirty="0"/>
              <a:t>5-20 (15 = 0.75 cm), </a:t>
            </a:r>
          </a:p>
          <a:p>
            <a:pPr>
              <a:buClr>
                <a:srgbClr val="91867E"/>
              </a:buClr>
            </a:pPr>
            <a:r>
              <a:rPr lang="en-US" sz="1000" dirty="0"/>
              <a:t>21-79 (62 = 3.10 cm),</a:t>
            </a:r>
          </a:p>
          <a:p>
            <a:pPr>
              <a:buClr>
                <a:srgbClr val="91867E"/>
              </a:buClr>
            </a:pPr>
            <a:r>
              <a:rPr lang="en-US" sz="1000" dirty="0"/>
              <a:t>80-95 (15 = 0.75 cm), and </a:t>
            </a:r>
          </a:p>
          <a:p>
            <a:pPr>
              <a:buClr>
                <a:srgbClr val="91867E"/>
              </a:buClr>
            </a:pPr>
            <a:r>
              <a:rPr lang="en-US" sz="1000" dirty="0"/>
              <a:t>96-100 (4 = 0.20 cm) respectively</a:t>
            </a:r>
          </a:p>
        </p:txBody>
      </p:sp>
    </p:spTree>
    <p:extLst>
      <p:ext uri="{BB962C8B-B14F-4D97-AF65-F5344CB8AC3E}">
        <p14:creationId xmlns:p14="http://schemas.microsoft.com/office/powerpoint/2010/main" val="3132278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BD755-510D-41AF-8658-71B6BB2D0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5x5 Risk Matrix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E4E6BA-0672-47E1-B6D0-3064B38E8FE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r"/>
            <a:fld id="{E8940EC6-936D-45A7-B965-5E2EB4D55C9E}" type="slidenum">
              <a:rPr lang="en-US" smtClean="0"/>
              <a:pPr algn="r"/>
              <a:t>6</a:t>
            </a:fld>
            <a:endParaRPr lang="en-US" dirty="0"/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A85482E1-883E-4970-8B21-A29AAA74372C}"/>
              </a:ext>
            </a:extLst>
          </p:cNvPr>
          <p:cNvGrpSpPr/>
          <p:nvPr/>
        </p:nvGrpSpPr>
        <p:grpSpPr>
          <a:xfrm>
            <a:off x="4943014" y="1381353"/>
            <a:ext cx="3601101" cy="3595835"/>
            <a:chOff x="4943014" y="265229"/>
            <a:chExt cx="3601101" cy="359583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3C61B222-B25E-4394-BDB8-6076848E5D56}"/>
                </a:ext>
              </a:extLst>
            </p:cNvPr>
            <p:cNvSpPr/>
            <p:nvPr/>
          </p:nvSpPr>
          <p:spPr>
            <a:xfrm>
              <a:off x="4943014" y="267334"/>
              <a:ext cx="144000" cy="144000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6F0E1B46-BEDA-48EB-8176-386014289A9B}"/>
                </a:ext>
              </a:extLst>
            </p:cNvPr>
            <p:cNvSpPr/>
            <p:nvPr/>
          </p:nvSpPr>
          <p:spPr>
            <a:xfrm>
              <a:off x="5085944" y="266400"/>
              <a:ext cx="540000" cy="14366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FAC02975-B616-4D3B-98B8-CC875CCC9862}"/>
                </a:ext>
              </a:extLst>
            </p:cNvPr>
            <p:cNvSpPr/>
            <p:nvPr/>
          </p:nvSpPr>
          <p:spPr>
            <a:xfrm>
              <a:off x="5627948" y="266400"/>
              <a:ext cx="2231999" cy="144000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0EB61DFE-9A14-4832-B72A-405E8537BC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98800" y="265229"/>
              <a:ext cx="144000" cy="144000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FC873C3F-A02B-4C10-B325-B6F82AC0D0E1}"/>
                </a:ext>
              </a:extLst>
            </p:cNvPr>
            <p:cNvSpPr/>
            <p:nvPr/>
          </p:nvSpPr>
          <p:spPr>
            <a:xfrm>
              <a:off x="7859036" y="266400"/>
              <a:ext cx="540000" cy="144000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025C0E7A-09A7-4FF6-B90F-BC797889920C}"/>
                </a:ext>
              </a:extLst>
            </p:cNvPr>
            <p:cNvSpPr/>
            <p:nvPr/>
          </p:nvSpPr>
          <p:spPr>
            <a:xfrm>
              <a:off x="4943014" y="406511"/>
              <a:ext cx="144000" cy="540000"/>
            </a:xfrm>
            <a:prstGeom prst="rect">
              <a:avLst/>
            </a:prstGeom>
            <a:solidFill>
              <a:srgbClr val="00B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F9E45250-77A7-4DEC-A66A-C65C41D585F2}"/>
                </a:ext>
              </a:extLst>
            </p:cNvPr>
            <p:cNvSpPr/>
            <p:nvPr/>
          </p:nvSpPr>
          <p:spPr>
            <a:xfrm>
              <a:off x="5086946" y="406942"/>
              <a:ext cx="540000" cy="540000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37479154-9F80-4678-B65D-3AFCF1710AFC}"/>
                </a:ext>
              </a:extLst>
            </p:cNvPr>
            <p:cNvSpPr/>
            <p:nvPr/>
          </p:nvSpPr>
          <p:spPr>
            <a:xfrm>
              <a:off x="5626800" y="406800"/>
              <a:ext cx="2232000" cy="540000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CC63E2C1-8B9F-44FA-B401-8F2E10F5C56A}"/>
                </a:ext>
              </a:extLst>
            </p:cNvPr>
            <p:cNvSpPr/>
            <p:nvPr/>
          </p:nvSpPr>
          <p:spPr>
            <a:xfrm>
              <a:off x="8398800" y="406800"/>
              <a:ext cx="144000" cy="540000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82C8DC85-F942-4588-8D16-7280CAE99B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58800" y="406800"/>
              <a:ext cx="539940" cy="540000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C0297AEC-2B83-4859-A34A-02887D782906}"/>
                </a:ext>
              </a:extLst>
            </p:cNvPr>
            <p:cNvSpPr/>
            <p:nvPr/>
          </p:nvSpPr>
          <p:spPr>
            <a:xfrm>
              <a:off x="4943014" y="943560"/>
              <a:ext cx="144000" cy="2232000"/>
            </a:xfrm>
            <a:prstGeom prst="rect">
              <a:avLst/>
            </a:prstGeom>
            <a:solidFill>
              <a:srgbClr val="00B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31218C08-4169-4907-AE60-893B48CFA5F7}"/>
                </a:ext>
              </a:extLst>
            </p:cNvPr>
            <p:cNvSpPr/>
            <p:nvPr/>
          </p:nvSpPr>
          <p:spPr>
            <a:xfrm>
              <a:off x="5087948" y="943200"/>
              <a:ext cx="540000" cy="2230461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8A5979C4-FAA4-4589-B36D-84D874CE7D8C}"/>
                </a:ext>
              </a:extLst>
            </p:cNvPr>
            <p:cNvSpPr/>
            <p:nvPr/>
          </p:nvSpPr>
          <p:spPr>
            <a:xfrm>
              <a:off x="5628196" y="943560"/>
              <a:ext cx="2232000" cy="2233412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8833C10E-5174-4FC4-827C-17077B045CE8}"/>
                </a:ext>
              </a:extLst>
            </p:cNvPr>
            <p:cNvSpPr/>
            <p:nvPr/>
          </p:nvSpPr>
          <p:spPr>
            <a:xfrm>
              <a:off x="8397959" y="943560"/>
              <a:ext cx="144000" cy="2232000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945AE2FB-F81A-4AF1-926F-E35BC6D13A3A}"/>
                </a:ext>
              </a:extLst>
            </p:cNvPr>
            <p:cNvSpPr/>
            <p:nvPr/>
          </p:nvSpPr>
          <p:spPr>
            <a:xfrm>
              <a:off x="7858800" y="943200"/>
              <a:ext cx="539917" cy="2232000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23E4C6D7-8F08-4D0A-B812-BB4F72EF7849}"/>
                </a:ext>
              </a:extLst>
            </p:cNvPr>
            <p:cNvSpPr/>
            <p:nvPr/>
          </p:nvSpPr>
          <p:spPr>
            <a:xfrm>
              <a:off x="4943014" y="3172383"/>
              <a:ext cx="144000" cy="540000"/>
            </a:xfrm>
            <a:prstGeom prst="rect">
              <a:avLst/>
            </a:prstGeom>
            <a:solidFill>
              <a:srgbClr val="00B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D3991416-6F23-4E13-BAA4-B7DF8B8068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7006" y="3172383"/>
              <a:ext cx="539940" cy="540000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C4E6E2F0-9211-4470-884E-A1430C8A663E}"/>
                </a:ext>
              </a:extLst>
            </p:cNvPr>
            <p:cNvSpPr/>
            <p:nvPr/>
          </p:nvSpPr>
          <p:spPr>
            <a:xfrm>
              <a:off x="5627036" y="3172383"/>
              <a:ext cx="2232000" cy="540000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BF4B1A6F-467D-4D74-BF40-5E1E7FA47289}"/>
                </a:ext>
              </a:extLst>
            </p:cNvPr>
            <p:cNvSpPr/>
            <p:nvPr/>
          </p:nvSpPr>
          <p:spPr>
            <a:xfrm>
              <a:off x="8400136" y="3172383"/>
              <a:ext cx="143979" cy="540000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1018B7E5-9CBA-4A06-81B9-FADD26E94F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60196" y="3172383"/>
              <a:ext cx="539940" cy="540000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22DA6C8C-1EBA-4964-B0C9-8033369388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3014" y="3717064"/>
              <a:ext cx="143984" cy="144000"/>
            </a:xfrm>
            <a:prstGeom prst="rect">
              <a:avLst/>
            </a:prstGeom>
            <a:solidFill>
              <a:srgbClr val="00B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ADBCA316-F6E4-4213-89C8-520BA497303A}"/>
                </a:ext>
              </a:extLst>
            </p:cNvPr>
            <p:cNvSpPr>
              <a:spLocks/>
            </p:cNvSpPr>
            <p:nvPr/>
          </p:nvSpPr>
          <p:spPr>
            <a:xfrm>
              <a:off x="5087856" y="3717064"/>
              <a:ext cx="539940" cy="144000"/>
            </a:xfrm>
            <a:prstGeom prst="rect">
              <a:avLst/>
            </a:prstGeom>
            <a:solidFill>
              <a:srgbClr val="00B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DD09DC45-8817-4B96-B700-6C793606B75F}"/>
                </a:ext>
              </a:extLst>
            </p:cNvPr>
            <p:cNvSpPr>
              <a:spLocks/>
            </p:cNvSpPr>
            <p:nvPr/>
          </p:nvSpPr>
          <p:spPr>
            <a:xfrm>
              <a:off x="5627796" y="3717064"/>
              <a:ext cx="2232000" cy="144000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BEB8A160-3BED-4A1C-8F7A-D82D8C00AF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96301" y="3717040"/>
              <a:ext cx="143984" cy="144000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B4DD6C0A-1ABF-4685-9FB1-6E404054F11E}"/>
                </a:ext>
              </a:extLst>
            </p:cNvPr>
            <p:cNvSpPr>
              <a:spLocks/>
            </p:cNvSpPr>
            <p:nvPr/>
          </p:nvSpPr>
          <p:spPr>
            <a:xfrm>
              <a:off x="7856369" y="3717040"/>
              <a:ext cx="540000" cy="144000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8404A559-7C4C-430A-99A3-617BE3BEE594}"/>
              </a:ext>
            </a:extLst>
          </p:cNvPr>
          <p:cNvGrpSpPr/>
          <p:nvPr/>
        </p:nvGrpSpPr>
        <p:grpSpPr>
          <a:xfrm>
            <a:off x="4937443" y="5049180"/>
            <a:ext cx="3600404" cy="360040"/>
            <a:chOff x="4937443" y="3933056"/>
            <a:chExt cx="3600404" cy="360040"/>
          </a:xfrm>
        </p:grpSpPr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35BF2597-BE7B-4867-B1E3-DF988B9FF132}"/>
                </a:ext>
              </a:extLst>
            </p:cNvPr>
            <p:cNvSpPr>
              <a:spLocks/>
            </p:cNvSpPr>
            <p:nvPr/>
          </p:nvSpPr>
          <p:spPr>
            <a:xfrm>
              <a:off x="4943014" y="3933056"/>
              <a:ext cx="359960" cy="144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600" dirty="0">
                  <a:solidFill>
                    <a:schemeClr val="tx1"/>
                  </a:solidFill>
                </a:rPr>
                <a:t>rare</a:t>
              </a:r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D35F6376-7D45-43AC-AB55-EEA6DFB3B122}"/>
                </a:ext>
              </a:extLst>
            </p:cNvPr>
            <p:cNvSpPr>
              <a:spLocks/>
            </p:cNvSpPr>
            <p:nvPr/>
          </p:nvSpPr>
          <p:spPr>
            <a:xfrm>
              <a:off x="5085944" y="3933056"/>
              <a:ext cx="540000" cy="144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unlikely</a:t>
              </a:r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7312C2A7-F108-4AE2-BD18-07DCED4A01BD}"/>
                </a:ext>
              </a:extLst>
            </p:cNvPr>
            <p:cNvSpPr>
              <a:spLocks/>
            </p:cNvSpPr>
            <p:nvPr/>
          </p:nvSpPr>
          <p:spPr>
            <a:xfrm>
              <a:off x="5625198" y="3933056"/>
              <a:ext cx="2230425" cy="144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possible</a:t>
              </a:r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178946C5-7DB7-4335-97D4-37F2E6041411}"/>
                </a:ext>
              </a:extLst>
            </p:cNvPr>
            <p:cNvSpPr>
              <a:spLocks/>
            </p:cNvSpPr>
            <p:nvPr/>
          </p:nvSpPr>
          <p:spPr>
            <a:xfrm>
              <a:off x="8177847" y="3933056"/>
              <a:ext cx="360000" cy="144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600" dirty="0">
                  <a:solidFill>
                    <a:schemeClr val="tx1"/>
                  </a:solidFill>
                </a:rPr>
                <a:t>certain</a:t>
              </a:r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E4C786E6-BA01-4080-B015-00345A02BA7A}"/>
                </a:ext>
              </a:extLst>
            </p:cNvPr>
            <p:cNvSpPr>
              <a:spLocks/>
            </p:cNvSpPr>
            <p:nvPr/>
          </p:nvSpPr>
          <p:spPr>
            <a:xfrm>
              <a:off x="7896260" y="3933056"/>
              <a:ext cx="540000" cy="144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likely</a:t>
              </a:r>
            </a:p>
          </p:txBody>
        </p:sp>
        <p:grpSp>
          <p:nvGrpSpPr>
            <p:cNvPr id="53" name="Gruppieren 52">
              <a:extLst>
                <a:ext uri="{FF2B5EF4-FFF2-40B4-BE49-F238E27FC236}">
                  <a16:creationId xmlns:a16="http://schemas.microsoft.com/office/drawing/2014/main" id="{3557D6B0-5C62-48DE-8077-51B8D723AF1A}"/>
                </a:ext>
              </a:extLst>
            </p:cNvPr>
            <p:cNvGrpSpPr/>
            <p:nvPr/>
          </p:nvGrpSpPr>
          <p:grpSpPr>
            <a:xfrm>
              <a:off x="4937443" y="4113096"/>
              <a:ext cx="3600404" cy="180000"/>
              <a:chOff x="5015512" y="4491890"/>
              <a:chExt cx="3600404" cy="180000"/>
            </a:xfrm>
          </p:grpSpPr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16BC2EA5-4B22-4DE2-8D8D-5E9A24ACE4A9}"/>
                  </a:ext>
                </a:extLst>
              </p:cNvPr>
              <p:cNvSpPr/>
              <p:nvPr/>
            </p:nvSpPr>
            <p:spPr>
              <a:xfrm>
                <a:off x="5015512" y="4491890"/>
                <a:ext cx="3600000" cy="18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600" b="1" dirty="0">
                    <a:solidFill>
                      <a:schemeClr val="tx1"/>
                    </a:solidFill>
                  </a:rPr>
                  <a:t>Likelihood</a:t>
                </a:r>
              </a:p>
            </p:txBody>
          </p:sp>
          <p:cxnSp>
            <p:nvCxnSpPr>
              <p:cNvPr id="52" name="Gerader Verbinder 51">
                <a:extLst>
                  <a:ext uri="{FF2B5EF4-FFF2-40B4-BE49-F238E27FC236}">
                    <a16:creationId xmlns:a16="http://schemas.microsoft.com/office/drawing/2014/main" id="{3897B8A5-F381-4D83-B1F7-06AE16AF71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15880" y="4581128"/>
                <a:ext cx="154817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 Verbindung mit Pfeil 53">
                <a:extLst>
                  <a:ext uri="{FF2B5EF4-FFF2-40B4-BE49-F238E27FC236}">
                    <a16:creationId xmlns:a16="http://schemas.microsoft.com/office/drawing/2014/main" id="{B77770EE-66D3-4343-BCF9-9DD022CBF0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32104" y="4581128"/>
                <a:ext cx="158381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248EBB30-CB7C-4B64-9AE5-D65636D7616E}"/>
              </a:ext>
            </a:extLst>
          </p:cNvPr>
          <p:cNvGrpSpPr/>
          <p:nvPr/>
        </p:nvGrpSpPr>
        <p:grpSpPr>
          <a:xfrm>
            <a:off x="4151784" y="1377164"/>
            <a:ext cx="720080" cy="3601760"/>
            <a:chOff x="4151784" y="261040"/>
            <a:chExt cx="720080" cy="3601760"/>
          </a:xfrm>
        </p:grpSpPr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6E1DB9A9-1E11-47A8-A3B8-6CDDC8FAAC30}"/>
                </a:ext>
              </a:extLst>
            </p:cNvPr>
            <p:cNvSpPr/>
            <p:nvPr/>
          </p:nvSpPr>
          <p:spPr>
            <a:xfrm>
              <a:off x="4367808" y="266400"/>
              <a:ext cx="504056" cy="144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0" rtlCol="0" anchor="ctr"/>
            <a:lstStyle/>
            <a:p>
              <a:pPr algn="r"/>
              <a:r>
                <a:rPr lang="en-US" sz="600" dirty="0">
                  <a:solidFill>
                    <a:schemeClr val="tx1"/>
                  </a:solidFill>
                </a:rPr>
                <a:t>catastrophic</a:t>
              </a:r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6B35CF07-3249-4ADE-BD74-1E44F73082E5}"/>
                </a:ext>
              </a:extLst>
            </p:cNvPr>
            <p:cNvSpPr/>
            <p:nvPr/>
          </p:nvSpPr>
          <p:spPr>
            <a:xfrm>
              <a:off x="4367808" y="406800"/>
              <a:ext cx="504056" cy="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0" rtlCol="0" anchor="ctr"/>
            <a:lstStyle/>
            <a:p>
              <a:pPr algn="r"/>
              <a:r>
                <a:rPr lang="en-US" sz="600" dirty="0">
                  <a:solidFill>
                    <a:schemeClr val="tx1"/>
                  </a:solidFill>
                </a:rPr>
                <a:t>critical</a:t>
              </a:r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9AA04A0E-9C38-4040-BF18-2189F864EF7D}"/>
                </a:ext>
              </a:extLst>
            </p:cNvPr>
            <p:cNvSpPr/>
            <p:nvPr/>
          </p:nvSpPr>
          <p:spPr>
            <a:xfrm>
              <a:off x="4367808" y="943200"/>
              <a:ext cx="504056" cy="22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0" rtlCol="0" anchor="ctr"/>
            <a:lstStyle/>
            <a:p>
              <a:pPr algn="r"/>
              <a:r>
                <a:rPr lang="en-US" sz="600" dirty="0">
                  <a:solidFill>
                    <a:schemeClr val="tx1"/>
                  </a:solidFill>
                </a:rPr>
                <a:t>moderate</a:t>
              </a:r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37867E92-DE73-404B-AC7A-AA02CFEE6A8D}"/>
                </a:ext>
              </a:extLst>
            </p:cNvPr>
            <p:cNvSpPr/>
            <p:nvPr/>
          </p:nvSpPr>
          <p:spPr>
            <a:xfrm>
              <a:off x="4367808" y="3171600"/>
              <a:ext cx="504056" cy="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0" rtlCol="0" anchor="ctr"/>
            <a:lstStyle/>
            <a:p>
              <a:pPr algn="r"/>
              <a:r>
                <a:rPr lang="en-US" sz="600" dirty="0">
                  <a:solidFill>
                    <a:schemeClr val="tx1"/>
                  </a:solidFill>
                </a:rPr>
                <a:t>minor</a:t>
              </a:r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3F57965F-B857-4AFF-89E6-7D0137BB18B5}"/>
                </a:ext>
              </a:extLst>
            </p:cNvPr>
            <p:cNvSpPr/>
            <p:nvPr/>
          </p:nvSpPr>
          <p:spPr>
            <a:xfrm>
              <a:off x="4367808" y="3718800"/>
              <a:ext cx="504056" cy="144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0" rtlCol="0" anchor="ctr"/>
            <a:lstStyle/>
            <a:p>
              <a:pPr algn="r"/>
              <a:r>
                <a:rPr lang="en-US" sz="600" dirty="0">
                  <a:solidFill>
                    <a:schemeClr val="tx1"/>
                  </a:solidFill>
                </a:rPr>
                <a:t>neglectable</a:t>
              </a:r>
            </a:p>
          </p:txBody>
        </p:sp>
        <p:grpSp>
          <p:nvGrpSpPr>
            <p:cNvPr id="44" name="Gruppieren 43">
              <a:extLst>
                <a:ext uri="{FF2B5EF4-FFF2-40B4-BE49-F238E27FC236}">
                  <a16:creationId xmlns:a16="http://schemas.microsoft.com/office/drawing/2014/main" id="{C60C91D2-88A2-452F-B7D6-560DD08A26B2}"/>
                </a:ext>
              </a:extLst>
            </p:cNvPr>
            <p:cNvGrpSpPr/>
            <p:nvPr/>
          </p:nvGrpSpPr>
          <p:grpSpPr>
            <a:xfrm>
              <a:off x="4151784" y="261040"/>
              <a:ext cx="180000" cy="3600008"/>
              <a:chOff x="3719737" y="261040"/>
              <a:chExt cx="180000" cy="3600008"/>
            </a:xfrm>
          </p:grpSpPr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D228EECD-6275-47CD-87F8-3598344770BD}"/>
                  </a:ext>
                </a:extLst>
              </p:cNvPr>
              <p:cNvSpPr/>
              <p:nvPr/>
            </p:nvSpPr>
            <p:spPr>
              <a:xfrm rot="16200000">
                <a:off x="2009737" y="1971040"/>
                <a:ext cx="3600000" cy="18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600" b="1" dirty="0">
                    <a:solidFill>
                      <a:schemeClr val="tx1"/>
                    </a:solidFill>
                  </a:rPr>
                  <a:t>Impact</a:t>
                </a:r>
              </a:p>
            </p:txBody>
          </p:sp>
          <p:cxnSp>
            <p:nvCxnSpPr>
              <p:cNvPr id="58" name="Gerader Verbinder 57">
                <a:extLst>
                  <a:ext uri="{FF2B5EF4-FFF2-40B4-BE49-F238E27FC236}">
                    <a16:creationId xmlns:a16="http://schemas.microsoft.com/office/drawing/2014/main" id="{DA926365-FB4E-4E1C-8078-20F0472DEE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9736" y="2237074"/>
                <a:ext cx="0" cy="16239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Gerade Verbindung mit Pfeil 58">
                <a:extLst>
                  <a:ext uri="{FF2B5EF4-FFF2-40B4-BE49-F238E27FC236}">
                    <a16:creationId xmlns:a16="http://schemas.microsoft.com/office/drawing/2014/main" id="{F7055279-1F92-47DE-AD72-6F41F1A296BF}"/>
                  </a:ext>
                </a:extLst>
              </p:cNvPr>
              <p:cNvCxnSpPr>
                <a:cxnSpLocks/>
                <a:endCxn id="47" idx="3"/>
              </p:cNvCxnSpPr>
              <p:nvPr/>
            </p:nvCxnSpPr>
            <p:spPr>
              <a:xfrm flipV="1">
                <a:off x="3809736" y="261040"/>
                <a:ext cx="1" cy="158382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D30E2A58-7BCF-42C1-A003-2B12EBE6968A}"/>
              </a:ext>
            </a:extLst>
          </p:cNvPr>
          <p:cNvGrpSpPr/>
          <p:nvPr/>
        </p:nvGrpSpPr>
        <p:grpSpPr>
          <a:xfrm>
            <a:off x="5085944" y="1376772"/>
            <a:ext cx="2770425" cy="3594952"/>
            <a:chOff x="5085944" y="1376772"/>
            <a:chExt cx="2770425" cy="3594952"/>
          </a:xfrm>
        </p:grpSpPr>
        <p:cxnSp>
          <p:nvCxnSpPr>
            <p:cNvPr id="71" name="Gerader Verbinder 70">
              <a:extLst>
                <a:ext uri="{FF2B5EF4-FFF2-40B4-BE49-F238E27FC236}">
                  <a16:creationId xmlns:a16="http://schemas.microsoft.com/office/drawing/2014/main" id="{E1025B3C-1B5A-4317-9158-67A0C27E807F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V="1">
              <a:off x="5085944" y="1376772"/>
              <a:ext cx="1944" cy="144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r Verbinder 71">
              <a:extLst>
                <a:ext uri="{FF2B5EF4-FFF2-40B4-BE49-F238E27FC236}">
                  <a16:creationId xmlns:a16="http://schemas.microsoft.com/office/drawing/2014/main" id="{C259A9A9-AA3A-41D0-BB64-DBBA5F3A16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7948" y="1520788"/>
              <a:ext cx="0" cy="276693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r Verbinder 74">
              <a:extLst>
                <a:ext uri="{FF2B5EF4-FFF2-40B4-BE49-F238E27FC236}">
                  <a16:creationId xmlns:a16="http://schemas.microsoft.com/office/drawing/2014/main" id="{3D6657E8-B48D-49D7-B657-7D821B76558C}"/>
                </a:ext>
              </a:extLst>
            </p:cNvPr>
            <p:cNvCxnSpPr>
              <a:cxnSpLocks/>
              <a:stCxn id="30" idx="1"/>
            </p:cNvCxnSpPr>
            <p:nvPr/>
          </p:nvCxnSpPr>
          <p:spPr>
            <a:xfrm flipH="1" flipV="1">
              <a:off x="7855623" y="4287724"/>
              <a:ext cx="746" cy="684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r Verbinder 75">
              <a:extLst>
                <a:ext uri="{FF2B5EF4-FFF2-40B4-BE49-F238E27FC236}">
                  <a16:creationId xmlns:a16="http://schemas.microsoft.com/office/drawing/2014/main" id="{B1F0209A-EA14-4D4F-805E-A54E7721D252}"/>
                </a:ext>
              </a:extLst>
            </p:cNvPr>
            <p:cNvCxnSpPr>
              <a:cxnSpLocks/>
            </p:cNvCxnSpPr>
            <p:nvPr/>
          </p:nvCxnSpPr>
          <p:spPr>
            <a:xfrm>
              <a:off x="5088050" y="1520788"/>
              <a:ext cx="53714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r Verbinder 76">
              <a:extLst>
                <a:ext uri="{FF2B5EF4-FFF2-40B4-BE49-F238E27FC236}">
                  <a16:creationId xmlns:a16="http://schemas.microsoft.com/office/drawing/2014/main" id="{A9BDF3F5-E6D5-4110-9C0E-CAD909252858}"/>
                </a:ext>
              </a:extLst>
            </p:cNvPr>
            <p:cNvCxnSpPr>
              <a:cxnSpLocks/>
            </p:cNvCxnSpPr>
            <p:nvPr/>
          </p:nvCxnSpPr>
          <p:spPr>
            <a:xfrm>
              <a:off x="5628415" y="4287724"/>
              <a:ext cx="222720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AC4ABD61-DCB4-4165-A210-E0814F6B238E}"/>
              </a:ext>
            </a:extLst>
          </p:cNvPr>
          <p:cNvGrpSpPr/>
          <p:nvPr/>
        </p:nvGrpSpPr>
        <p:grpSpPr>
          <a:xfrm>
            <a:off x="8936480" y="1386756"/>
            <a:ext cx="648000" cy="993931"/>
            <a:chOff x="4903707" y="4365120"/>
            <a:chExt cx="648000" cy="993931"/>
          </a:xfrm>
        </p:grpSpPr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C2CFD6D9-6FBF-4690-AC89-B083671A89DA}"/>
                </a:ext>
              </a:extLst>
            </p:cNvPr>
            <p:cNvSpPr>
              <a:spLocks/>
            </p:cNvSpPr>
            <p:nvPr/>
          </p:nvSpPr>
          <p:spPr>
            <a:xfrm>
              <a:off x="4903707" y="4365120"/>
              <a:ext cx="648000" cy="144000"/>
            </a:xfrm>
            <a:prstGeom prst="rect">
              <a:avLst/>
            </a:prstGeom>
            <a:solidFill>
              <a:srgbClr val="00B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600" dirty="0">
                  <a:solidFill>
                    <a:schemeClr val="bg1"/>
                  </a:solidFill>
                </a:rPr>
                <a:t>Low</a:t>
              </a:r>
            </a:p>
          </p:txBody>
        </p:sp>
        <p:sp>
          <p:nvSpPr>
            <p:cNvPr id="78" name="Rechteck 77">
              <a:extLst>
                <a:ext uri="{FF2B5EF4-FFF2-40B4-BE49-F238E27FC236}">
                  <a16:creationId xmlns:a16="http://schemas.microsoft.com/office/drawing/2014/main" id="{DB4B5B0D-1CFF-4915-9E3F-2CC4B651A3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03707" y="4579364"/>
              <a:ext cx="648000" cy="136956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600" dirty="0">
                  <a:solidFill>
                    <a:schemeClr val="bg1"/>
                  </a:solidFill>
                </a:rPr>
                <a:t>Low Med</a:t>
              </a:r>
            </a:p>
          </p:txBody>
        </p:sp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156B37F6-4B44-4B3C-B28D-1D1EABBCF0A2}"/>
                </a:ext>
              </a:extLst>
            </p:cNvPr>
            <p:cNvSpPr>
              <a:spLocks/>
            </p:cNvSpPr>
            <p:nvPr/>
          </p:nvSpPr>
          <p:spPr>
            <a:xfrm>
              <a:off x="4903707" y="4786564"/>
              <a:ext cx="648000" cy="144000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Medium</a:t>
              </a:r>
            </a:p>
          </p:txBody>
        </p:sp>
        <p:sp>
          <p:nvSpPr>
            <p:cNvPr id="82" name="Rechteck 81">
              <a:extLst>
                <a:ext uri="{FF2B5EF4-FFF2-40B4-BE49-F238E27FC236}">
                  <a16:creationId xmlns:a16="http://schemas.microsoft.com/office/drawing/2014/main" id="{28CB8416-BA17-4944-9EAA-09C6307AC218}"/>
                </a:ext>
              </a:extLst>
            </p:cNvPr>
            <p:cNvSpPr/>
            <p:nvPr/>
          </p:nvSpPr>
          <p:spPr>
            <a:xfrm>
              <a:off x="4903707" y="5000808"/>
              <a:ext cx="648000" cy="144000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600" dirty="0">
                  <a:solidFill>
                    <a:schemeClr val="bg1"/>
                  </a:solidFill>
                </a:rPr>
                <a:t>Med High</a:t>
              </a:r>
            </a:p>
          </p:txBody>
        </p:sp>
        <p:sp>
          <p:nvSpPr>
            <p:cNvPr id="83" name="Rechteck 82">
              <a:extLst>
                <a:ext uri="{FF2B5EF4-FFF2-40B4-BE49-F238E27FC236}">
                  <a16:creationId xmlns:a16="http://schemas.microsoft.com/office/drawing/2014/main" id="{83FF642D-22D3-4F35-94B8-35A1E4FC9CB5}"/>
                </a:ext>
              </a:extLst>
            </p:cNvPr>
            <p:cNvSpPr/>
            <p:nvPr/>
          </p:nvSpPr>
          <p:spPr>
            <a:xfrm>
              <a:off x="4903707" y="5215051"/>
              <a:ext cx="648000" cy="144000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600" dirty="0">
                  <a:solidFill>
                    <a:schemeClr val="bg1"/>
                  </a:solidFill>
                </a:rPr>
                <a:t>High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3005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B955BDE-BE5D-4802-8E69-1846A1A0C6CF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578000" y="1989040"/>
            <a:ext cx="1800000" cy="1800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38BD755-510D-41AF-8658-71B6BB2D0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5x5 risk matrix with linear scale vs. risk matrix with double-logarithmic scale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E4E6BA-0672-47E1-B6D0-3064B38E8FE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r"/>
            <a:fld id="{E8940EC6-936D-45A7-B965-5E2EB4D55C9E}" type="slidenum">
              <a:rPr lang="en-US" smtClean="0"/>
              <a:pPr algn="r"/>
              <a:t>7</a:t>
            </a:fld>
            <a:endParaRPr lang="en-US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C61B222-B25E-4394-BDB8-6076848E5D56}"/>
              </a:ext>
            </a:extLst>
          </p:cNvPr>
          <p:cNvSpPr/>
          <p:nvPr/>
        </p:nvSpPr>
        <p:spPr>
          <a:xfrm>
            <a:off x="3323305" y="1988840"/>
            <a:ext cx="360000" cy="360040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>
                <a:solidFill>
                  <a:schemeClr val="bg1"/>
                </a:solidFill>
              </a:rPr>
              <a:t>Low</a:t>
            </a:r>
            <a:br>
              <a:rPr lang="en-US" sz="600" dirty="0">
                <a:solidFill>
                  <a:schemeClr val="bg1"/>
                </a:solidFill>
              </a:rPr>
            </a:br>
            <a:r>
              <a:rPr lang="en-US" sz="600" dirty="0">
                <a:solidFill>
                  <a:schemeClr val="bg1"/>
                </a:solidFill>
              </a:rPr>
              <a:t>Med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F0E1B46-BEDA-48EB-8176-386014289A9B}"/>
              </a:ext>
            </a:extLst>
          </p:cNvPr>
          <p:cNvSpPr/>
          <p:nvPr/>
        </p:nvSpPr>
        <p:spPr>
          <a:xfrm>
            <a:off x="3683427" y="1988840"/>
            <a:ext cx="360000" cy="36004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Medium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AC02975-B616-4D3B-98B8-CC875CCC9862}"/>
              </a:ext>
            </a:extLst>
          </p:cNvPr>
          <p:cNvSpPr/>
          <p:nvPr/>
        </p:nvSpPr>
        <p:spPr>
          <a:xfrm>
            <a:off x="4043548" y="1988840"/>
            <a:ext cx="360000" cy="360040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>
                <a:solidFill>
                  <a:schemeClr val="bg1"/>
                </a:solidFill>
              </a:rPr>
              <a:t>Med</a:t>
            </a:r>
            <a:br>
              <a:rPr lang="en-US" sz="600" dirty="0">
                <a:solidFill>
                  <a:schemeClr val="bg1"/>
                </a:solidFill>
              </a:rPr>
            </a:br>
            <a:r>
              <a:rPr lang="en-US" sz="600" dirty="0">
                <a:solidFill>
                  <a:schemeClr val="bg1"/>
                </a:solidFill>
              </a:rPr>
              <a:t>High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EB61DFE-9A14-4832-B72A-405E8537BCDB}"/>
              </a:ext>
            </a:extLst>
          </p:cNvPr>
          <p:cNvSpPr/>
          <p:nvPr/>
        </p:nvSpPr>
        <p:spPr>
          <a:xfrm>
            <a:off x="4763791" y="1988840"/>
            <a:ext cx="360000" cy="360000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>
                <a:solidFill>
                  <a:schemeClr val="bg1"/>
                </a:solidFill>
              </a:rPr>
              <a:t>High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C873C3F-A02B-4C10-B325-B6F82AC0D0E1}"/>
              </a:ext>
            </a:extLst>
          </p:cNvPr>
          <p:cNvSpPr/>
          <p:nvPr/>
        </p:nvSpPr>
        <p:spPr>
          <a:xfrm>
            <a:off x="4403669" y="1988840"/>
            <a:ext cx="360000" cy="360040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>
                <a:solidFill>
                  <a:schemeClr val="bg1"/>
                </a:solidFill>
              </a:rPr>
              <a:t>High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25C0E7A-09A7-4FF6-B90F-BC797889920C}"/>
              </a:ext>
            </a:extLst>
          </p:cNvPr>
          <p:cNvSpPr/>
          <p:nvPr/>
        </p:nvSpPr>
        <p:spPr>
          <a:xfrm>
            <a:off x="3323488" y="2348880"/>
            <a:ext cx="360000" cy="36004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9E45250-77A7-4DEC-A66A-C65C41D585F2}"/>
              </a:ext>
            </a:extLst>
          </p:cNvPr>
          <p:cNvSpPr/>
          <p:nvPr/>
        </p:nvSpPr>
        <p:spPr>
          <a:xfrm>
            <a:off x="3683610" y="2348880"/>
            <a:ext cx="360000" cy="360040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>
                <a:solidFill>
                  <a:schemeClr val="bg1"/>
                </a:solidFill>
              </a:rPr>
              <a:t>Low</a:t>
            </a:r>
            <a:br>
              <a:rPr lang="en-US" sz="600" dirty="0">
                <a:solidFill>
                  <a:schemeClr val="bg1"/>
                </a:solidFill>
              </a:rPr>
            </a:br>
            <a:r>
              <a:rPr lang="en-US" sz="600" dirty="0">
                <a:solidFill>
                  <a:schemeClr val="bg1"/>
                </a:solidFill>
              </a:rPr>
              <a:t>Med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7479154-9F80-4678-B65D-3AFCF1710AFC}"/>
              </a:ext>
            </a:extLst>
          </p:cNvPr>
          <p:cNvSpPr/>
          <p:nvPr/>
        </p:nvSpPr>
        <p:spPr>
          <a:xfrm>
            <a:off x="4043671" y="2348880"/>
            <a:ext cx="360000" cy="36004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Medium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C63E2C1-8B9F-44FA-B401-8F2E10F5C56A}"/>
              </a:ext>
            </a:extLst>
          </p:cNvPr>
          <p:cNvSpPr/>
          <p:nvPr/>
        </p:nvSpPr>
        <p:spPr>
          <a:xfrm>
            <a:off x="4763791" y="2348880"/>
            <a:ext cx="360000" cy="360040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>
                <a:solidFill>
                  <a:schemeClr val="bg1"/>
                </a:solidFill>
              </a:rPr>
              <a:t>High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2C8DC85-F942-4588-8D16-7280CAE99B25}"/>
              </a:ext>
            </a:extLst>
          </p:cNvPr>
          <p:cNvSpPr/>
          <p:nvPr/>
        </p:nvSpPr>
        <p:spPr>
          <a:xfrm>
            <a:off x="4403731" y="2348880"/>
            <a:ext cx="360000" cy="360040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>
                <a:solidFill>
                  <a:schemeClr val="bg1"/>
                </a:solidFill>
              </a:rPr>
              <a:t>Med</a:t>
            </a:r>
            <a:br>
              <a:rPr lang="en-US" sz="600" dirty="0">
                <a:solidFill>
                  <a:schemeClr val="bg1"/>
                </a:solidFill>
              </a:rPr>
            </a:br>
            <a:r>
              <a:rPr lang="en-US" sz="600" dirty="0">
                <a:solidFill>
                  <a:schemeClr val="bg1"/>
                </a:solidFill>
              </a:rPr>
              <a:t>High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C0297AEC-2B83-4859-A34A-02887D782906}"/>
              </a:ext>
            </a:extLst>
          </p:cNvPr>
          <p:cNvSpPr/>
          <p:nvPr/>
        </p:nvSpPr>
        <p:spPr>
          <a:xfrm>
            <a:off x="3323427" y="2708920"/>
            <a:ext cx="360000" cy="36004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1218C08-4169-4907-AE60-893B48CFA5F7}"/>
              </a:ext>
            </a:extLst>
          </p:cNvPr>
          <p:cNvSpPr/>
          <p:nvPr/>
        </p:nvSpPr>
        <p:spPr>
          <a:xfrm>
            <a:off x="3683549" y="2708920"/>
            <a:ext cx="360000" cy="360040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>
                <a:solidFill>
                  <a:schemeClr val="bg1"/>
                </a:solidFill>
              </a:rPr>
              <a:t>Low</a:t>
            </a:r>
            <a:br>
              <a:rPr lang="en-US" sz="600" dirty="0">
                <a:solidFill>
                  <a:schemeClr val="bg1"/>
                </a:solidFill>
              </a:rPr>
            </a:br>
            <a:r>
              <a:rPr lang="en-US" sz="600" dirty="0">
                <a:solidFill>
                  <a:schemeClr val="bg1"/>
                </a:solidFill>
              </a:rPr>
              <a:t>Med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A5979C4-FAA4-4589-B36D-84D874CE7D8C}"/>
              </a:ext>
            </a:extLst>
          </p:cNvPr>
          <p:cNvSpPr/>
          <p:nvPr/>
        </p:nvSpPr>
        <p:spPr>
          <a:xfrm>
            <a:off x="4043610" y="2708920"/>
            <a:ext cx="360000" cy="36004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Medium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833C10E-5174-4FC4-827C-17077B045CE8}"/>
              </a:ext>
            </a:extLst>
          </p:cNvPr>
          <p:cNvSpPr/>
          <p:nvPr/>
        </p:nvSpPr>
        <p:spPr>
          <a:xfrm>
            <a:off x="4763791" y="2708920"/>
            <a:ext cx="360000" cy="360040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>
                <a:solidFill>
                  <a:schemeClr val="bg1"/>
                </a:solidFill>
              </a:rPr>
              <a:t>Med</a:t>
            </a:r>
            <a:br>
              <a:rPr lang="en-US" sz="600" dirty="0">
                <a:solidFill>
                  <a:schemeClr val="bg1"/>
                </a:solidFill>
              </a:rPr>
            </a:br>
            <a:r>
              <a:rPr lang="en-US" sz="600" dirty="0">
                <a:solidFill>
                  <a:schemeClr val="bg1"/>
                </a:solidFill>
              </a:rPr>
              <a:t>High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945AE2FB-F81A-4AF1-926F-E35BC6D13A3A}"/>
              </a:ext>
            </a:extLst>
          </p:cNvPr>
          <p:cNvSpPr/>
          <p:nvPr/>
        </p:nvSpPr>
        <p:spPr>
          <a:xfrm>
            <a:off x="4403670" y="2708920"/>
            <a:ext cx="360000" cy="360040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>
                <a:solidFill>
                  <a:schemeClr val="bg1"/>
                </a:solidFill>
              </a:rPr>
              <a:t>Med</a:t>
            </a:r>
            <a:br>
              <a:rPr lang="en-US" sz="600" dirty="0">
                <a:solidFill>
                  <a:schemeClr val="bg1"/>
                </a:solidFill>
              </a:rPr>
            </a:br>
            <a:r>
              <a:rPr lang="en-US" sz="600" dirty="0">
                <a:solidFill>
                  <a:schemeClr val="bg1"/>
                </a:solidFill>
              </a:rPr>
              <a:t>High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23E4C6D7-8F08-4D0A-B812-BB4F72EF7849}"/>
              </a:ext>
            </a:extLst>
          </p:cNvPr>
          <p:cNvSpPr/>
          <p:nvPr/>
        </p:nvSpPr>
        <p:spPr>
          <a:xfrm>
            <a:off x="3323366" y="3068960"/>
            <a:ext cx="360000" cy="36004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D3991416-6F23-4E13-BAA4-B7DF8B8068A5}"/>
              </a:ext>
            </a:extLst>
          </p:cNvPr>
          <p:cNvSpPr/>
          <p:nvPr/>
        </p:nvSpPr>
        <p:spPr>
          <a:xfrm>
            <a:off x="3683488" y="3068960"/>
            <a:ext cx="360000" cy="360040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>
                <a:solidFill>
                  <a:schemeClr val="bg1"/>
                </a:solidFill>
              </a:rPr>
              <a:t>Low</a:t>
            </a:r>
            <a:br>
              <a:rPr lang="en-US" sz="600" dirty="0">
                <a:solidFill>
                  <a:schemeClr val="bg1"/>
                </a:solidFill>
              </a:rPr>
            </a:br>
            <a:r>
              <a:rPr lang="en-US" sz="600" dirty="0">
                <a:solidFill>
                  <a:schemeClr val="bg1"/>
                </a:solidFill>
              </a:rPr>
              <a:t>Med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C4E6E2F0-9211-4470-884E-A1430C8A663E}"/>
              </a:ext>
            </a:extLst>
          </p:cNvPr>
          <p:cNvSpPr/>
          <p:nvPr/>
        </p:nvSpPr>
        <p:spPr>
          <a:xfrm>
            <a:off x="4043549" y="3068960"/>
            <a:ext cx="360000" cy="360040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>
                <a:solidFill>
                  <a:schemeClr val="bg1"/>
                </a:solidFill>
              </a:rPr>
              <a:t>Low</a:t>
            </a:r>
            <a:br>
              <a:rPr lang="en-US" sz="600" dirty="0">
                <a:solidFill>
                  <a:schemeClr val="bg1"/>
                </a:solidFill>
              </a:rPr>
            </a:br>
            <a:r>
              <a:rPr lang="en-US" sz="600" dirty="0">
                <a:solidFill>
                  <a:schemeClr val="bg1"/>
                </a:solidFill>
              </a:rPr>
              <a:t>Med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BF4B1A6F-467D-4D74-BF40-5E1E7FA47289}"/>
              </a:ext>
            </a:extLst>
          </p:cNvPr>
          <p:cNvSpPr/>
          <p:nvPr/>
        </p:nvSpPr>
        <p:spPr>
          <a:xfrm>
            <a:off x="4763791" y="3068960"/>
            <a:ext cx="360000" cy="360040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>
                <a:solidFill>
                  <a:schemeClr val="bg1"/>
                </a:solidFill>
              </a:rPr>
              <a:t>Med</a:t>
            </a:r>
            <a:br>
              <a:rPr lang="en-US" sz="600" dirty="0">
                <a:solidFill>
                  <a:schemeClr val="bg1"/>
                </a:solidFill>
              </a:rPr>
            </a:br>
            <a:r>
              <a:rPr lang="en-US" sz="600" dirty="0">
                <a:solidFill>
                  <a:schemeClr val="bg1"/>
                </a:solidFill>
              </a:rPr>
              <a:t>High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1018B7E5-9CBA-4A06-81B9-FADD26E94FAB}"/>
              </a:ext>
            </a:extLst>
          </p:cNvPr>
          <p:cNvSpPr/>
          <p:nvPr/>
        </p:nvSpPr>
        <p:spPr>
          <a:xfrm>
            <a:off x="4403609" y="3068960"/>
            <a:ext cx="360000" cy="36004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Medium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2DA6C8C-1EBA-4964-B0C9-80333693886A}"/>
              </a:ext>
            </a:extLst>
          </p:cNvPr>
          <p:cNvSpPr/>
          <p:nvPr/>
        </p:nvSpPr>
        <p:spPr>
          <a:xfrm>
            <a:off x="3323305" y="3429000"/>
            <a:ext cx="360000" cy="36004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ADBCA316-F6E4-4213-89C8-520BA497303A}"/>
              </a:ext>
            </a:extLst>
          </p:cNvPr>
          <p:cNvSpPr/>
          <p:nvPr/>
        </p:nvSpPr>
        <p:spPr>
          <a:xfrm>
            <a:off x="3683427" y="3429000"/>
            <a:ext cx="360000" cy="36004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DD09DC45-8817-4B96-B700-6C793606B75F}"/>
              </a:ext>
            </a:extLst>
          </p:cNvPr>
          <p:cNvSpPr/>
          <p:nvPr/>
        </p:nvSpPr>
        <p:spPr>
          <a:xfrm>
            <a:off x="4043488" y="3429000"/>
            <a:ext cx="360000" cy="360040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>
                <a:solidFill>
                  <a:schemeClr val="bg1"/>
                </a:solidFill>
              </a:rPr>
              <a:t>Low</a:t>
            </a:r>
            <a:br>
              <a:rPr lang="en-US" sz="600" dirty="0">
                <a:solidFill>
                  <a:schemeClr val="bg1"/>
                </a:solidFill>
              </a:rPr>
            </a:br>
            <a:r>
              <a:rPr lang="en-US" sz="600" dirty="0">
                <a:solidFill>
                  <a:schemeClr val="bg1"/>
                </a:solidFill>
              </a:rPr>
              <a:t>Med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BEB8A160-3BED-4A1C-8F7A-D82D8C00AF74}"/>
              </a:ext>
            </a:extLst>
          </p:cNvPr>
          <p:cNvSpPr/>
          <p:nvPr/>
        </p:nvSpPr>
        <p:spPr>
          <a:xfrm>
            <a:off x="4763791" y="3429000"/>
            <a:ext cx="360000" cy="36004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Medium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B4DD6C0A-1ABF-4685-9FB1-6E404054F11E}"/>
              </a:ext>
            </a:extLst>
          </p:cNvPr>
          <p:cNvSpPr/>
          <p:nvPr/>
        </p:nvSpPr>
        <p:spPr>
          <a:xfrm>
            <a:off x="4403548" y="3429000"/>
            <a:ext cx="360000" cy="36004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Medium</a:t>
            </a:r>
          </a:p>
        </p:txBody>
      </p: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65FDBC9D-A6C0-4C5C-AE59-6C10CD4DC7D0}"/>
              </a:ext>
            </a:extLst>
          </p:cNvPr>
          <p:cNvGrpSpPr/>
          <p:nvPr/>
        </p:nvGrpSpPr>
        <p:grpSpPr>
          <a:xfrm>
            <a:off x="3323305" y="3789040"/>
            <a:ext cx="1800203" cy="378794"/>
            <a:chOff x="5015513" y="3789040"/>
            <a:chExt cx="1800203" cy="378794"/>
          </a:xfrm>
        </p:grpSpPr>
        <p:grpSp>
          <p:nvGrpSpPr>
            <p:cNvPr id="49" name="Gruppieren 48">
              <a:extLst>
                <a:ext uri="{FF2B5EF4-FFF2-40B4-BE49-F238E27FC236}">
                  <a16:creationId xmlns:a16="http://schemas.microsoft.com/office/drawing/2014/main" id="{EFF71BBA-8310-4B17-B21B-64AE62758E08}"/>
                </a:ext>
              </a:extLst>
            </p:cNvPr>
            <p:cNvGrpSpPr/>
            <p:nvPr/>
          </p:nvGrpSpPr>
          <p:grpSpPr>
            <a:xfrm>
              <a:off x="5015513" y="3789040"/>
              <a:ext cx="1800203" cy="378794"/>
              <a:chOff x="5015513" y="3789040"/>
              <a:chExt cx="1800203" cy="378794"/>
            </a:xfrm>
          </p:grpSpPr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35BF2597-BE7B-4867-B1E3-DF988B9FF13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15513" y="3789040"/>
                <a:ext cx="359960" cy="19572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600" dirty="0">
                    <a:solidFill>
                      <a:schemeClr val="tx1"/>
                    </a:solidFill>
                  </a:rPr>
                  <a:t>rare</a:t>
                </a:r>
              </a:p>
            </p:txBody>
          </p:sp>
          <p:sp>
            <p:nvSpPr>
              <p:cNvPr id="35" name="Rechteck 34">
                <a:extLst>
                  <a:ext uri="{FF2B5EF4-FFF2-40B4-BE49-F238E27FC236}">
                    <a16:creationId xmlns:a16="http://schemas.microsoft.com/office/drawing/2014/main" id="{D35F6376-7D45-43AC-AB55-EEA6DFB3B12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5675" y="3789040"/>
                <a:ext cx="359960" cy="19572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600" dirty="0">
                    <a:solidFill>
                      <a:schemeClr val="tx1"/>
                    </a:solidFill>
                  </a:rPr>
                  <a:t>unlikely</a:t>
                </a:r>
              </a:p>
            </p:txBody>
          </p:sp>
          <p:sp>
            <p:nvSpPr>
              <p:cNvPr id="36" name="Rechteck 35">
                <a:extLst>
                  <a:ext uri="{FF2B5EF4-FFF2-40B4-BE49-F238E27FC236}">
                    <a16:creationId xmlns:a16="http://schemas.microsoft.com/office/drawing/2014/main" id="{7312C2A7-F108-4AE2-BD18-07DCED4A01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35736" y="3789040"/>
                <a:ext cx="359960" cy="19572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600" dirty="0">
                    <a:solidFill>
                      <a:schemeClr val="tx1"/>
                    </a:solidFill>
                  </a:rPr>
                  <a:t>possible</a:t>
                </a:r>
              </a:p>
            </p:txBody>
          </p:sp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178946C5-7DB7-4335-97D4-37F2E60414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55756" y="3789040"/>
                <a:ext cx="359960" cy="19572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600" dirty="0">
                    <a:solidFill>
                      <a:schemeClr val="tx1"/>
                    </a:solidFill>
                  </a:rPr>
                  <a:t>certain</a:t>
                </a:r>
              </a:p>
            </p:txBody>
          </p:sp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E4C786E6-BA01-4080-B015-00345A02BA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5796" y="3789040"/>
                <a:ext cx="359960" cy="19572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600" dirty="0">
                    <a:solidFill>
                      <a:schemeClr val="tx1"/>
                    </a:solidFill>
                  </a:rPr>
                  <a:t>likely</a:t>
                </a:r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16BC2EA5-4B22-4DE2-8D8D-5E9A24ACE4A9}"/>
                  </a:ext>
                </a:extLst>
              </p:cNvPr>
              <p:cNvSpPr/>
              <p:nvPr/>
            </p:nvSpPr>
            <p:spPr>
              <a:xfrm>
                <a:off x="5015513" y="3987834"/>
                <a:ext cx="1800203" cy="18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600" b="1" dirty="0">
                    <a:solidFill>
                      <a:schemeClr val="tx1"/>
                    </a:solidFill>
                  </a:rPr>
                  <a:t>Likelihood</a:t>
                </a:r>
              </a:p>
            </p:txBody>
          </p:sp>
        </p:grp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3897B8A5-F381-4D83-B1F7-06AE16AF71D8}"/>
                </a:ext>
              </a:extLst>
            </p:cNvPr>
            <p:cNvCxnSpPr>
              <a:cxnSpLocks/>
            </p:cNvCxnSpPr>
            <p:nvPr/>
          </p:nvCxnSpPr>
          <p:spPr>
            <a:xfrm>
              <a:off x="5015880" y="4077072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B77770EE-66D3-4343-BCF9-9DD022CBF0A2}"/>
                </a:ext>
              </a:extLst>
            </p:cNvPr>
            <p:cNvCxnSpPr>
              <a:cxnSpLocks/>
            </p:cNvCxnSpPr>
            <p:nvPr/>
          </p:nvCxnSpPr>
          <p:spPr>
            <a:xfrm>
              <a:off x="6168008" y="4077072"/>
              <a:ext cx="6477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77E609FF-B365-4CC5-B758-D77AE34D35BF}"/>
              </a:ext>
            </a:extLst>
          </p:cNvPr>
          <p:cNvGrpSpPr/>
          <p:nvPr/>
        </p:nvGrpSpPr>
        <p:grpSpPr>
          <a:xfrm>
            <a:off x="2639616" y="1988800"/>
            <a:ext cx="684056" cy="1800243"/>
            <a:chOff x="4331824" y="1988800"/>
            <a:chExt cx="684056" cy="1800243"/>
          </a:xfrm>
        </p:grpSpPr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6E1DB9A9-1E11-47A8-A3B8-6CDDC8FAAC30}"/>
                </a:ext>
              </a:extLst>
            </p:cNvPr>
            <p:cNvSpPr/>
            <p:nvPr/>
          </p:nvSpPr>
          <p:spPr>
            <a:xfrm>
              <a:off x="4511824" y="1988840"/>
              <a:ext cx="504056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0" rtlCol="0" anchor="ctr"/>
            <a:lstStyle/>
            <a:p>
              <a:pPr algn="r"/>
              <a:r>
                <a:rPr lang="en-US" sz="600" dirty="0">
                  <a:solidFill>
                    <a:schemeClr val="tx1"/>
                  </a:solidFill>
                </a:rPr>
                <a:t>catastrophic</a:t>
              </a:r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6B35CF07-3249-4ADE-BD74-1E44F73082E5}"/>
                </a:ext>
              </a:extLst>
            </p:cNvPr>
            <p:cNvSpPr/>
            <p:nvPr/>
          </p:nvSpPr>
          <p:spPr>
            <a:xfrm>
              <a:off x="4511824" y="2348880"/>
              <a:ext cx="504056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0" rtlCol="0" anchor="ctr"/>
            <a:lstStyle/>
            <a:p>
              <a:pPr algn="r"/>
              <a:r>
                <a:rPr lang="en-US" sz="600" dirty="0">
                  <a:solidFill>
                    <a:schemeClr val="tx1"/>
                  </a:solidFill>
                </a:rPr>
                <a:t>critical</a:t>
              </a:r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9AA04A0E-9C38-4040-BF18-2189F864EF7D}"/>
                </a:ext>
              </a:extLst>
            </p:cNvPr>
            <p:cNvSpPr/>
            <p:nvPr/>
          </p:nvSpPr>
          <p:spPr>
            <a:xfrm>
              <a:off x="4511824" y="2708920"/>
              <a:ext cx="504056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0" rtlCol="0" anchor="ctr"/>
            <a:lstStyle/>
            <a:p>
              <a:pPr algn="r"/>
              <a:r>
                <a:rPr lang="en-US" sz="600" dirty="0">
                  <a:solidFill>
                    <a:schemeClr val="tx1"/>
                  </a:solidFill>
                </a:rPr>
                <a:t>moderate</a:t>
              </a:r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37867E92-DE73-404B-AC7A-AA02CFEE6A8D}"/>
                </a:ext>
              </a:extLst>
            </p:cNvPr>
            <p:cNvSpPr/>
            <p:nvPr/>
          </p:nvSpPr>
          <p:spPr>
            <a:xfrm>
              <a:off x="4511824" y="3068960"/>
              <a:ext cx="504056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0" rtlCol="0" anchor="ctr"/>
            <a:lstStyle/>
            <a:p>
              <a:pPr algn="r"/>
              <a:r>
                <a:rPr lang="en-US" sz="600" dirty="0">
                  <a:solidFill>
                    <a:schemeClr val="tx1"/>
                  </a:solidFill>
                </a:rPr>
                <a:t>minor</a:t>
              </a:r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3F57965F-B857-4AFF-89E6-7D0137BB18B5}"/>
                </a:ext>
              </a:extLst>
            </p:cNvPr>
            <p:cNvSpPr/>
            <p:nvPr/>
          </p:nvSpPr>
          <p:spPr>
            <a:xfrm>
              <a:off x="4511824" y="3429000"/>
              <a:ext cx="504056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0" rtlCol="0" anchor="ctr"/>
            <a:lstStyle/>
            <a:p>
              <a:pPr algn="r"/>
              <a:r>
                <a:rPr lang="en-US" sz="600" dirty="0">
                  <a:solidFill>
                    <a:schemeClr val="tx1"/>
                  </a:solidFill>
                </a:rPr>
                <a:t>neglectable</a:t>
              </a:r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D228EECD-6275-47CD-87F8-3598344770BD}"/>
                </a:ext>
              </a:extLst>
            </p:cNvPr>
            <p:cNvSpPr/>
            <p:nvPr/>
          </p:nvSpPr>
          <p:spPr>
            <a:xfrm rot="16200000">
              <a:off x="3521722" y="2798942"/>
              <a:ext cx="1800203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>
                  <a:solidFill>
                    <a:schemeClr val="tx1"/>
                  </a:solidFill>
                </a:rPr>
                <a:t>Impact</a:t>
              </a:r>
            </a:p>
          </p:txBody>
        </p:sp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DA926365-FB4E-4E1C-8078-20F0472DEEDD}"/>
                </a:ext>
              </a:extLst>
            </p:cNvPr>
            <p:cNvCxnSpPr>
              <a:cxnSpLocks/>
            </p:cNvCxnSpPr>
            <p:nvPr/>
          </p:nvCxnSpPr>
          <p:spPr>
            <a:xfrm>
              <a:off x="4421823" y="3068960"/>
              <a:ext cx="0" cy="7200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mit Pfeil 58">
              <a:extLst>
                <a:ext uri="{FF2B5EF4-FFF2-40B4-BE49-F238E27FC236}">
                  <a16:creationId xmlns:a16="http://schemas.microsoft.com/office/drawing/2014/main" id="{F7055279-1F92-47DE-AD72-6F41F1A296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21823" y="1988800"/>
              <a:ext cx="0" cy="7201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8E88B75F-3B5C-4BF7-BF9B-C7866C142891}"/>
              </a:ext>
            </a:extLst>
          </p:cNvPr>
          <p:cNvGrpSpPr/>
          <p:nvPr/>
        </p:nvGrpSpPr>
        <p:grpSpPr>
          <a:xfrm>
            <a:off x="7580158" y="3789000"/>
            <a:ext cx="1800203" cy="378794"/>
            <a:chOff x="5015513" y="3789040"/>
            <a:chExt cx="1800203" cy="378794"/>
          </a:xfrm>
        </p:grpSpPr>
        <p:grpSp>
          <p:nvGrpSpPr>
            <p:cNvPr id="81" name="Gruppieren 80">
              <a:extLst>
                <a:ext uri="{FF2B5EF4-FFF2-40B4-BE49-F238E27FC236}">
                  <a16:creationId xmlns:a16="http://schemas.microsoft.com/office/drawing/2014/main" id="{488E2520-BEB4-43AD-AAF6-D278DAF80CCA}"/>
                </a:ext>
              </a:extLst>
            </p:cNvPr>
            <p:cNvGrpSpPr/>
            <p:nvPr/>
          </p:nvGrpSpPr>
          <p:grpSpPr>
            <a:xfrm>
              <a:off x="5015513" y="3789040"/>
              <a:ext cx="1800203" cy="378794"/>
              <a:chOff x="5015513" y="3789040"/>
              <a:chExt cx="1800203" cy="378794"/>
            </a:xfrm>
          </p:grpSpPr>
          <p:sp>
            <p:nvSpPr>
              <p:cNvPr id="84" name="Rechteck 83">
                <a:extLst>
                  <a:ext uri="{FF2B5EF4-FFF2-40B4-BE49-F238E27FC236}">
                    <a16:creationId xmlns:a16="http://schemas.microsoft.com/office/drawing/2014/main" id="{BDAE0190-45AA-4AD9-AA9B-8BD09FDB9B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15513" y="3789040"/>
                <a:ext cx="359960" cy="19572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600" dirty="0">
                    <a:solidFill>
                      <a:schemeClr val="tx1"/>
                    </a:solidFill>
                  </a:rPr>
                  <a:t>rare</a:t>
                </a:r>
              </a:p>
            </p:txBody>
          </p:sp>
          <p:sp>
            <p:nvSpPr>
              <p:cNvPr id="85" name="Rechteck 84">
                <a:extLst>
                  <a:ext uri="{FF2B5EF4-FFF2-40B4-BE49-F238E27FC236}">
                    <a16:creationId xmlns:a16="http://schemas.microsoft.com/office/drawing/2014/main" id="{8FDB0346-CB3F-46FE-987A-8B3D78D77B8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5675" y="3789040"/>
                <a:ext cx="359960" cy="19572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600" dirty="0">
                    <a:solidFill>
                      <a:schemeClr val="tx1"/>
                    </a:solidFill>
                  </a:rPr>
                  <a:t>unlikely</a:t>
                </a:r>
              </a:p>
            </p:txBody>
          </p:sp>
          <p:sp>
            <p:nvSpPr>
              <p:cNvPr id="86" name="Rechteck 85">
                <a:extLst>
                  <a:ext uri="{FF2B5EF4-FFF2-40B4-BE49-F238E27FC236}">
                    <a16:creationId xmlns:a16="http://schemas.microsoft.com/office/drawing/2014/main" id="{66B36F15-3420-4FD7-A2B3-D64F3612C14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35736" y="3789040"/>
                <a:ext cx="359960" cy="19572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600" dirty="0">
                    <a:solidFill>
                      <a:schemeClr val="tx1"/>
                    </a:solidFill>
                  </a:rPr>
                  <a:t>possible</a:t>
                </a:r>
              </a:p>
            </p:txBody>
          </p:sp>
          <p:sp>
            <p:nvSpPr>
              <p:cNvPr id="87" name="Rechteck 86">
                <a:extLst>
                  <a:ext uri="{FF2B5EF4-FFF2-40B4-BE49-F238E27FC236}">
                    <a16:creationId xmlns:a16="http://schemas.microsoft.com/office/drawing/2014/main" id="{166B9AA6-3A83-4332-ADEC-5DE07A1E16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55756" y="3789040"/>
                <a:ext cx="359960" cy="19572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600" dirty="0">
                    <a:solidFill>
                      <a:schemeClr val="tx1"/>
                    </a:solidFill>
                  </a:rPr>
                  <a:t>certain</a:t>
                </a:r>
              </a:p>
            </p:txBody>
          </p:sp>
          <p:sp>
            <p:nvSpPr>
              <p:cNvPr id="88" name="Rechteck 87">
                <a:extLst>
                  <a:ext uri="{FF2B5EF4-FFF2-40B4-BE49-F238E27FC236}">
                    <a16:creationId xmlns:a16="http://schemas.microsoft.com/office/drawing/2014/main" id="{25805ADA-23AE-4B79-924F-D50475E0AC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5796" y="3789040"/>
                <a:ext cx="359960" cy="19572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600" dirty="0">
                    <a:solidFill>
                      <a:schemeClr val="tx1"/>
                    </a:solidFill>
                  </a:rPr>
                  <a:t>likely</a:t>
                </a:r>
              </a:p>
            </p:txBody>
          </p:sp>
          <p:sp>
            <p:nvSpPr>
              <p:cNvPr id="89" name="Rechteck 88">
                <a:extLst>
                  <a:ext uri="{FF2B5EF4-FFF2-40B4-BE49-F238E27FC236}">
                    <a16:creationId xmlns:a16="http://schemas.microsoft.com/office/drawing/2014/main" id="{3D0FD85D-0B41-42FB-98F9-966398CC1750}"/>
                  </a:ext>
                </a:extLst>
              </p:cNvPr>
              <p:cNvSpPr/>
              <p:nvPr/>
            </p:nvSpPr>
            <p:spPr>
              <a:xfrm>
                <a:off x="5015513" y="3987834"/>
                <a:ext cx="1800203" cy="18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600" b="1" dirty="0">
                    <a:solidFill>
                      <a:schemeClr val="tx1"/>
                    </a:solidFill>
                  </a:rPr>
                  <a:t>Likelihood</a:t>
                </a:r>
              </a:p>
            </p:txBody>
          </p:sp>
        </p:grpSp>
        <p:cxnSp>
          <p:nvCxnSpPr>
            <p:cNvPr id="82" name="Gerader Verbinder 81">
              <a:extLst>
                <a:ext uri="{FF2B5EF4-FFF2-40B4-BE49-F238E27FC236}">
                  <a16:creationId xmlns:a16="http://schemas.microsoft.com/office/drawing/2014/main" id="{5A223850-9AD4-4DEC-8837-85F9F9D72FAE}"/>
                </a:ext>
              </a:extLst>
            </p:cNvPr>
            <p:cNvCxnSpPr>
              <a:cxnSpLocks/>
            </p:cNvCxnSpPr>
            <p:nvPr/>
          </p:nvCxnSpPr>
          <p:spPr>
            <a:xfrm>
              <a:off x="5015880" y="4077072"/>
              <a:ext cx="6480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 Verbindung mit Pfeil 82">
              <a:extLst>
                <a:ext uri="{FF2B5EF4-FFF2-40B4-BE49-F238E27FC236}">
                  <a16:creationId xmlns:a16="http://schemas.microsoft.com/office/drawing/2014/main" id="{A20CB6D4-5C77-47AD-9275-0AA231B2C793}"/>
                </a:ext>
              </a:extLst>
            </p:cNvPr>
            <p:cNvCxnSpPr>
              <a:cxnSpLocks/>
            </p:cNvCxnSpPr>
            <p:nvPr/>
          </p:nvCxnSpPr>
          <p:spPr>
            <a:xfrm>
              <a:off x="6168008" y="4077072"/>
              <a:ext cx="6477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F9E77B06-D2CC-4D65-9178-1FCF9D4EDDF5}"/>
              </a:ext>
            </a:extLst>
          </p:cNvPr>
          <p:cNvGrpSpPr/>
          <p:nvPr/>
        </p:nvGrpSpPr>
        <p:grpSpPr>
          <a:xfrm>
            <a:off x="6896469" y="1988760"/>
            <a:ext cx="684056" cy="1800243"/>
            <a:chOff x="4331824" y="1988800"/>
            <a:chExt cx="684056" cy="1800243"/>
          </a:xfrm>
        </p:grpSpPr>
        <p:sp>
          <p:nvSpPr>
            <p:cNvPr id="91" name="Rechteck 90">
              <a:extLst>
                <a:ext uri="{FF2B5EF4-FFF2-40B4-BE49-F238E27FC236}">
                  <a16:creationId xmlns:a16="http://schemas.microsoft.com/office/drawing/2014/main" id="{A327EFF3-24E4-41C7-93C1-BB8A013F428A}"/>
                </a:ext>
              </a:extLst>
            </p:cNvPr>
            <p:cNvSpPr/>
            <p:nvPr/>
          </p:nvSpPr>
          <p:spPr>
            <a:xfrm>
              <a:off x="4511824" y="1988840"/>
              <a:ext cx="504056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0" rtlCol="0" anchor="ctr"/>
            <a:lstStyle/>
            <a:p>
              <a:pPr algn="r"/>
              <a:r>
                <a:rPr lang="en-US" sz="600" dirty="0">
                  <a:solidFill>
                    <a:schemeClr val="tx1"/>
                  </a:solidFill>
                </a:rPr>
                <a:t>catastrophic</a:t>
              </a:r>
            </a:p>
          </p:txBody>
        </p:sp>
        <p:sp>
          <p:nvSpPr>
            <p:cNvPr id="92" name="Rechteck 91">
              <a:extLst>
                <a:ext uri="{FF2B5EF4-FFF2-40B4-BE49-F238E27FC236}">
                  <a16:creationId xmlns:a16="http://schemas.microsoft.com/office/drawing/2014/main" id="{51692B99-B8DA-4506-99FD-6B1EC09665D1}"/>
                </a:ext>
              </a:extLst>
            </p:cNvPr>
            <p:cNvSpPr/>
            <p:nvPr/>
          </p:nvSpPr>
          <p:spPr>
            <a:xfrm>
              <a:off x="4511824" y="2348880"/>
              <a:ext cx="504056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0" rtlCol="0" anchor="ctr"/>
            <a:lstStyle/>
            <a:p>
              <a:pPr algn="r"/>
              <a:r>
                <a:rPr lang="en-US" sz="600" dirty="0">
                  <a:solidFill>
                    <a:schemeClr val="tx1"/>
                  </a:solidFill>
                </a:rPr>
                <a:t>critical</a:t>
              </a:r>
            </a:p>
          </p:txBody>
        </p:sp>
        <p:sp>
          <p:nvSpPr>
            <p:cNvPr id="93" name="Rechteck 92">
              <a:extLst>
                <a:ext uri="{FF2B5EF4-FFF2-40B4-BE49-F238E27FC236}">
                  <a16:creationId xmlns:a16="http://schemas.microsoft.com/office/drawing/2014/main" id="{A7F5D926-A360-4B44-A62D-A9DAB143A725}"/>
                </a:ext>
              </a:extLst>
            </p:cNvPr>
            <p:cNvSpPr/>
            <p:nvPr/>
          </p:nvSpPr>
          <p:spPr>
            <a:xfrm>
              <a:off x="4511824" y="2708920"/>
              <a:ext cx="504056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0" rtlCol="0" anchor="ctr"/>
            <a:lstStyle/>
            <a:p>
              <a:pPr algn="r"/>
              <a:r>
                <a:rPr lang="en-US" sz="600" dirty="0">
                  <a:solidFill>
                    <a:schemeClr val="tx1"/>
                  </a:solidFill>
                </a:rPr>
                <a:t>moderate</a:t>
              </a:r>
            </a:p>
          </p:txBody>
        </p:sp>
        <p:sp>
          <p:nvSpPr>
            <p:cNvPr id="94" name="Rechteck 93">
              <a:extLst>
                <a:ext uri="{FF2B5EF4-FFF2-40B4-BE49-F238E27FC236}">
                  <a16:creationId xmlns:a16="http://schemas.microsoft.com/office/drawing/2014/main" id="{41A46ED8-FD87-4C2B-BA40-E0D08FC861C6}"/>
                </a:ext>
              </a:extLst>
            </p:cNvPr>
            <p:cNvSpPr/>
            <p:nvPr/>
          </p:nvSpPr>
          <p:spPr>
            <a:xfrm>
              <a:off x="4511824" y="3068960"/>
              <a:ext cx="504056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0" rtlCol="0" anchor="ctr"/>
            <a:lstStyle/>
            <a:p>
              <a:pPr algn="r"/>
              <a:r>
                <a:rPr lang="en-US" sz="600" dirty="0">
                  <a:solidFill>
                    <a:schemeClr val="tx1"/>
                  </a:solidFill>
                </a:rPr>
                <a:t>minor</a:t>
              </a:r>
            </a:p>
          </p:txBody>
        </p:sp>
        <p:sp>
          <p:nvSpPr>
            <p:cNvPr id="95" name="Rechteck 94">
              <a:extLst>
                <a:ext uri="{FF2B5EF4-FFF2-40B4-BE49-F238E27FC236}">
                  <a16:creationId xmlns:a16="http://schemas.microsoft.com/office/drawing/2014/main" id="{EF16D299-3AAA-4242-8D1F-4FDD3FDBCA2D}"/>
                </a:ext>
              </a:extLst>
            </p:cNvPr>
            <p:cNvSpPr/>
            <p:nvPr/>
          </p:nvSpPr>
          <p:spPr>
            <a:xfrm>
              <a:off x="4511824" y="3429000"/>
              <a:ext cx="504056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0" rtlCol="0" anchor="ctr"/>
            <a:lstStyle/>
            <a:p>
              <a:pPr algn="r"/>
              <a:r>
                <a:rPr lang="en-US" sz="600" dirty="0">
                  <a:solidFill>
                    <a:schemeClr val="tx1"/>
                  </a:solidFill>
                </a:rPr>
                <a:t>neglectable</a:t>
              </a:r>
            </a:p>
          </p:txBody>
        </p:sp>
        <p:sp>
          <p:nvSpPr>
            <p:cNvPr id="96" name="Rechteck 95">
              <a:extLst>
                <a:ext uri="{FF2B5EF4-FFF2-40B4-BE49-F238E27FC236}">
                  <a16:creationId xmlns:a16="http://schemas.microsoft.com/office/drawing/2014/main" id="{6351147E-5C05-446A-928C-69A6EB67A22B}"/>
                </a:ext>
              </a:extLst>
            </p:cNvPr>
            <p:cNvSpPr/>
            <p:nvPr/>
          </p:nvSpPr>
          <p:spPr>
            <a:xfrm rot="16200000">
              <a:off x="3521722" y="2798942"/>
              <a:ext cx="1800203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>
                  <a:solidFill>
                    <a:schemeClr val="tx1"/>
                  </a:solidFill>
                </a:rPr>
                <a:t>Impact</a:t>
              </a:r>
            </a:p>
          </p:txBody>
        </p:sp>
        <p:cxnSp>
          <p:nvCxnSpPr>
            <p:cNvPr id="97" name="Gerader Verbinder 96">
              <a:extLst>
                <a:ext uri="{FF2B5EF4-FFF2-40B4-BE49-F238E27FC236}">
                  <a16:creationId xmlns:a16="http://schemas.microsoft.com/office/drawing/2014/main" id="{EE9EC9CD-92F6-4168-B7B0-9401103DB6CA}"/>
                </a:ext>
              </a:extLst>
            </p:cNvPr>
            <p:cNvCxnSpPr>
              <a:cxnSpLocks/>
            </p:cNvCxnSpPr>
            <p:nvPr/>
          </p:nvCxnSpPr>
          <p:spPr>
            <a:xfrm>
              <a:off x="4421823" y="3068960"/>
              <a:ext cx="0" cy="7200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 Verbindung mit Pfeil 97">
              <a:extLst>
                <a:ext uri="{FF2B5EF4-FFF2-40B4-BE49-F238E27FC236}">
                  <a16:creationId xmlns:a16="http://schemas.microsoft.com/office/drawing/2014/main" id="{4931049E-D49F-4828-9C05-B620FFA080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21823" y="1988800"/>
              <a:ext cx="0" cy="7201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hteck 9">
            <a:extLst>
              <a:ext uri="{FF2B5EF4-FFF2-40B4-BE49-F238E27FC236}">
                <a16:creationId xmlns:a16="http://schemas.microsoft.com/office/drawing/2014/main" id="{F58C68D7-550E-41E0-A5AE-4DB8BF493039}"/>
              </a:ext>
            </a:extLst>
          </p:cNvPr>
          <p:cNvSpPr/>
          <p:nvPr/>
        </p:nvSpPr>
        <p:spPr>
          <a:xfrm>
            <a:off x="7572164" y="1988840"/>
            <a:ext cx="1800000" cy="18000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62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E16B74-8BAF-486B-82B8-510A64CFA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matrix with linear scales and risk isolines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DA92D8-27D4-4EA6-8DDF-C5C0142100E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r"/>
            <a:fld id="{E8940EC6-936D-45A7-B965-5E2EB4D55C9E}" type="slidenum">
              <a:rPr lang="en-US" smtClean="0"/>
              <a:pPr algn="r"/>
              <a:t>8</a:t>
            </a:fld>
            <a:endParaRPr lang="en-US" dirty="0"/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F2DB90C4-5DCF-4796-9D0D-51C82FD0A614}"/>
              </a:ext>
            </a:extLst>
          </p:cNvPr>
          <p:cNvGrpSpPr/>
          <p:nvPr/>
        </p:nvGrpSpPr>
        <p:grpSpPr>
          <a:xfrm>
            <a:off x="3467708" y="1664804"/>
            <a:ext cx="4788532" cy="3549749"/>
            <a:chOff x="5411924" y="1895475"/>
            <a:chExt cx="4788532" cy="3549749"/>
          </a:xfrm>
        </p:grpSpPr>
        <p:graphicFrame>
          <p:nvGraphicFramePr>
            <p:cNvPr id="5" name="Diagramm 4">
              <a:extLst>
                <a:ext uri="{FF2B5EF4-FFF2-40B4-BE49-F238E27FC236}">
                  <a16:creationId xmlns:a16="http://schemas.microsoft.com/office/drawing/2014/main" id="{8A566783-1E3B-4958-9BC5-9EF470FA6CD9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24117528"/>
                </p:ext>
              </p:extLst>
            </p:nvPr>
          </p:nvGraphicFramePr>
          <p:xfrm>
            <a:off x="5623693" y="1895475"/>
            <a:ext cx="4576763" cy="30670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DBE2BF7A-2E1D-4605-9BF7-1650B222A5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31437" y="5163270"/>
              <a:ext cx="2933851" cy="281954"/>
            </a:xfrm>
            <a:prstGeom prst="rect">
              <a:avLst/>
            </a:prstGeom>
          </p:spPr>
        </p:pic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27BF15AD-9AE5-4D0A-8A38-CA66DD4B08A7}"/>
                </a:ext>
              </a:extLst>
            </p:cNvPr>
            <p:cNvGrpSpPr/>
            <p:nvPr/>
          </p:nvGrpSpPr>
          <p:grpSpPr>
            <a:xfrm>
              <a:off x="5987988" y="4941188"/>
              <a:ext cx="3996444" cy="180000"/>
              <a:chOff x="5987988" y="4968012"/>
              <a:chExt cx="3996444" cy="180000"/>
            </a:xfrm>
          </p:grpSpPr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8D95822C-DD45-45DF-BC9B-3C312B0E0296}"/>
                  </a:ext>
                </a:extLst>
              </p:cNvPr>
              <p:cNvSpPr/>
              <p:nvPr/>
            </p:nvSpPr>
            <p:spPr>
              <a:xfrm>
                <a:off x="5987988" y="4968012"/>
                <a:ext cx="3996444" cy="18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</a:rPr>
                  <a:t>Likelihood</a:t>
                </a:r>
              </a:p>
            </p:txBody>
          </p:sp>
          <p:cxnSp>
            <p:nvCxnSpPr>
              <p:cNvPr id="9" name="Gerader Verbinder 8">
                <a:extLst>
                  <a:ext uri="{FF2B5EF4-FFF2-40B4-BE49-F238E27FC236}">
                    <a16:creationId xmlns:a16="http://schemas.microsoft.com/office/drawing/2014/main" id="{35D0DB67-E9F5-415B-B5B3-F545DC857C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88" y="5057250"/>
                <a:ext cx="1692188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 Verbindung mit Pfeil 9">
                <a:extLst>
                  <a:ext uri="{FF2B5EF4-FFF2-40B4-BE49-F238E27FC236}">
                    <a16:creationId xmlns:a16="http://schemas.microsoft.com/office/drawing/2014/main" id="{F7E183A3-1232-4105-A56B-FA34201ECE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244" y="5057250"/>
                <a:ext cx="16918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E13FE9C0-F7C0-4244-AE42-6D5A1FA55430}"/>
                </a:ext>
              </a:extLst>
            </p:cNvPr>
            <p:cNvGrpSpPr/>
            <p:nvPr/>
          </p:nvGrpSpPr>
          <p:grpSpPr>
            <a:xfrm>
              <a:off x="5411924" y="2024844"/>
              <a:ext cx="180000" cy="2628292"/>
              <a:chOff x="5159896" y="2024844"/>
              <a:chExt cx="180000" cy="2628292"/>
            </a:xfrm>
          </p:grpSpPr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26D7BEB9-A381-48EC-9132-2B05BA5948CC}"/>
                  </a:ext>
                </a:extLst>
              </p:cNvPr>
              <p:cNvSpPr/>
              <p:nvPr/>
            </p:nvSpPr>
            <p:spPr>
              <a:xfrm rot="16200000">
                <a:off x="3935770" y="3249010"/>
                <a:ext cx="2628251" cy="18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cs typeface="Arial" panose="020B0604020202020204" pitchFamily="34" charset="0"/>
                  </a:rPr>
                  <a:t>Impact</a:t>
                </a:r>
                <a:endParaRPr lang="en-US" sz="600" dirty="0">
                  <a:solidFill>
                    <a:schemeClr val="bg1">
                      <a:lumMod val="50000"/>
                    </a:schemeClr>
                  </a:solidFill>
                  <a:cs typeface="Arial" panose="020B0604020202020204" pitchFamily="34" charset="0"/>
                </a:endParaRPr>
              </a:p>
            </p:txBody>
          </p:sp>
          <p:cxnSp>
            <p:nvCxnSpPr>
              <p:cNvPr id="13" name="Gerader Verbinder 12">
                <a:extLst>
                  <a:ext uri="{FF2B5EF4-FFF2-40B4-BE49-F238E27FC236}">
                    <a16:creationId xmlns:a16="http://schemas.microsoft.com/office/drawing/2014/main" id="{4613A3CB-A1E7-438E-AFFE-8D487DF1DA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49895" y="3573016"/>
                <a:ext cx="0" cy="108012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 Verbindung mit Pfeil 13">
                <a:extLst>
                  <a:ext uri="{FF2B5EF4-FFF2-40B4-BE49-F238E27FC236}">
                    <a16:creationId xmlns:a16="http://schemas.microsoft.com/office/drawing/2014/main" id="{51142063-5419-4116-8395-F7A46710C0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49895" y="2024844"/>
                <a:ext cx="0" cy="108012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57375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BD755-510D-41AF-8658-71B6BB2D0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matrix with logarithmic scale and risk isolines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E4E6BA-0672-47E1-B6D0-3064B38E8FE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r"/>
            <a:fld id="{E8940EC6-936D-45A7-B965-5E2EB4D55C9E}" type="slidenum">
              <a:rPr lang="en-US" smtClean="0"/>
              <a:pPr algn="r"/>
              <a:t>9</a:t>
            </a:fld>
            <a:endParaRPr lang="en-US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96400729-7A90-43C1-ABA3-2C9970EF45E6}"/>
              </a:ext>
            </a:extLst>
          </p:cNvPr>
          <p:cNvGrpSpPr/>
          <p:nvPr/>
        </p:nvGrpSpPr>
        <p:grpSpPr>
          <a:xfrm>
            <a:off x="3539736" y="1895475"/>
            <a:ext cx="4844645" cy="3765773"/>
            <a:chOff x="3539736" y="1895475"/>
            <a:chExt cx="4844645" cy="3765773"/>
          </a:xfrm>
        </p:grpSpPr>
        <p:graphicFrame>
          <p:nvGraphicFramePr>
            <p:cNvPr id="6" name="Diagramm 5">
              <a:extLst>
                <a:ext uri="{FF2B5EF4-FFF2-40B4-BE49-F238E27FC236}">
                  <a16:creationId xmlns:a16="http://schemas.microsoft.com/office/drawing/2014/main" id="{4E241B4A-FBD7-4293-AD3B-A61486E0166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779256171"/>
                </p:ext>
              </p:extLst>
            </p:nvPr>
          </p:nvGraphicFramePr>
          <p:xfrm>
            <a:off x="3807618" y="1895475"/>
            <a:ext cx="4576763" cy="30670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9B514647-9BD0-4082-8DE1-269270EF0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27848" y="5325950"/>
              <a:ext cx="2977034" cy="335298"/>
            </a:xfrm>
            <a:prstGeom prst="rect">
              <a:avLst/>
            </a:prstGeom>
          </p:spPr>
        </p:pic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37D1D628-2D96-43A3-AD73-6038220CF451}"/>
                </a:ext>
              </a:extLst>
            </p:cNvPr>
            <p:cNvGrpSpPr/>
            <p:nvPr/>
          </p:nvGrpSpPr>
          <p:grpSpPr>
            <a:xfrm>
              <a:off x="3539736" y="2024844"/>
              <a:ext cx="180000" cy="2628292"/>
              <a:chOff x="5159896" y="2024844"/>
              <a:chExt cx="180000" cy="2628292"/>
            </a:xfrm>
          </p:grpSpPr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D94C248D-5969-4051-8B10-6F12A786AFED}"/>
                  </a:ext>
                </a:extLst>
              </p:cNvPr>
              <p:cNvSpPr/>
              <p:nvPr/>
            </p:nvSpPr>
            <p:spPr>
              <a:xfrm rot="16200000">
                <a:off x="3935770" y="3249010"/>
                <a:ext cx="2628251" cy="18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cs typeface="Arial" panose="020B0604020202020204" pitchFamily="34" charset="0"/>
                  </a:rPr>
                  <a:t>Impact</a:t>
                </a:r>
                <a:endParaRPr lang="en-US" sz="600" dirty="0">
                  <a:solidFill>
                    <a:schemeClr val="bg1">
                      <a:lumMod val="50000"/>
                    </a:schemeClr>
                  </a:solidFill>
                  <a:cs typeface="Arial" panose="020B0604020202020204" pitchFamily="34" charset="0"/>
                </a:endParaRPr>
              </a:p>
            </p:txBody>
          </p:sp>
          <p:cxnSp>
            <p:nvCxnSpPr>
              <p:cNvPr id="9" name="Gerader Verbinder 8">
                <a:extLst>
                  <a:ext uri="{FF2B5EF4-FFF2-40B4-BE49-F238E27FC236}">
                    <a16:creationId xmlns:a16="http://schemas.microsoft.com/office/drawing/2014/main" id="{D31246F7-1E7E-4D99-ADE8-5754DCBA46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49895" y="3573016"/>
                <a:ext cx="0" cy="108012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 Verbindung mit Pfeil 9">
                <a:extLst>
                  <a:ext uri="{FF2B5EF4-FFF2-40B4-BE49-F238E27FC236}">
                    <a16:creationId xmlns:a16="http://schemas.microsoft.com/office/drawing/2014/main" id="{4CD68814-746A-4398-90E7-C814E953EC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49895" y="2024844"/>
                <a:ext cx="0" cy="108012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ABA87B47-AEFD-4F38-A5C8-A874FEF85CC0}"/>
                </a:ext>
              </a:extLst>
            </p:cNvPr>
            <p:cNvGrpSpPr/>
            <p:nvPr/>
          </p:nvGrpSpPr>
          <p:grpSpPr>
            <a:xfrm>
              <a:off x="4187788" y="5049200"/>
              <a:ext cx="3996444" cy="180000"/>
              <a:chOff x="5987988" y="4968012"/>
              <a:chExt cx="3996444" cy="180000"/>
            </a:xfrm>
          </p:grpSpPr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6CA214F9-BA03-4D74-A50D-74C690B300AC}"/>
                  </a:ext>
                </a:extLst>
              </p:cNvPr>
              <p:cNvSpPr/>
              <p:nvPr/>
            </p:nvSpPr>
            <p:spPr>
              <a:xfrm>
                <a:off x="5987988" y="4968012"/>
                <a:ext cx="3996444" cy="18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</a:rPr>
                  <a:t>Likelihood</a:t>
                </a:r>
              </a:p>
            </p:txBody>
          </p:sp>
          <p:cxnSp>
            <p:nvCxnSpPr>
              <p:cNvPr id="13" name="Gerader Verbinder 12">
                <a:extLst>
                  <a:ext uri="{FF2B5EF4-FFF2-40B4-BE49-F238E27FC236}">
                    <a16:creationId xmlns:a16="http://schemas.microsoft.com/office/drawing/2014/main" id="{AB8333DD-12E6-48B4-9B91-2ADDC89FAF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88" y="5057250"/>
                <a:ext cx="1692188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 Verbindung mit Pfeil 13">
                <a:extLst>
                  <a:ext uri="{FF2B5EF4-FFF2-40B4-BE49-F238E27FC236}">
                    <a16:creationId xmlns:a16="http://schemas.microsoft.com/office/drawing/2014/main" id="{EFAEB0C7-88D1-4E39-88DD-1B1622D1A6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244" y="5057250"/>
                <a:ext cx="16918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9149923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B Advisory">
      <a:dk1>
        <a:sysClr val="windowText" lastClr="000000"/>
      </a:dk1>
      <a:lt1>
        <a:sysClr val="window" lastClr="FFFFFF"/>
      </a:lt1>
      <a:dk2>
        <a:srgbClr val="44546A"/>
      </a:dk2>
      <a:lt2>
        <a:srgbClr val="E2E2E2"/>
      </a:lt2>
      <a:accent1>
        <a:srgbClr val="335691"/>
      </a:accent1>
      <a:accent2>
        <a:srgbClr val="00B0F0"/>
      </a:accent2>
      <a:accent3>
        <a:srgbClr val="5B9BD5"/>
      </a:accent3>
      <a:accent4>
        <a:srgbClr val="00A7B5"/>
      </a:accent4>
      <a:accent5>
        <a:srgbClr val="FF974B"/>
      </a:accent5>
      <a:accent6>
        <a:srgbClr val="A5A5A5"/>
      </a:accent6>
      <a:hlink>
        <a:srgbClr val="0563C1"/>
      </a:hlink>
      <a:folHlink>
        <a:srgbClr val="954F72"/>
      </a:folHlink>
    </a:clrScheme>
    <a:fontScheme name="Benutzerdefiniert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marL="342900" indent="-342900">
          <a:buClr>
            <a:srgbClr val="91867E"/>
          </a:buClr>
          <a:buFont typeface="Credit Suisse Type Light" pitchFamily="34" charset="0"/>
          <a:buChar char=""/>
          <a:defRPr sz="2200" dirty="0"/>
        </a:defPPr>
      </a:lstStyle>
    </a:txDef>
  </a:objectDefaults>
  <a:extraClrSchemeLst/>
  <a:custClrLst>
    <a:custClr name="Purple 1">
      <a:srgbClr val="92499E"/>
    </a:custClr>
    <a:custClr name="Green 1">
      <a:srgbClr val="898000"/>
    </a:custClr>
    <a:custClr name="Yellow 1">
      <a:srgbClr val="FFC726"/>
    </a:custClr>
    <a:custClr name="Orange 1">
      <a:srgbClr val="F49C3E"/>
    </a:custClr>
    <a:custClr name="Red 1">
      <a:srgbClr val="9D0E2D"/>
    </a:custClr>
    <a:custClr name="Purple 2">
      <a:srgbClr val="A86DB1"/>
    </a:custClr>
    <a:custClr name="Green 2">
      <a:srgbClr val="B1A82F"/>
    </a:custClr>
    <a:custClr name="Yellow 2">
      <a:srgbClr val="FFD251"/>
    </a:custClr>
    <a:custClr name="Orange 2">
      <a:srgbClr val="F6B065"/>
    </a:custClr>
    <a:custClr name="Red 2">
      <a:srgbClr val="C23841"/>
    </a:custClr>
    <a:custClr name="Purple 3">
      <a:srgbClr val="BE92C5"/>
    </a:custClr>
    <a:custClr name="Green 3">
      <a:srgbClr val="D7D17B"/>
    </a:custClr>
    <a:custClr name="Yellow 3">
      <a:srgbClr val="FFDD7D"/>
    </a:custClr>
    <a:custClr name="Orange 3">
      <a:srgbClr val="F8C48B"/>
    </a:custClr>
    <a:custClr name="Red 3">
      <a:srgbClr val="DE7572"/>
    </a:custClr>
    <a:custClr name="Purple 4">
      <a:srgbClr val="D3B6D8"/>
    </a:custClr>
    <a:custClr name="Green 4">
      <a:srgbClr val="E9E6B9"/>
    </a:custClr>
    <a:custClr name="Yellow 4">
      <a:srgbClr val="FFE9A8"/>
    </a:custClr>
    <a:custClr name="Orange 4">
      <a:srgbClr val="FBD7B2"/>
    </a:custClr>
    <a:custClr name="Red 4">
      <a:srgbClr val="EBB7B6"/>
    </a:custClr>
    <a:custClr name="Corporate Gray">
      <a:srgbClr val="91867E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444</Words>
  <Application>Microsoft Office PowerPoint</Application>
  <PresentationFormat>Breitbild</PresentationFormat>
  <Paragraphs>273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Credit Suisse Type Light</vt:lpstr>
      <vt:lpstr>Segoe UI</vt:lpstr>
      <vt:lpstr>Default Theme</vt:lpstr>
      <vt:lpstr>Risk Equation </vt:lpstr>
      <vt:lpstr>Aggregation scheme for a distribution-based determination of the overall risk </vt:lpstr>
      <vt:lpstr>5x5 Risk Matrix </vt:lpstr>
      <vt:lpstr>5x5 Risk Matrix </vt:lpstr>
      <vt:lpstr>5x5 Risk Matrix </vt:lpstr>
      <vt:lpstr>5x5 Risk Matrix </vt:lpstr>
      <vt:lpstr>5x5 risk matrix with linear scale vs. risk matrix with double-logarithmic scale </vt:lpstr>
      <vt:lpstr>Risk matrix with linear scales and risk isolines </vt:lpstr>
      <vt:lpstr>Risk matrix with logarithmic scale and risk isolines </vt:lpstr>
      <vt:lpstr>PowerPoint-Präsentation</vt:lpstr>
      <vt:lpstr>B Advisory Color Scheme </vt:lpstr>
    </vt:vector>
  </TitlesOfParts>
  <Company>Credit Suisse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[Title]</dc:title>
  <dc:creator>Johannes Buck</dc:creator>
  <cp:lastModifiedBy>Johannes Buck</cp:lastModifiedBy>
  <cp:revision>107</cp:revision>
  <dcterms:created xsi:type="dcterms:W3CDTF">2013-11-07T14:02:28Z</dcterms:created>
  <dcterms:modified xsi:type="dcterms:W3CDTF">2019-01-03T15:25:37Z</dcterms:modified>
</cp:coreProperties>
</file>