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4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369C"/>
    <a:srgbClr val="8B4EC2"/>
    <a:srgbClr val="7E3FB7"/>
    <a:srgbClr val="3E205A"/>
    <a:srgbClr val="1E0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1" d="100"/>
          <a:sy n="161" d="100"/>
        </p:scale>
        <p:origin x="26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rth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appy birthday image 1" descr="A picture containing object, light, traffic, bunch">
            <a:extLst>
              <a:ext uri="{FF2B5EF4-FFF2-40B4-BE49-F238E27FC236}">
                <a16:creationId xmlns:a16="http://schemas.microsoft.com/office/drawing/2014/main" id="{7CE63F7C-3070-F9EB-0EA2-1C7A6C958D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407640" cy="1480806"/>
          </a:xfrm>
          <a:prstGeom prst="rect">
            <a:avLst/>
          </a:prstGeom>
        </p:spPr>
      </p:pic>
      <p:sp>
        <p:nvSpPr>
          <p:cNvPr id="2" name="names">
            <a:extLst>
              <a:ext uri="{FF2B5EF4-FFF2-40B4-BE49-F238E27FC236}">
                <a16:creationId xmlns:a16="http://schemas.microsoft.com/office/drawing/2014/main" id="{16BE5D54-B014-F9E7-FBA0-98C48198B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9166" y="1674191"/>
            <a:ext cx="11317356" cy="4399722"/>
          </a:xfrm>
          <a:prstGeom prst="rect">
            <a:avLst/>
          </a:prstGeom>
        </p:spPr>
        <p:txBody>
          <a:bodyPr numCol="2" anchor="t" anchorCtr="0"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_range">
            <a:extLst>
              <a:ext uri="{FF2B5EF4-FFF2-40B4-BE49-F238E27FC236}">
                <a16:creationId xmlns:a16="http://schemas.microsoft.com/office/drawing/2014/main" id="{8BD74A86-E56D-122F-84B8-BC741227F8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95105" y="526884"/>
            <a:ext cx="5125692" cy="427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720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ivers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mes">
            <a:extLst>
              <a:ext uri="{FF2B5EF4-FFF2-40B4-BE49-F238E27FC236}">
                <a16:creationId xmlns:a16="http://schemas.microsoft.com/office/drawing/2014/main" id="{16BE5D54-B014-F9E7-FBA0-98C48198B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9166" y="1674191"/>
            <a:ext cx="11317356" cy="4399722"/>
          </a:xfrm>
          <a:prstGeom prst="rect">
            <a:avLst/>
          </a:prstGeom>
        </p:spPr>
        <p:txBody>
          <a:bodyPr numCol="2" anchor="t" anchorCtr="0"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_range">
            <a:extLst>
              <a:ext uri="{FF2B5EF4-FFF2-40B4-BE49-F238E27FC236}">
                <a16:creationId xmlns:a16="http://schemas.microsoft.com/office/drawing/2014/main" id="{8BD74A86-E56D-122F-84B8-BC741227F8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95105" y="526884"/>
            <a:ext cx="5125692" cy="427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Picture 2" descr="A bouquet of red roses and white flowers">
            <a:extLst>
              <a:ext uri="{FF2B5EF4-FFF2-40B4-BE49-F238E27FC236}">
                <a16:creationId xmlns:a16="http://schemas.microsoft.com/office/drawing/2014/main" id="{A6F57C09-CC6F-A391-999D-FF7BAAF550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-255766" y="-127662"/>
            <a:ext cx="1878499" cy="1878499"/>
          </a:xfrm>
          <a:prstGeom prst="rect">
            <a:avLst/>
          </a:prstGeom>
        </p:spPr>
      </p:pic>
      <p:pic>
        <p:nvPicPr>
          <p:cNvPr id="4" name="Picture 3" descr="A gold text on a black background&#10;&#10;Description automatically generated">
            <a:extLst>
              <a:ext uri="{FF2B5EF4-FFF2-40B4-BE49-F238E27FC236}">
                <a16:creationId xmlns:a16="http://schemas.microsoft.com/office/drawing/2014/main" id="{7434C05E-5F77-2152-B259-3AF564D287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1750" y="94118"/>
            <a:ext cx="3350048" cy="143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6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ituary">
    <p:bg>
      <p:bgPr>
        <a:gradFill flip="none" rotWithShape="1">
          <a:gsLst>
            <a:gs pos="13000">
              <a:schemeClr val="bg2"/>
            </a:gs>
            <a:gs pos="58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" descr="Our ladder's bigger than yours': how Christians get Christ wrong">
            <a:extLst>
              <a:ext uri="{FF2B5EF4-FFF2-40B4-BE49-F238E27FC236}">
                <a16:creationId xmlns:a16="http://schemas.microsoft.com/office/drawing/2014/main" id="{66D59012-ED53-12DE-9C84-596D4098BA9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9" t="11149" b="1650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lose up of a flower&#10;&#10;Description automatically generated">
            <a:extLst>
              <a:ext uri="{FF2B5EF4-FFF2-40B4-BE49-F238E27FC236}">
                <a16:creationId xmlns:a16="http://schemas.microsoft.com/office/drawing/2014/main" id="{30A044B2-3459-6CC8-4991-245CD68161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9458" y="3042183"/>
            <a:ext cx="2889460" cy="2889460"/>
          </a:xfrm>
          <a:prstGeom prst="rect">
            <a:avLst/>
          </a:prstGeom>
        </p:spPr>
      </p:pic>
      <p:sp>
        <p:nvSpPr>
          <p:cNvPr id="12" name="condolences footer">
            <a:extLst>
              <a:ext uri="{FF2B5EF4-FFF2-40B4-BE49-F238E27FC236}">
                <a16:creationId xmlns:a16="http://schemas.microsoft.com/office/drawing/2014/main" id="{039E07E2-D858-A75B-5F76-21E66D1E7398}"/>
              </a:ext>
            </a:extLst>
          </p:cNvPr>
          <p:cNvSpPr txBox="1"/>
          <p:nvPr userDrawn="1"/>
        </p:nvSpPr>
        <p:spPr>
          <a:xfrm>
            <a:off x="1381125" y="5850661"/>
            <a:ext cx="1001588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rgbClr val="6B36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THE CATHEDRAL EXPRESS OUR SINCERE PRAYERS AND HEARTFELT CONDOLENCES TO THE BEREAVED FAMILY. </a:t>
            </a:r>
          </a:p>
        </p:txBody>
      </p:sp>
      <p:sp>
        <p:nvSpPr>
          <p:cNvPr id="2" name="church name">
            <a:extLst>
              <a:ext uri="{FF2B5EF4-FFF2-40B4-BE49-F238E27FC236}">
                <a16:creationId xmlns:a16="http://schemas.microsoft.com/office/drawing/2014/main" id="{1E7A8C76-D39A-F7D3-26CF-8EAE6D9FB422}"/>
              </a:ext>
            </a:extLst>
          </p:cNvPr>
          <p:cNvSpPr txBox="1"/>
          <p:nvPr userDrawn="1"/>
        </p:nvSpPr>
        <p:spPr>
          <a:xfrm>
            <a:off x="7871857" y="53232"/>
            <a:ext cx="4157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Old English Text MT" panose="03040902040508030806" pitchFamily="66" charset="0"/>
              </a:rPr>
              <a:t>St. Thomas Orthodox Syrian Cathedral, Singapore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AC977E-88AA-1B75-7190-4BA34CB26293}"/>
              </a:ext>
            </a:extLst>
          </p:cNvPr>
          <p:cNvSpPr txBox="1">
            <a:spLocks/>
          </p:cNvSpPr>
          <p:nvPr userDrawn="1"/>
        </p:nvSpPr>
        <p:spPr>
          <a:xfrm>
            <a:off x="3940404" y="410191"/>
            <a:ext cx="3979979" cy="692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chemeClr val="bg1"/>
                </a:solidFill>
                <a:latin typeface="Tw Cen MT" panose="020B0602020104020603" pitchFamily="34" charset="0"/>
              </a:rPr>
              <a:t>OBITUARY</a:t>
            </a:r>
            <a:endParaRPr lang="en-US" b="1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person_image">
            <a:extLst>
              <a:ext uri="{FF2B5EF4-FFF2-40B4-BE49-F238E27FC236}">
                <a16:creationId xmlns:a16="http://schemas.microsoft.com/office/drawing/2014/main" id="{ACEC62CA-09B9-8678-B514-FADF27A68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5573" y="553978"/>
            <a:ext cx="2197231" cy="24882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obituary details">
            <a:extLst>
              <a:ext uri="{FF2B5EF4-FFF2-40B4-BE49-F238E27FC236}">
                <a16:creationId xmlns:a16="http://schemas.microsoft.com/office/drawing/2014/main" id="{30FE272F-AAE4-3C24-692D-2ECFF54224B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940404" y="1199626"/>
            <a:ext cx="7862906" cy="45318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Tw Cen MT (Body)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369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EAF8D43-D219-330E-4924-B47116ABD076}"/>
              </a:ext>
            </a:extLst>
          </p:cNvPr>
          <p:cNvSpPr txBox="1"/>
          <p:nvPr userDrawn="1"/>
        </p:nvSpPr>
        <p:spPr>
          <a:xfrm>
            <a:off x="7420242" y="137011"/>
            <a:ext cx="4655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Old English Text MT" panose="03040902040508030806" pitchFamily="66" charset="0"/>
              </a:rPr>
              <a:t>St. Thomas Orthodox Syrian Cathedral, Singapore</a:t>
            </a:r>
          </a:p>
        </p:txBody>
      </p:sp>
    </p:spTree>
    <p:extLst>
      <p:ext uri="{BB962C8B-B14F-4D97-AF65-F5344CB8AC3E}">
        <p14:creationId xmlns:p14="http://schemas.microsoft.com/office/powerpoint/2010/main" val="1743785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36" r:id="rId2"/>
    <p:sldLayoutId id="2147483735" r:id="rId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nouncements.potx" id="{37F08C3B-A377-4A1E-B37F-2DE83BCEC03F}" vid="{89C856BF-EED3-4099-A3E1-B504D408D6B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E07A7BA69E8A4F88534AEA52C43BD4" ma:contentTypeVersion="14" ma:contentTypeDescription="Create a new document." ma:contentTypeScope="" ma:versionID="b9f80f5331fd99c1b4acbf7bc3e943f9">
  <xsd:schema xmlns:xsd="http://www.w3.org/2001/XMLSchema" xmlns:xs="http://www.w3.org/2001/XMLSchema" xmlns:p="http://schemas.microsoft.com/office/2006/metadata/properties" xmlns:ns2="f24909c9-34a5-4ad1-b367-5ab25356d759" xmlns:ns3="4467b70c-36ee-4111-bfec-e6a321f7d51d" targetNamespace="http://schemas.microsoft.com/office/2006/metadata/properties" ma:root="true" ma:fieldsID="1445c4b6b1c5812e5e72d9433ecbc15b" ns2:_="" ns3:_="">
    <xsd:import namespace="f24909c9-34a5-4ad1-b367-5ab25356d759"/>
    <xsd:import namespace="4467b70c-36ee-4111-bfec-e6a321f7d5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909c9-34a5-4ad1-b367-5ab25356d7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1cd0f084-3145-4bd6-a5e7-5bb9f1a77dd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67b70c-36ee-4111-bfec-e6a321f7d51d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67ce8d04-6ca8-4ba3-9732-72824c9f1d0a}" ma:internalName="TaxCatchAll" ma:showField="CatchAllData" ma:web="4467b70c-36ee-4111-bfec-e6a321f7d51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467b70c-36ee-4111-bfec-e6a321f7d51d" xsi:nil="true"/>
    <lcf76f155ced4ddcb4097134ff3c332f xmlns="f24909c9-34a5-4ad1-b367-5ab25356d75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62EBCED-1F24-45E8-B04F-FD2B08DA4D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21C145-A192-4B12-93E7-1067C629F4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4909c9-34a5-4ad1-b367-5ab25356d759"/>
    <ds:schemaRef ds:uri="4467b70c-36ee-4111-bfec-e6a321f7d5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C046FFB-1799-4C18-BC7F-0F163957F37D}">
  <ds:schemaRefs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4467b70c-36ee-4111-bfec-e6a321f7d51d"/>
    <ds:schemaRef ds:uri="f24909c9-34a5-4ad1-b367-5ab25356d75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Arial</vt:lpstr>
      <vt:lpstr>Old English Text MT</vt:lpstr>
      <vt:lpstr>Rockwell</vt:lpstr>
      <vt:lpstr>Tw Cen MT</vt:lpstr>
      <vt:lpstr>Tw Cen MT (Body)</vt:lpstr>
      <vt:lpstr>Damask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Kuriakose, Vibin Joseph</dc:creator>
  <cp:lastModifiedBy>Kuriakose, Vibin Joseph</cp:lastModifiedBy>
  <cp:revision>35</cp:revision>
  <dcterms:created xsi:type="dcterms:W3CDTF">2020-09-12T11:44:32Z</dcterms:created>
  <dcterms:modified xsi:type="dcterms:W3CDTF">2023-09-10T00:49:28Z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0x010100D6E07A7BA69E8A4F88534AEA52C43BD4</vt:lpwstr>
  </property>
  <property fmtid="{D5CDD505-2E9C-101B-9397-08002B2CF9AE}" pid="3" name="MediaServiceImageTags">
    <vt:lpwstr/>
  </property>
</Properties>
</file>