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66" r:id="rId6"/>
    <p:sldId id="267" r:id="rId7"/>
    <p:sldId id="268" r:id="rId8"/>
    <p:sldId id="262" r:id="rId9"/>
    <p:sldId id="263" r:id="rId10"/>
    <p:sldId id="265" r:id="rId11"/>
    <p:sldId id="264" r:id="rId12"/>
    <p:sldId id="261" r:id="rId13"/>
    <p:sldId id="26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541C-DFBD-42FB-A753-FB25D7F07845}">
          <p14:sldIdLst>
            <p14:sldId id="256"/>
            <p14:sldId id="257"/>
            <p14:sldId id="258"/>
          </p14:sldIdLst>
        </p14:section>
        <p14:section name="Semper Intermediate Language" id="{91B96CBE-49D2-4D72-ADE9-651BFA453821}">
          <p14:sldIdLst>
            <p14:sldId id="266"/>
            <p14:sldId id="267"/>
            <p14:sldId id="268"/>
          </p14:sldIdLst>
        </p14:section>
        <p14:section name="Chalice/Chalice2SIL" id="{1A47089A-6DBB-4935-BD07-37538F829B45}">
          <p14:sldIdLst>
            <p14:sldId id="262"/>
            <p14:sldId id="263"/>
            <p14:sldId id="265"/>
            <p14:sldId id="264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66F"/>
    <a:srgbClr val="33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7" autoAdjust="0"/>
  </p:normalViewPr>
  <p:slideViewPr>
    <p:cSldViewPr>
      <p:cViewPr>
        <p:scale>
          <a:sx n="125" d="100"/>
          <a:sy n="125" d="100"/>
        </p:scale>
        <p:origin x="-954" y="414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 textual representation, syntax loosly based on .toString methods on AST nodes.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Multiple return values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506-DE8A-4D5B-8ACE-BD86FDA4B299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4CC-F824-482B-AE0C-F05C31EF0AB7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E04-CBA2-423A-80DF-FF46F58D27E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42B-06E3-4F72-BF7B-FC7EDD17EE9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A5D7-96D0-4D14-9BB2-3B42B3B6476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1B5-564A-4814-A7BD-A704D109DCB9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50D6-44E8-48A5-8E47-6EAAAABFBB72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478E-BC28-4B27-8C07-D91D90CEAA40}" type="datetime1">
              <a:rPr lang="en-GB" smtClean="0"/>
              <a:t>13/06/2012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D29C-EA5D-4BD8-BC2A-51D42CA86371}" type="datetime1">
              <a:rPr lang="en-GB" smtClean="0"/>
              <a:t>13/06/2012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995C-B8DF-4D32-A93E-2D4ED54CD4A2}" type="datetime1">
              <a:rPr lang="en-GB" smtClean="0"/>
              <a:t>13/06/2012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6C-B4A4-42A5-86DD-0F3A4501F691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2314-C55C-4237-8466-D003DD092663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1778-376B-4A05-AFAE-44A55AD01CC7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1DC0-39FB-4310-97ED-37AB06EBDBE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A4EB-1146-4519-9643-4833C38BEB1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479E-59F3-4700-BFF6-1826C3D2022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EDD-D027-4B91-9303-D8B138DF7A3F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6F0-37C3-4B70-BF96-4C3D5507977B}" type="datetime1">
              <a:rPr lang="en-GB" smtClean="0"/>
              <a:t>13/06/2012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8CC-2073-4011-94A8-401F9BD34C10}" type="datetime1">
              <a:rPr lang="en-GB" smtClean="0"/>
              <a:t>13/06/2012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F77-8DDB-4CBA-8AD7-4E57B95E9F5B}" type="datetime1">
              <a:rPr lang="en-GB" smtClean="0"/>
              <a:t>13/06/2012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8817-BEB6-4531-9B66-ABEB8279EE4E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2CA6-84DE-4494-911F-F966D9263FDD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8854-3C6E-4C97-AD39-0D89FFD31D21}" type="datetime1">
              <a:rPr lang="en-GB" smtClean="0"/>
              <a:t>13/06/2012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2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1FFD-F90C-4E21-A3DB-A8FA62DCD6B2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</a:t>
            </a:r>
            <a:r>
              <a:rPr lang="en-GB" smtClean="0"/>
              <a:t>for SIL</a:t>
            </a:r>
            <a:endParaRPr lang="en-GB" dirty="0" smtClean="0"/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Architecture Design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+mj-lt"/>
              </a:rPr>
              <a:t>“SIL-PL”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Silicon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“Slicer”</a:t>
            </a:r>
            <a:endParaRPr lang="en-GB" dirty="0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“Tuner”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Semper Intermediate Language (SIL)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de-CH" dirty="0" smtClean="0"/>
              <a:t>Not a programming language</a:t>
            </a:r>
          </a:p>
          <a:p>
            <a:r>
              <a:rPr lang="de-CH" dirty="0" smtClean="0"/>
              <a:t>A program representation for verification</a:t>
            </a:r>
          </a:p>
          <a:p>
            <a:r>
              <a:rPr lang="de-CH" dirty="0" smtClean="0"/>
              <a:t>Not all constructs are executable</a:t>
            </a:r>
          </a:p>
          <a:p>
            <a:r>
              <a:rPr lang="de-CH" dirty="0" smtClean="0"/>
              <a:t>High-level</a:t>
            </a:r>
          </a:p>
          <a:p>
            <a:r>
              <a:rPr lang="de-CH" dirty="0" smtClean="0"/>
              <a:t>Aimed at OO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20072" y="1600200"/>
            <a:ext cx="374441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 : ref) : (y:int)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this ≠ null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y == this.f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y := this.f;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Method Signatures</a:t>
            </a:r>
          </a:p>
          <a:p>
            <a:r>
              <a:rPr lang="de-CH" dirty="0" smtClean="0"/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dirty="0"/>
              <a:t>predicates</a:t>
            </a:r>
          </a:p>
          <a:p>
            <a:pPr lvl="1"/>
            <a:r>
              <a:rPr lang="de-CH" dirty="0" smtClean="0"/>
              <a:t>functions</a:t>
            </a:r>
          </a:p>
          <a:p>
            <a:r>
              <a:rPr lang="de-CH" dirty="0" smtClean="0"/>
              <a:t>Fields</a:t>
            </a:r>
          </a:p>
          <a:p>
            <a:r>
              <a:rPr lang="de-CH" dirty="0" smtClean="0"/>
              <a:t>Functions</a:t>
            </a:r>
          </a:p>
          <a:p>
            <a:r>
              <a:rPr lang="de-CH" dirty="0" smtClean="0"/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method C::cmpexc(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 : ref,v : int,c : int)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: (o : int)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requires this ≠ null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requires acc(this.C::f,write) 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acc(this.C::f,write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)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old(this.C::f == c) ⇒ 				this.C::f == v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431925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o = old(this.C::f)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431925" algn="l"/>
                <a:tab pos="1882775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5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2505"/>
          </a:xfrm>
          <a:prstGeom prst="leftBrace">
            <a:avLst>
              <a:gd name="adj1" fmla="val 57552"/>
              <a:gd name="adj2" fmla="val 7535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13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Method Signatures</a:t>
            </a:r>
          </a:p>
          <a:p>
            <a:r>
              <a:rPr lang="de-CH" dirty="0" smtClean="0"/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dirty="0"/>
              <a:t>predicates</a:t>
            </a:r>
          </a:p>
          <a:p>
            <a:pPr lvl="1"/>
            <a:r>
              <a:rPr lang="de-CH" dirty="0" smtClean="0"/>
              <a:t>functions</a:t>
            </a:r>
          </a:p>
          <a:p>
            <a:r>
              <a:rPr lang="de-CH" dirty="0" smtClean="0"/>
              <a:t>Fields</a:t>
            </a:r>
          </a:p>
          <a:p>
            <a:r>
              <a:rPr lang="de-CH" dirty="0" smtClean="0"/>
              <a:t>Functions</a:t>
            </a:r>
          </a:p>
          <a:p>
            <a:r>
              <a:rPr lang="de-CH" dirty="0" smtClean="0"/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cmpexc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 := this.C::f;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}	if(this.C::f = c) goto exc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if(this.C::f ≠ c)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exc:{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this.C::f := v;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end:{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6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2505"/>
          </a:xfrm>
          <a:prstGeom prst="leftBrace">
            <a:avLst>
              <a:gd name="adj1" fmla="val 43001"/>
              <a:gd name="adj2" fmla="val 16909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24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(4:3)</PresentationFormat>
  <Paragraphs>167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Chalice2SIL</vt:lpstr>
      <vt:lpstr>Semper</vt:lpstr>
      <vt:lpstr>Translating Chalice into SIL</vt:lpstr>
      <vt:lpstr>The Semper Project</vt:lpstr>
      <vt:lpstr>Semper Architecture Design</vt:lpstr>
      <vt:lpstr>Semper Intermediate Language (SIL)</vt:lpstr>
      <vt:lpstr>SIL Program Structure</vt:lpstr>
      <vt:lpstr>SIL Program Structure</vt:lpstr>
      <vt:lpstr>Chalice</vt:lpstr>
      <vt:lpstr>Chalice</vt:lpstr>
      <vt:lpstr>Chalice</vt:lpstr>
      <vt:lpstr>Chalice</vt:lpstr>
      <vt:lpstr>Chalice2SIL</vt:lpstr>
      <vt:lpstr>Questions?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34</cp:revision>
  <dcterms:created xsi:type="dcterms:W3CDTF">2011-11-16T09:22:22Z</dcterms:created>
  <dcterms:modified xsi:type="dcterms:W3CDTF">2012-06-13T08:31:14Z</dcterms:modified>
</cp:coreProperties>
</file>