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Translating Chalice to SIL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Chalice2SIL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9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Translating Chalice to SIL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1</cp:revision>
  <dcterms:created xsi:type="dcterms:W3CDTF">2011-11-16T09:22:22Z</dcterms:created>
  <dcterms:modified xsi:type="dcterms:W3CDTF">2011-11-16T09:23:41Z</dcterms:modified>
</cp:coreProperties>
</file>