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62" y="-78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Chalice2SIL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Translating Chalice into SIL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Chalice2SIL</vt:lpstr>
      <vt:lpstr>Semper</vt:lpstr>
      <vt:lpstr>Translating Chalice into SIL</vt:lpstr>
      <vt:lpstr>The Semper Project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9</cp:revision>
  <dcterms:created xsi:type="dcterms:W3CDTF">2011-11-16T09:22:22Z</dcterms:created>
  <dcterms:modified xsi:type="dcterms:W3CDTF">2011-11-16T21:35:19Z</dcterms:modified>
</cp:coreProperties>
</file>