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14" y="-78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AAD4-3FBA-4F1B-B7C1-5B70ABEEACFC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BCD3-814F-4AEE-A9E6-455F5C1EE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r>
              <a:rPr lang="de-CH" dirty="0" smtClean="0"/>
              <a:t>: Experimental </a:t>
            </a:r>
            <a:r>
              <a:rPr lang="de-CH" dirty="0" err="1" smtClean="0"/>
              <a:t>programming</a:t>
            </a:r>
            <a:r>
              <a:rPr lang="de-CH" dirty="0" smtClean="0"/>
              <a:t> </a:t>
            </a:r>
            <a:r>
              <a:rPr lang="de-CH" dirty="0" err="1" smtClean="0"/>
              <a:t>language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specifying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verifying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r>
              <a:rPr lang="de-CH" dirty="0" smtClean="0"/>
              <a:t>.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Centered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idea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passing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permissions</a:t>
            </a:r>
            <a:r>
              <a:rPr lang="de-CH" baseline="0" dirty="0" smtClean="0"/>
              <a:t> back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permissions</a:t>
            </a:r>
            <a:r>
              <a:rPr lang="de-CH" baseline="0" dirty="0" smtClean="0"/>
              <a:t>. </a:t>
            </a:r>
          </a:p>
          <a:p>
            <a:r>
              <a:rPr lang="de-CH" baseline="0" dirty="0" smtClean="0"/>
              <a:t>SIL: intermediate </a:t>
            </a:r>
            <a:r>
              <a:rPr lang="de-CH" baseline="0" dirty="0" err="1" smtClean="0"/>
              <a:t>language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Semper </a:t>
            </a:r>
            <a:r>
              <a:rPr lang="de-CH" baseline="0" dirty="0" err="1" smtClean="0"/>
              <a:t>project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Knows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about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permissions</a:t>
            </a:r>
            <a:r>
              <a:rPr lang="de-CH" baseline="0" dirty="0" smtClean="0"/>
              <a:t>. </a:t>
            </a:r>
          </a:p>
          <a:p>
            <a:r>
              <a:rPr lang="de-CH" baseline="0" dirty="0" err="1" smtClean="0"/>
              <a:t>Isn’t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actually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translated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like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this</a:t>
            </a:r>
            <a:r>
              <a:rPr lang="de-CH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58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9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8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63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-324544" y="6237313"/>
            <a:ext cx="9073008" cy="1296144"/>
          </a:xfrm>
          <a:prstGeom prst="snip2DiagRect">
            <a:avLst>
              <a:gd name="adj1" fmla="val 0"/>
              <a:gd name="adj2" fmla="val 260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467544" y="-901617"/>
            <a:ext cx="9073008" cy="1987055"/>
          </a:xfrm>
          <a:prstGeom prst="snip2DiagRect">
            <a:avLst>
              <a:gd name="adj1" fmla="val 0"/>
              <a:gd name="adj2" fmla="val 168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Chalice2SIL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8599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F90E-51F9-4729-BBD1-11D1E0841110}" type="datetimeFigureOut">
              <a:rPr lang="de-CH" smtClean="0"/>
              <a:t>17.11.2011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8184" y="6339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7236296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rgbClr val="0070C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364410" y="-790303"/>
            <a:ext cx="2160241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2A0F-B730-4E28-B731-7E298DDE1A66}" type="datetimeFigureOut">
              <a:rPr lang="en-GB" smtClean="0"/>
              <a:t>17/11/2011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0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Translating Chalice into SIL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Bachelor’s Thesis</a:t>
            </a:r>
          </a:p>
          <a:p>
            <a:r>
              <a:rPr lang="de-CH" dirty="0" smtClean="0"/>
              <a:t>Christian </a:t>
            </a:r>
            <a:r>
              <a:rPr lang="de-CH" dirty="0" err="1" smtClean="0"/>
              <a:t>Klauser</a:t>
            </a:r>
            <a:endParaRPr lang="de-CH" dirty="0" smtClean="0"/>
          </a:p>
          <a:p>
            <a:r>
              <a:rPr lang="de-CH" dirty="0" smtClean="0"/>
              <a:t>Supervisor: </a:t>
            </a:r>
            <a:r>
              <a:rPr lang="en-GB" dirty="0" err="1"/>
              <a:t>Dr.</a:t>
            </a:r>
            <a:r>
              <a:rPr lang="en-GB" dirty="0"/>
              <a:t> </a:t>
            </a:r>
            <a:r>
              <a:rPr lang="en-GB"/>
              <a:t>Alex Summers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Semper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term project </a:t>
            </a:r>
          </a:p>
          <a:p>
            <a:r>
              <a:rPr lang="de-CH" dirty="0" err="1" smtClean="0"/>
              <a:t>Automatic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verifier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b="1" dirty="0" smtClean="0"/>
              <a:t>Scala</a:t>
            </a:r>
          </a:p>
          <a:p>
            <a:pPr lvl="1"/>
            <a:r>
              <a:rPr lang="de-CH" dirty="0" err="1" smtClean="0"/>
              <a:t>verify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 smtClean="0"/>
          </a:p>
          <a:p>
            <a:pPr lvl="1"/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annotation</a:t>
            </a:r>
            <a:r>
              <a:rPr lang="de-CH" dirty="0" smtClean="0"/>
              <a:t> </a:t>
            </a:r>
            <a:r>
              <a:rPr lang="de-CH" dirty="0" err="1" smtClean="0"/>
              <a:t>overhead</a:t>
            </a:r>
            <a:endParaRPr lang="de-CH" dirty="0" smtClean="0"/>
          </a:p>
          <a:p>
            <a:pPr lvl="1"/>
            <a:r>
              <a:rPr lang="de-CH" dirty="0" smtClean="0"/>
              <a:t>deal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(e.g., </a:t>
            </a:r>
            <a:r>
              <a:rPr lang="de-CH" dirty="0" err="1" smtClean="0"/>
              <a:t>closures</a:t>
            </a:r>
            <a:r>
              <a:rPr lang="de-CH" dirty="0" smtClean="0"/>
              <a:t>)</a:t>
            </a:r>
            <a:endParaRPr lang="en-GB" dirty="0"/>
          </a:p>
        </p:txBody>
      </p:sp>
      <p:pic>
        <p:nvPicPr>
          <p:cNvPr id="1028" name="Picture 4" descr="C:\Users\Christian\ETH\HS11\Bachelor\Chalice2SIL\chalice2sil\doc\newsflas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63" y="4454078"/>
            <a:ext cx="3240360" cy="9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Semper Architecture Design</a:t>
            </a:r>
            <a:endParaRPr lang="en-GB"/>
          </a:p>
        </p:txBody>
      </p:sp>
      <p:sp>
        <p:nvSpPr>
          <p:cNvPr id="4" name="Snip Diagonal Corner Rectangle 3"/>
          <p:cNvSpPr/>
          <p:nvPr/>
        </p:nvSpPr>
        <p:spPr>
          <a:xfrm>
            <a:off x="51100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Scala</a:t>
            </a:r>
            <a:endParaRPr lang="en-GB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51100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SIL-PL</a:t>
            </a:r>
            <a:endParaRPr lang="en-GB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511007" y="1916832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Chalice</a:t>
            </a:r>
            <a:endParaRPr lang="en-GB"/>
          </a:p>
        </p:txBody>
      </p:sp>
      <p:sp>
        <p:nvSpPr>
          <p:cNvPr id="9" name="Snip Diagonal Corner Rectangle 8"/>
          <p:cNvSpPr/>
          <p:nvPr/>
        </p:nvSpPr>
        <p:spPr>
          <a:xfrm>
            <a:off x="2915816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SIL</a:t>
            </a:r>
            <a:endParaRPr lang="en-GB" dirty="0"/>
          </a:p>
        </p:txBody>
      </p:sp>
      <p:sp>
        <p:nvSpPr>
          <p:cNvPr id="10" name="Snip Diagonal Corner Rectangle 9"/>
          <p:cNvSpPr/>
          <p:nvPr/>
        </p:nvSpPr>
        <p:spPr>
          <a:xfrm>
            <a:off x="716428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Verifier</a:t>
            </a:r>
            <a:endParaRPr lang="en-GB" dirty="0"/>
          </a:p>
        </p:txBody>
      </p:sp>
      <p:sp>
        <p:nvSpPr>
          <p:cNvPr id="11" name="Snip Diagonal Corner Rectangle 10"/>
          <p:cNvSpPr/>
          <p:nvPr/>
        </p:nvSpPr>
        <p:spPr>
          <a:xfrm>
            <a:off x="716428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Sample</a:t>
            </a:r>
            <a:endParaRPr lang="en-GB" dirty="0"/>
          </a:p>
        </p:txBody>
      </p:sp>
      <p:sp>
        <p:nvSpPr>
          <p:cNvPr id="12" name="Snip Diagonal Corner Rectangle 11"/>
          <p:cNvSpPr/>
          <p:nvPr/>
        </p:nvSpPr>
        <p:spPr>
          <a:xfrm>
            <a:off x="4716016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Slicer</a:t>
            </a:r>
            <a:endParaRPr lang="en-GB"/>
          </a:p>
        </p:txBody>
      </p:sp>
      <p:sp>
        <p:nvSpPr>
          <p:cNvPr id="13" name="Snip Diagonal Corner Rectangle 12"/>
          <p:cNvSpPr/>
          <p:nvPr/>
        </p:nvSpPr>
        <p:spPr>
          <a:xfrm>
            <a:off x="471601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Tuner</a:t>
            </a:r>
            <a:endParaRPr lang="en-GB" dirty="0"/>
          </a:p>
        </p:txBody>
      </p:sp>
      <p:sp>
        <p:nvSpPr>
          <p:cNvPr id="14" name="Snip Diagonal Corner Rectangle 13"/>
          <p:cNvSpPr/>
          <p:nvPr/>
        </p:nvSpPr>
        <p:spPr>
          <a:xfrm>
            <a:off x="716428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Z3</a:t>
            </a:r>
            <a:endParaRPr lang="en-GB" dirty="0"/>
          </a:p>
        </p:txBody>
      </p:sp>
      <p:cxnSp>
        <p:nvCxnSpPr>
          <p:cNvPr id="29" name="Elbow Connector 28"/>
          <p:cNvCxnSpPr>
            <a:stCxn id="9" idx="0"/>
            <a:endCxn id="10" idx="2"/>
          </p:cNvCxnSpPr>
          <p:nvPr/>
        </p:nvCxnSpPr>
        <p:spPr>
          <a:xfrm>
            <a:off x="4226361" y="3288103"/>
            <a:ext cx="29379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8"/>
          <p:cNvCxnSpPr>
            <a:stCxn id="8" idx="0"/>
            <a:endCxn id="9" idx="3"/>
          </p:cNvCxnSpPr>
          <p:nvPr/>
        </p:nvCxnSpPr>
        <p:spPr>
          <a:xfrm>
            <a:off x="1821552" y="2168860"/>
            <a:ext cx="1749537" cy="867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8"/>
          <p:cNvCxnSpPr>
            <a:stCxn id="4" idx="0"/>
            <a:endCxn id="9" idx="1"/>
          </p:cNvCxnSpPr>
          <p:nvPr/>
        </p:nvCxnSpPr>
        <p:spPr>
          <a:xfrm flipV="1">
            <a:off x="1821552" y="3540131"/>
            <a:ext cx="1749537" cy="86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8"/>
          <p:cNvCxnSpPr/>
          <p:nvPr/>
        </p:nvCxnSpPr>
        <p:spPr>
          <a:xfrm>
            <a:off x="1821550" y="3288103"/>
            <a:ext cx="10942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28"/>
          <p:cNvCxnSpPr>
            <a:stCxn id="10" idx="1"/>
            <a:endCxn id="14" idx="3"/>
          </p:cNvCxnSpPr>
          <p:nvPr/>
        </p:nvCxnSpPr>
        <p:spPr>
          <a:xfrm>
            <a:off x="7819558" y="3540131"/>
            <a:ext cx="2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"/>
          <p:cNvCxnSpPr>
            <a:stCxn id="10" idx="3"/>
            <a:endCxn id="13" idx="1"/>
          </p:cNvCxnSpPr>
          <p:nvPr/>
        </p:nvCxnSpPr>
        <p:spPr>
          <a:xfrm flipH="1" flipV="1">
            <a:off x="5371289" y="2424501"/>
            <a:ext cx="2448269" cy="611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28"/>
          <p:cNvCxnSpPr>
            <a:stCxn id="11" idx="2"/>
            <a:endCxn id="13" idx="0"/>
          </p:cNvCxnSpPr>
          <p:nvPr/>
        </p:nvCxnSpPr>
        <p:spPr>
          <a:xfrm flipH="1">
            <a:off x="6026561" y="2172473"/>
            <a:ext cx="113772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8"/>
          <p:cNvCxnSpPr>
            <a:stCxn id="12" idx="2"/>
            <a:endCxn id="9" idx="1"/>
          </p:cNvCxnSpPr>
          <p:nvPr/>
        </p:nvCxnSpPr>
        <p:spPr>
          <a:xfrm flipH="1" flipV="1">
            <a:off x="3571089" y="3540131"/>
            <a:ext cx="1144927" cy="86097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8"/>
          <p:cNvCxnSpPr>
            <a:stCxn id="13" idx="2"/>
            <a:endCxn id="9" idx="3"/>
          </p:cNvCxnSpPr>
          <p:nvPr/>
        </p:nvCxnSpPr>
        <p:spPr>
          <a:xfrm flipH="1">
            <a:off x="3571089" y="2172473"/>
            <a:ext cx="1144927" cy="8636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8"/>
          <p:cNvCxnSpPr>
            <a:stCxn id="10" idx="1"/>
            <a:endCxn id="12" idx="3"/>
          </p:cNvCxnSpPr>
          <p:nvPr/>
        </p:nvCxnSpPr>
        <p:spPr>
          <a:xfrm flipH="1">
            <a:off x="5371289" y="3540131"/>
            <a:ext cx="2448269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216400" algn="l"/>
              </a:tabLst>
            </a:pPr>
            <a:r>
              <a:rPr lang="de-CH" dirty="0" err="1" smtClean="0"/>
              <a:t>Chalice</a:t>
            </a:r>
            <a:r>
              <a:rPr lang="de-CH" dirty="0" smtClean="0"/>
              <a:t>	SIL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n()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requires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ensures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… 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n();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«</a:t>
            </a:r>
            <a:r>
              <a:rPr lang="de-CH" dirty="0" err="1" smtClean="0"/>
              <a:t>Inhale</a:t>
            </a:r>
            <a:r>
              <a:rPr lang="de-CH" dirty="0" smtClean="0"/>
              <a:t>/</a:t>
            </a:r>
            <a:r>
              <a:rPr lang="de-CH" dirty="0" err="1" smtClean="0"/>
              <a:t>Exhale</a:t>
            </a:r>
            <a:r>
              <a:rPr lang="de-CH" dirty="0" smtClean="0"/>
              <a:t>»</a:t>
            </a:r>
          </a:p>
          <a:p>
            <a:pPr marL="0" indent="0">
              <a:buNone/>
            </a:pP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n() … </a:t>
            </a:r>
          </a:p>
          <a:p>
            <a:pPr marL="0" indent="0">
              <a:buNone/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inhale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exhale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exhale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inhale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Questions?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4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ice2SIL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7DB248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Kozuka Gothic">
      <a:majorFont>
        <a:latin typeface="Kozuka Gothic Pro H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per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Kozuka Gothic">
      <a:majorFont>
        <a:latin typeface="Kozuka Gothic Pro H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110</Words>
  <Application>Microsoft Office PowerPoint</Application>
  <PresentationFormat>On-screen Show (4:3)</PresentationFormat>
  <Paragraphs>49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Chalice2SIL</vt:lpstr>
      <vt:lpstr>Semper</vt:lpstr>
      <vt:lpstr>Translating Chalice into SIL</vt:lpstr>
      <vt:lpstr>The Semper Project</vt:lpstr>
      <vt:lpstr>Semper Architecture Design</vt:lpstr>
      <vt:lpstr>Chalice SIL</vt:lpstr>
      <vt:lpstr>Questions?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16</cp:revision>
  <dcterms:created xsi:type="dcterms:W3CDTF">2011-11-16T09:22:22Z</dcterms:created>
  <dcterms:modified xsi:type="dcterms:W3CDTF">2011-11-16T23:11:04Z</dcterms:modified>
</cp:coreProperties>
</file>