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14" y="-714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r>
              <a:rPr lang="de-CH" dirty="0" smtClean="0"/>
              <a:t>: Experimental </a:t>
            </a:r>
            <a:r>
              <a:rPr lang="de-CH" dirty="0" err="1" smtClean="0"/>
              <a:t>programming</a:t>
            </a:r>
            <a:r>
              <a:rPr lang="de-CH" dirty="0" smtClean="0"/>
              <a:t> </a:t>
            </a:r>
            <a:r>
              <a:rPr lang="de-CH" dirty="0" err="1" smtClean="0"/>
              <a:t>language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specifying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verifying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r>
              <a:rPr lang="de-CH" dirty="0" smtClean="0"/>
              <a:t>.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Centered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passing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 back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. </a:t>
            </a:r>
          </a:p>
          <a:p>
            <a:r>
              <a:rPr lang="de-CH" baseline="0" dirty="0" smtClean="0"/>
              <a:t>SIL: intermediate </a:t>
            </a:r>
            <a:r>
              <a:rPr lang="de-CH" baseline="0" dirty="0" err="1" smtClean="0"/>
              <a:t>language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Semper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Knows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about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. </a:t>
            </a:r>
          </a:p>
          <a:p>
            <a:r>
              <a:rPr lang="de-CH" baseline="0" dirty="0" err="1" smtClean="0"/>
              <a:t>Isn’t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actually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translated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like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58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Chalice2SIL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Translating Chalice into SIL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Semper Architecture Design</a:t>
            </a:r>
            <a:endParaRPr lang="en-GB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Scala</a:t>
            </a:r>
            <a:endParaRPr lang="en-GB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SIL-PL</a:t>
            </a:r>
            <a:endParaRPr lang="en-GB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Chalice</a:t>
            </a:r>
            <a:endParaRPr lang="en-GB"/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SIL</a:t>
            </a:r>
            <a:endParaRPr lang="en-GB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Verifier</a:t>
            </a:r>
            <a:endParaRPr lang="en-GB" dirty="0"/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Sample</a:t>
            </a:r>
            <a:endParaRPr lang="en-GB" dirty="0"/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Slicer</a:t>
            </a:r>
            <a:endParaRPr lang="en-GB"/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Tuner</a:t>
            </a:r>
            <a:endParaRPr lang="en-GB" dirty="0"/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Z3</a:t>
            </a:r>
            <a:endParaRPr lang="en-GB" dirty="0"/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216400" algn="l"/>
              </a:tabLst>
            </a:pPr>
            <a:r>
              <a:rPr lang="de-CH" dirty="0" err="1" smtClean="0"/>
              <a:t>Chalice</a:t>
            </a:r>
            <a:r>
              <a:rPr lang="de-CH" dirty="0" smtClean="0"/>
              <a:t>	SIL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n()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ensures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… 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n();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«</a:t>
            </a:r>
            <a:r>
              <a:rPr lang="de-CH" dirty="0" err="1" smtClean="0"/>
              <a:t>Inhale</a:t>
            </a:r>
            <a:r>
              <a:rPr lang="de-CH" dirty="0" smtClean="0"/>
              <a:t>/</a:t>
            </a:r>
            <a:r>
              <a:rPr lang="de-CH" dirty="0" err="1" smtClean="0"/>
              <a:t>Exhale</a:t>
            </a:r>
            <a:r>
              <a:rPr lang="de-CH" dirty="0" smtClean="0"/>
              <a:t>»</a:t>
            </a:r>
          </a:p>
          <a:p>
            <a:pPr marL="0" indent="0">
              <a:buNone/>
            </a:pP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n() … </a:t>
            </a: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inhale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exhale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exhale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inhale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106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Chalice2SIL</vt:lpstr>
      <vt:lpstr>Semper</vt:lpstr>
      <vt:lpstr>Translating Chalice into SIL</vt:lpstr>
      <vt:lpstr>The Semper Project</vt:lpstr>
      <vt:lpstr>Semper Architecture Design</vt:lpstr>
      <vt:lpstr>Chalice SIL</vt:lpstr>
      <vt:lpstr>Questions?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15</cp:revision>
  <dcterms:created xsi:type="dcterms:W3CDTF">2011-11-16T09:22:22Z</dcterms:created>
  <dcterms:modified xsi:type="dcterms:W3CDTF">2011-11-16T22:53:54Z</dcterms:modified>
</cp:coreProperties>
</file>