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104" y="-852"/>
      </p:cViewPr>
      <p:guideLst>
        <p:guide orient="horz" pos="34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>
          <a:xfrm>
            <a:off x="5292080" y="-790303"/>
            <a:ext cx="2736304" cy="1266975"/>
          </a:xfrm>
          <a:prstGeom prst="snip2DiagRect">
            <a:avLst>
              <a:gd name="adj1" fmla="val 0"/>
              <a:gd name="adj2" fmla="val 23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Chalice2SIL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zuka Gothic">
      <a:majorFont>
        <a:latin typeface="Kozuka Gothic Pro H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3</cp:revision>
  <dcterms:created xsi:type="dcterms:W3CDTF">2011-11-16T09:22:22Z</dcterms:created>
  <dcterms:modified xsi:type="dcterms:W3CDTF">2011-11-16T20:53:24Z</dcterms:modified>
</cp:coreProperties>
</file>