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104" y="-162"/>
      </p:cViewPr>
      <p:guideLst>
        <p:guide orient="horz" pos="347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311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242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0523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88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248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498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023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16/11/2011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98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16/11/2011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289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16/11/2011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4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57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1640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263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8774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61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149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174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311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018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835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223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778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chemeClr val="bg1">
                <a:lumMod val="85000"/>
              </a:schemeClr>
            </a:gs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 userDrawn="1"/>
        </p:nvSpPr>
        <p:spPr>
          <a:xfrm>
            <a:off x="-324544" y="6237313"/>
            <a:ext cx="9073008" cy="1296144"/>
          </a:xfrm>
          <a:prstGeom prst="snip2DiagRect">
            <a:avLst>
              <a:gd name="adj1" fmla="val 0"/>
              <a:gd name="adj2" fmla="val 2604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endParaRPr lang="en-GB" sz="2800" dirty="0"/>
          </a:p>
        </p:txBody>
      </p:sp>
      <p:sp>
        <p:nvSpPr>
          <p:cNvPr id="10" name="Snip Diagonal Corner Rectangle 9"/>
          <p:cNvSpPr/>
          <p:nvPr userDrawn="1"/>
        </p:nvSpPr>
        <p:spPr>
          <a:xfrm>
            <a:off x="467544" y="-901617"/>
            <a:ext cx="9073008" cy="1987055"/>
          </a:xfrm>
          <a:prstGeom prst="snip2DiagRect">
            <a:avLst>
              <a:gd name="adj1" fmla="val 0"/>
              <a:gd name="adj2" fmla="val 1684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endParaRPr lang="en-GB" sz="2800" dirty="0"/>
          </a:p>
        </p:txBody>
      </p:sp>
      <p:sp>
        <p:nvSpPr>
          <p:cNvPr id="9" name="Snip Diagonal Corner Rectangle 8"/>
          <p:cNvSpPr/>
          <p:nvPr userDrawn="1"/>
        </p:nvSpPr>
        <p:spPr>
          <a:xfrm>
            <a:off x="5292080" y="-790303"/>
            <a:ext cx="2736304" cy="1266975"/>
          </a:xfrm>
          <a:prstGeom prst="snip2DiagRect">
            <a:avLst>
              <a:gd name="adj1" fmla="val 0"/>
              <a:gd name="adj2" fmla="val 2364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/>
              <a:t>Chalice2SIL</a:t>
            </a:r>
            <a:endParaRPr lang="en-GB" sz="2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3568" y="268599"/>
            <a:ext cx="80648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512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8184" y="63397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  <p:sp>
        <p:nvSpPr>
          <p:cNvPr id="8" name="Snip Diagonal Corner Rectangle 7"/>
          <p:cNvSpPr/>
          <p:nvPr userDrawn="1"/>
        </p:nvSpPr>
        <p:spPr>
          <a:xfrm>
            <a:off x="7524328" y="-790303"/>
            <a:ext cx="2160240" cy="1266975"/>
          </a:xfrm>
          <a:prstGeom prst="snip2DiagRect">
            <a:avLst>
              <a:gd name="adj1" fmla="val 0"/>
              <a:gd name="adj2" fmla="val 23649"/>
            </a:avLst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/>
              <a:t>Semper 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8714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85000"/>
              </a:schemeClr>
            </a:gs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2A0F-B730-4E28-B731-7E298DDE1A66}" type="datetimeFigureOut">
              <a:rPr lang="en-GB" smtClean="0"/>
              <a:t>16/11/2011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Snip Diagonal Corner Rectangle 6"/>
          <p:cNvSpPr/>
          <p:nvPr userDrawn="1"/>
        </p:nvSpPr>
        <p:spPr>
          <a:xfrm>
            <a:off x="7524328" y="-790303"/>
            <a:ext cx="2160240" cy="1266975"/>
          </a:xfrm>
          <a:prstGeom prst="snip2DiagRect">
            <a:avLst>
              <a:gd name="adj1" fmla="val 0"/>
              <a:gd name="adj2" fmla="val 23649"/>
            </a:avLst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/>
              <a:t>Semper 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400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Semper-Chalice2SIL">
      <a:dk1>
        <a:sysClr val="windowText" lastClr="000000"/>
      </a:dk1>
      <a:lt1>
        <a:sysClr val="window" lastClr="FFFFFF"/>
      </a:lt1>
      <a:dk2>
        <a:srgbClr val="336299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336299"/>
      </a:accent4>
      <a:accent5>
        <a:srgbClr val="E36C09"/>
      </a:accent5>
      <a:accent6>
        <a:srgbClr val="C81E1E"/>
      </a:accent6>
      <a:hlink>
        <a:srgbClr val="0000FF"/>
      </a:hlink>
      <a:folHlink>
        <a:srgbClr val="800080"/>
      </a:folHlink>
    </a:clrScheme>
    <a:fontScheme name="Kozuka Gothic">
      <a:majorFont>
        <a:latin typeface="Kozuka Gothic Pro H"/>
        <a:ea typeface=""/>
        <a:cs typeface=""/>
      </a:majorFont>
      <a:minorFont>
        <a:latin typeface="Kozuka Gothic Pro 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zuka Gothic">
      <a:majorFont>
        <a:latin typeface="Kozuka Gothic Pro H"/>
        <a:ea typeface=""/>
        <a:cs typeface=""/>
      </a:majorFont>
      <a:minorFont>
        <a:latin typeface="Kozuka Gothic Pro 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0</vt:i4>
      </vt:variant>
    </vt:vector>
  </HeadingPairs>
  <TitlesOfParts>
    <vt:vector size="2" baseType="lpstr">
      <vt:lpstr>Office Theme</vt:lpstr>
      <vt:lpstr>Custom Design</vt:lpstr>
    </vt:vector>
  </TitlesOfParts>
  <Company>D-INFK ETHZ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Presentation: Translating Chalice to SIL</dc:title>
  <dc:creator>Christian Klauser</dc:creator>
  <cp:keywords>chalice2sil</cp:keywords>
  <cp:lastModifiedBy>Christian Klauser</cp:lastModifiedBy>
  <cp:revision>6</cp:revision>
  <dcterms:created xsi:type="dcterms:W3CDTF">2011-11-16T09:22:22Z</dcterms:created>
  <dcterms:modified xsi:type="dcterms:W3CDTF">2011-11-16T21:11:33Z</dcterms:modified>
</cp:coreProperties>
</file>