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5" r:id="rId8"/>
    <p:sldId id="264" r:id="rId9"/>
    <p:sldId id="261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23.11.2011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23/11/2011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Architecture Design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SIL-PL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Verifier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Slicer</a:t>
            </a:r>
            <a:endParaRPr lang="en-GB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Tuner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</a:t>
            </a:r>
            <a:r>
              <a:rPr lang="en-GB" smtClean="0"/>
              <a:t>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163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Chalice2SIL</vt:lpstr>
      <vt:lpstr>Semper</vt:lpstr>
      <vt:lpstr>Translating Chalice into SIL</vt:lpstr>
      <vt:lpstr>The Semper Project</vt:lpstr>
      <vt:lpstr>Semper Architecture Design</vt:lpstr>
      <vt:lpstr>Chalice</vt:lpstr>
      <vt:lpstr>Chalice</vt:lpstr>
      <vt:lpstr>Chalice</vt:lpstr>
      <vt:lpstr>Chalice</vt:lpstr>
      <vt:lpstr>Chalice2SIL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25</cp:revision>
  <dcterms:created xsi:type="dcterms:W3CDTF">2011-11-16T09:22:22Z</dcterms:created>
  <dcterms:modified xsi:type="dcterms:W3CDTF">2011-11-23T05:03:49Z</dcterms:modified>
</cp:coreProperties>
</file>