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45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533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172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0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31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177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4250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31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76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91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3618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DA81-8B36-4D7F-B1D6-3BAEBA137F8C}" type="datetimeFigureOut">
              <a:rPr lang="it-IT" smtClean="0"/>
              <a:pPr/>
              <a:t>10/01/2011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DDCA-9528-4E7C-B5FE-EA0CBF62C64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87692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2087724" y="1340768"/>
            <a:ext cx="2393235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0959" y="1340768"/>
            <a:ext cx="2389246" cy="94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8964" y="1340768"/>
            <a:ext cx="1995" cy="95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87724" y="2996952"/>
            <a:ext cx="0" cy="87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7724" y="2996952"/>
            <a:ext cx="4786471" cy="9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087724" y="3016289"/>
            <a:ext cx="2391240" cy="856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78964" y="3016289"/>
            <a:ext cx="2395231" cy="92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87724" y="3002902"/>
            <a:ext cx="4782481" cy="869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70205" y="3002902"/>
            <a:ext cx="3990" cy="9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87724" y="4592623"/>
            <a:ext cx="2391240" cy="492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478964" y="4662264"/>
            <a:ext cx="2395231" cy="42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403648" y="2276872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28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763688" y="2420888"/>
            <a:ext cx="602218" cy="416719"/>
            <a:chOff x="1124" y="987"/>
            <a:chExt cx="2529" cy="1750"/>
          </a:xfrm>
        </p:grpSpPr>
        <p:sp>
          <p:nvSpPr>
            <p:cNvPr id="1030" name="Line 6"/>
            <p:cNvSpPr>
              <a:spLocks noChangeShapeType="1"/>
            </p:cNvSpPr>
            <p:nvPr/>
          </p:nvSpPr>
          <p:spPr bwMode="auto">
            <a:xfrm>
              <a:off x="1124" y="987"/>
              <a:ext cx="2493" cy="1"/>
            </a:xfrm>
            <a:prstGeom prst="line">
              <a:avLst/>
            </a:prstGeom>
            <a:noFill/>
            <a:ln w="8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149" y="1232"/>
              <a:ext cx="1081" cy="1505"/>
            </a:xfrm>
            <a:custGeom>
              <a:avLst/>
              <a:gdLst/>
              <a:ahLst/>
              <a:cxnLst>
                <a:cxn ang="0">
                  <a:pos x="994" y="1118"/>
                </a:cxn>
                <a:cxn ang="0">
                  <a:pos x="953" y="1123"/>
                </a:cxn>
                <a:cxn ang="0">
                  <a:pos x="880" y="1160"/>
                </a:cxn>
                <a:cxn ang="0">
                  <a:pos x="798" y="1257"/>
                </a:cxn>
                <a:cxn ang="0">
                  <a:pos x="678" y="1357"/>
                </a:cxn>
                <a:cxn ang="0">
                  <a:pos x="530" y="1391"/>
                </a:cxn>
                <a:cxn ang="0">
                  <a:pos x="392" y="1364"/>
                </a:cxn>
                <a:cxn ang="0">
                  <a:pos x="280" y="1281"/>
                </a:cxn>
                <a:cxn ang="0">
                  <a:pos x="204" y="1143"/>
                </a:cxn>
                <a:cxn ang="0">
                  <a:pos x="177" y="948"/>
                </a:cxn>
                <a:cxn ang="0">
                  <a:pos x="195" y="772"/>
                </a:cxn>
                <a:cxn ang="0">
                  <a:pos x="256" y="558"/>
                </a:cxn>
                <a:cxn ang="0">
                  <a:pos x="373" y="336"/>
                </a:cxn>
                <a:cxn ang="0">
                  <a:pos x="494" y="204"/>
                </a:cxn>
                <a:cxn ang="0">
                  <a:pos x="641" y="130"/>
                </a:cxn>
                <a:cxn ang="0">
                  <a:pos x="798" y="114"/>
                </a:cxn>
                <a:cxn ang="0">
                  <a:pos x="869" y="136"/>
                </a:cxn>
                <a:cxn ang="0">
                  <a:pos x="904" y="196"/>
                </a:cxn>
                <a:cxn ang="0">
                  <a:pos x="892" y="287"/>
                </a:cxn>
                <a:cxn ang="0">
                  <a:pos x="850" y="390"/>
                </a:cxn>
                <a:cxn ang="0">
                  <a:pos x="800" y="488"/>
                </a:cxn>
                <a:cxn ang="0">
                  <a:pos x="793" y="517"/>
                </a:cxn>
                <a:cxn ang="0">
                  <a:pos x="815" y="525"/>
                </a:cxn>
                <a:cxn ang="0">
                  <a:pos x="889" y="499"/>
                </a:cxn>
                <a:cxn ang="0">
                  <a:pos x="960" y="444"/>
                </a:cxn>
                <a:cxn ang="0">
                  <a:pos x="985" y="397"/>
                </a:cxn>
                <a:cxn ang="0">
                  <a:pos x="1024" y="320"/>
                </a:cxn>
                <a:cxn ang="0">
                  <a:pos x="1063" y="225"/>
                </a:cxn>
                <a:cxn ang="0">
                  <a:pos x="1080" y="165"/>
                </a:cxn>
                <a:cxn ang="0">
                  <a:pos x="1080" y="105"/>
                </a:cxn>
                <a:cxn ang="0">
                  <a:pos x="1046" y="36"/>
                </a:cxn>
                <a:cxn ang="0">
                  <a:pos x="977" y="6"/>
                </a:cxn>
                <a:cxn ang="0">
                  <a:pos x="850" y="3"/>
                </a:cxn>
                <a:cxn ang="0">
                  <a:pos x="601" y="70"/>
                </a:cxn>
                <a:cxn ang="0">
                  <a:pos x="375" y="210"/>
                </a:cxn>
                <a:cxn ang="0">
                  <a:pos x="196" y="413"/>
                </a:cxn>
                <a:cxn ang="0">
                  <a:pos x="76" y="648"/>
                </a:cxn>
                <a:cxn ang="0">
                  <a:pos x="13" y="882"/>
                </a:cxn>
                <a:cxn ang="0">
                  <a:pos x="2" y="1092"/>
                </a:cxn>
                <a:cxn ang="0">
                  <a:pos x="43" y="1280"/>
                </a:cxn>
                <a:cxn ang="0">
                  <a:pos x="135" y="1413"/>
                </a:cxn>
                <a:cxn ang="0">
                  <a:pos x="269" y="1488"/>
                </a:cxn>
                <a:cxn ang="0">
                  <a:pos x="441" y="1504"/>
                </a:cxn>
                <a:cxn ang="0">
                  <a:pos x="619" y="1458"/>
                </a:cxn>
                <a:cxn ang="0">
                  <a:pos x="774" y="1374"/>
                </a:cxn>
                <a:cxn ang="0">
                  <a:pos x="895" y="1276"/>
                </a:cxn>
                <a:cxn ang="0">
                  <a:pos x="975" y="1186"/>
                </a:cxn>
                <a:cxn ang="0">
                  <a:pos x="1003" y="1131"/>
                </a:cxn>
              </a:cxnLst>
              <a:rect l="0" t="0" r="r" b="b"/>
              <a:pathLst>
                <a:path w="1081" h="1505">
                  <a:moveTo>
                    <a:pt x="1003" y="1131"/>
                  </a:moveTo>
                  <a:lnTo>
                    <a:pt x="1002" y="1125"/>
                  </a:lnTo>
                  <a:lnTo>
                    <a:pt x="999" y="1121"/>
                  </a:lnTo>
                  <a:lnTo>
                    <a:pt x="994" y="1118"/>
                  </a:lnTo>
                  <a:lnTo>
                    <a:pt x="989" y="1117"/>
                  </a:lnTo>
                  <a:lnTo>
                    <a:pt x="977" y="1117"/>
                  </a:lnTo>
                  <a:lnTo>
                    <a:pt x="966" y="1119"/>
                  </a:lnTo>
                  <a:lnTo>
                    <a:pt x="953" y="1123"/>
                  </a:lnTo>
                  <a:lnTo>
                    <a:pt x="938" y="1128"/>
                  </a:lnTo>
                  <a:lnTo>
                    <a:pt x="920" y="1135"/>
                  </a:lnTo>
                  <a:lnTo>
                    <a:pt x="901" y="1146"/>
                  </a:lnTo>
                  <a:lnTo>
                    <a:pt x="880" y="1160"/>
                  </a:lnTo>
                  <a:lnTo>
                    <a:pt x="860" y="1177"/>
                  </a:lnTo>
                  <a:lnTo>
                    <a:pt x="841" y="1197"/>
                  </a:lnTo>
                  <a:lnTo>
                    <a:pt x="822" y="1222"/>
                  </a:lnTo>
                  <a:lnTo>
                    <a:pt x="798" y="1257"/>
                  </a:lnTo>
                  <a:lnTo>
                    <a:pt x="770" y="1289"/>
                  </a:lnTo>
                  <a:lnTo>
                    <a:pt x="741" y="1315"/>
                  </a:lnTo>
                  <a:lnTo>
                    <a:pt x="711" y="1339"/>
                  </a:lnTo>
                  <a:lnTo>
                    <a:pt x="678" y="1357"/>
                  </a:lnTo>
                  <a:lnTo>
                    <a:pt x="644" y="1373"/>
                  </a:lnTo>
                  <a:lnTo>
                    <a:pt x="608" y="1383"/>
                  </a:lnTo>
                  <a:lnTo>
                    <a:pt x="570" y="1390"/>
                  </a:lnTo>
                  <a:lnTo>
                    <a:pt x="530" y="1391"/>
                  </a:lnTo>
                  <a:lnTo>
                    <a:pt x="494" y="1390"/>
                  </a:lnTo>
                  <a:lnTo>
                    <a:pt x="458" y="1385"/>
                  </a:lnTo>
                  <a:lnTo>
                    <a:pt x="424" y="1376"/>
                  </a:lnTo>
                  <a:lnTo>
                    <a:pt x="392" y="1364"/>
                  </a:lnTo>
                  <a:lnTo>
                    <a:pt x="361" y="1348"/>
                  </a:lnTo>
                  <a:lnTo>
                    <a:pt x="332" y="1329"/>
                  </a:lnTo>
                  <a:lnTo>
                    <a:pt x="304" y="1307"/>
                  </a:lnTo>
                  <a:lnTo>
                    <a:pt x="280" y="1281"/>
                  </a:lnTo>
                  <a:lnTo>
                    <a:pt x="257" y="1252"/>
                  </a:lnTo>
                  <a:lnTo>
                    <a:pt x="236" y="1219"/>
                  </a:lnTo>
                  <a:lnTo>
                    <a:pt x="219" y="1182"/>
                  </a:lnTo>
                  <a:lnTo>
                    <a:pt x="204" y="1143"/>
                  </a:lnTo>
                  <a:lnTo>
                    <a:pt x="192" y="1099"/>
                  </a:lnTo>
                  <a:lnTo>
                    <a:pt x="183" y="1052"/>
                  </a:lnTo>
                  <a:lnTo>
                    <a:pt x="179" y="1001"/>
                  </a:lnTo>
                  <a:lnTo>
                    <a:pt x="177" y="948"/>
                  </a:lnTo>
                  <a:lnTo>
                    <a:pt x="178" y="909"/>
                  </a:lnTo>
                  <a:lnTo>
                    <a:pt x="180" y="867"/>
                  </a:lnTo>
                  <a:lnTo>
                    <a:pt x="186" y="821"/>
                  </a:lnTo>
                  <a:lnTo>
                    <a:pt x="195" y="772"/>
                  </a:lnTo>
                  <a:lnTo>
                    <a:pt x="205" y="722"/>
                  </a:lnTo>
                  <a:lnTo>
                    <a:pt x="219" y="668"/>
                  </a:lnTo>
                  <a:lnTo>
                    <a:pt x="235" y="613"/>
                  </a:lnTo>
                  <a:lnTo>
                    <a:pt x="256" y="558"/>
                  </a:lnTo>
                  <a:lnTo>
                    <a:pt x="280" y="502"/>
                  </a:lnTo>
                  <a:lnTo>
                    <a:pt x="307" y="447"/>
                  </a:lnTo>
                  <a:lnTo>
                    <a:pt x="338" y="391"/>
                  </a:lnTo>
                  <a:lnTo>
                    <a:pt x="373" y="336"/>
                  </a:lnTo>
                  <a:lnTo>
                    <a:pt x="402" y="298"/>
                  </a:lnTo>
                  <a:lnTo>
                    <a:pt x="431" y="264"/>
                  </a:lnTo>
                  <a:lnTo>
                    <a:pt x="461" y="232"/>
                  </a:lnTo>
                  <a:lnTo>
                    <a:pt x="494" y="204"/>
                  </a:lnTo>
                  <a:lnTo>
                    <a:pt x="527" y="181"/>
                  </a:lnTo>
                  <a:lnTo>
                    <a:pt x="563" y="160"/>
                  </a:lnTo>
                  <a:lnTo>
                    <a:pt x="601" y="143"/>
                  </a:lnTo>
                  <a:lnTo>
                    <a:pt x="641" y="130"/>
                  </a:lnTo>
                  <a:lnTo>
                    <a:pt x="683" y="121"/>
                  </a:lnTo>
                  <a:lnTo>
                    <a:pt x="728" y="115"/>
                  </a:lnTo>
                  <a:lnTo>
                    <a:pt x="775" y="113"/>
                  </a:lnTo>
                  <a:lnTo>
                    <a:pt x="798" y="114"/>
                  </a:lnTo>
                  <a:lnTo>
                    <a:pt x="819" y="117"/>
                  </a:lnTo>
                  <a:lnTo>
                    <a:pt x="838" y="121"/>
                  </a:lnTo>
                  <a:lnTo>
                    <a:pt x="855" y="127"/>
                  </a:lnTo>
                  <a:lnTo>
                    <a:pt x="869" y="136"/>
                  </a:lnTo>
                  <a:lnTo>
                    <a:pt x="882" y="147"/>
                  </a:lnTo>
                  <a:lnTo>
                    <a:pt x="892" y="160"/>
                  </a:lnTo>
                  <a:lnTo>
                    <a:pt x="900" y="177"/>
                  </a:lnTo>
                  <a:lnTo>
                    <a:pt x="904" y="196"/>
                  </a:lnTo>
                  <a:lnTo>
                    <a:pt x="906" y="219"/>
                  </a:lnTo>
                  <a:lnTo>
                    <a:pt x="904" y="240"/>
                  </a:lnTo>
                  <a:lnTo>
                    <a:pt x="900" y="263"/>
                  </a:lnTo>
                  <a:lnTo>
                    <a:pt x="892" y="287"/>
                  </a:lnTo>
                  <a:lnTo>
                    <a:pt x="883" y="314"/>
                  </a:lnTo>
                  <a:lnTo>
                    <a:pt x="871" y="343"/>
                  </a:lnTo>
                  <a:lnTo>
                    <a:pt x="860" y="367"/>
                  </a:lnTo>
                  <a:lnTo>
                    <a:pt x="850" y="390"/>
                  </a:lnTo>
                  <a:lnTo>
                    <a:pt x="839" y="412"/>
                  </a:lnTo>
                  <a:lnTo>
                    <a:pt x="815" y="461"/>
                  </a:lnTo>
                  <a:lnTo>
                    <a:pt x="806" y="476"/>
                  </a:lnTo>
                  <a:lnTo>
                    <a:pt x="800" y="488"/>
                  </a:lnTo>
                  <a:lnTo>
                    <a:pt x="793" y="501"/>
                  </a:lnTo>
                  <a:lnTo>
                    <a:pt x="792" y="505"/>
                  </a:lnTo>
                  <a:lnTo>
                    <a:pt x="792" y="510"/>
                  </a:lnTo>
                  <a:lnTo>
                    <a:pt x="793" y="517"/>
                  </a:lnTo>
                  <a:lnTo>
                    <a:pt x="796" y="521"/>
                  </a:lnTo>
                  <a:lnTo>
                    <a:pt x="802" y="524"/>
                  </a:lnTo>
                  <a:lnTo>
                    <a:pt x="807" y="524"/>
                  </a:lnTo>
                  <a:lnTo>
                    <a:pt x="815" y="525"/>
                  </a:lnTo>
                  <a:lnTo>
                    <a:pt x="830" y="523"/>
                  </a:lnTo>
                  <a:lnTo>
                    <a:pt x="848" y="518"/>
                  </a:lnTo>
                  <a:lnTo>
                    <a:pt x="868" y="510"/>
                  </a:lnTo>
                  <a:lnTo>
                    <a:pt x="889" y="499"/>
                  </a:lnTo>
                  <a:lnTo>
                    <a:pt x="909" y="487"/>
                  </a:lnTo>
                  <a:lnTo>
                    <a:pt x="928" y="474"/>
                  </a:lnTo>
                  <a:lnTo>
                    <a:pt x="945" y="459"/>
                  </a:lnTo>
                  <a:lnTo>
                    <a:pt x="960" y="444"/>
                  </a:lnTo>
                  <a:lnTo>
                    <a:pt x="963" y="437"/>
                  </a:lnTo>
                  <a:lnTo>
                    <a:pt x="969" y="427"/>
                  </a:lnTo>
                  <a:lnTo>
                    <a:pt x="977" y="414"/>
                  </a:lnTo>
                  <a:lnTo>
                    <a:pt x="985" y="397"/>
                  </a:lnTo>
                  <a:lnTo>
                    <a:pt x="994" y="379"/>
                  </a:lnTo>
                  <a:lnTo>
                    <a:pt x="1004" y="359"/>
                  </a:lnTo>
                  <a:lnTo>
                    <a:pt x="1014" y="339"/>
                  </a:lnTo>
                  <a:lnTo>
                    <a:pt x="1024" y="320"/>
                  </a:lnTo>
                  <a:lnTo>
                    <a:pt x="1032" y="301"/>
                  </a:lnTo>
                  <a:lnTo>
                    <a:pt x="1045" y="272"/>
                  </a:lnTo>
                  <a:lnTo>
                    <a:pt x="1055" y="247"/>
                  </a:lnTo>
                  <a:lnTo>
                    <a:pt x="1063" y="225"/>
                  </a:lnTo>
                  <a:lnTo>
                    <a:pt x="1069" y="206"/>
                  </a:lnTo>
                  <a:lnTo>
                    <a:pt x="1074" y="190"/>
                  </a:lnTo>
                  <a:lnTo>
                    <a:pt x="1077" y="176"/>
                  </a:lnTo>
                  <a:lnTo>
                    <a:pt x="1080" y="165"/>
                  </a:lnTo>
                  <a:lnTo>
                    <a:pt x="1081" y="154"/>
                  </a:lnTo>
                  <a:lnTo>
                    <a:pt x="1081" y="145"/>
                  </a:lnTo>
                  <a:lnTo>
                    <a:pt x="1081" y="130"/>
                  </a:lnTo>
                  <a:lnTo>
                    <a:pt x="1080" y="105"/>
                  </a:lnTo>
                  <a:lnTo>
                    <a:pt x="1076" y="84"/>
                  </a:lnTo>
                  <a:lnTo>
                    <a:pt x="1068" y="65"/>
                  </a:lnTo>
                  <a:lnTo>
                    <a:pt x="1059" y="49"/>
                  </a:lnTo>
                  <a:lnTo>
                    <a:pt x="1046" y="36"/>
                  </a:lnTo>
                  <a:lnTo>
                    <a:pt x="1031" y="25"/>
                  </a:lnTo>
                  <a:lnTo>
                    <a:pt x="1015" y="17"/>
                  </a:lnTo>
                  <a:lnTo>
                    <a:pt x="997" y="10"/>
                  </a:lnTo>
                  <a:lnTo>
                    <a:pt x="977" y="6"/>
                  </a:lnTo>
                  <a:lnTo>
                    <a:pt x="957" y="2"/>
                  </a:lnTo>
                  <a:lnTo>
                    <a:pt x="935" y="0"/>
                  </a:lnTo>
                  <a:lnTo>
                    <a:pt x="912" y="0"/>
                  </a:lnTo>
                  <a:lnTo>
                    <a:pt x="850" y="3"/>
                  </a:lnTo>
                  <a:lnTo>
                    <a:pt x="786" y="11"/>
                  </a:lnTo>
                  <a:lnTo>
                    <a:pt x="724" y="25"/>
                  </a:lnTo>
                  <a:lnTo>
                    <a:pt x="663" y="45"/>
                  </a:lnTo>
                  <a:lnTo>
                    <a:pt x="601" y="70"/>
                  </a:lnTo>
                  <a:lnTo>
                    <a:pt x="542" y="99"/>
                  </a:lnTo>
                  <a:lnTo>
                    <a:pt x="484" y="132"/>
                  </a:lnTo>
                  <a:lnTo>
                    <a:pt x="428" y="170"/>
                  </a:lnTo>
                  <a:lnTo>
                    <a:pt x="375" y="210"/>
                  </a:lnTo>
                  <a:lnTo>
                    <a:pt x="326" y="255"/>
                  </a:lnTo>
                  <a:lnTo>
                    <a:pt x="280" y="303"/>
                  </a:lnTo>
                  <a:lnTo>
                    <a:pt x="235" y="357"/>
                  </a:lnTo>
                  <a:lnTo>
                    <a:pt x="196" y="413"/>
                  </a:lnTo>
                  <a:lnTo>
                    <a:pt x="160" y="470"/>
                  </a:lnTo>
                  <a:lnTo>
                    <a:pt x="128" y="528"/>
                  </a:lnTo>
                  <a:lnTo>
                    <a:pt x="100" y="588"/>
                  </a:lnTo>
                  <a:lnTo>
                    <a:pt x="76" y="648"/>
                  </a:lnTo>
                  <a:lnTo>
                    <a:pt x="55" y="708"/>
                  </a:lnTo>
                  <a:lnTo>
                    <a:pt x="38" y="768"/>
                  </a:lnTo>
                  <a:lnTo>
                    <a:pt x="24" y="825"/>
                  </a:lnTo>
                  <a:lnTo>
                    <a:pt x="13" y="882"/>
                  </a:lnTo>
                  <a:lnTo>
                    <a:pt x="6" y="936"/>
                  </a:lnTo>
                  <a:lnTo>
                    <a:pt x="2" y="988"/>
                  </a:lnTo>
                  <a:lnTo>
                    <a:pt x="0" y="1036"/>
                  </a:lnTo>
                  <a:lnTo>
                    <a:pt x="2" y="1092"/>
                  </a:lnTo>
                  <a:lnTo>
                    <a:pt x="7" y="1145"/>
                  </a:lnTo>
                  <a:lnTo>
                    <a:pt x="16" y="1193"/>
                  </a:lnTo>
                  <a:lnTo>
                    <a:pt x="28" y="1239"/>
                  </a:lnTo>
                  <a:lnTo>
                    <a:pt x="43" y="1280"/>
                  </a:lnTo>
                  <a:lnTo>
                    <a:pt x="62" y="1319"/>
                  </a:lnTo>
                  <a:lnTo>
                    <a:pt x="83" y="1354"/>
                  </a:lnTo>
                  <a:lnTo>
                    <a:pt x="108" y="1385"/>
                  </a:lnTo>
                  <a:lnTo>
                    <a:pt x="135" y="1413"/>
                  </a:lnTo>
                  <a:lnTo>
                    <a:pt x="164" y="1438"/>
                  </a:lnTo>
                  <a:lnTo>
                    <a:pt x="197" y="1458"/>
                  </a:lnTo>
                  <a:lnTo>
                    <a:pt x="232" y="1474"/>
                  </a:lnTo>
                  <a:lnTo>
                    <a:pt x="269" y="1488"/>
                  </a:lnTo>
                  <a:lnTo>
                    <a:pt x="308" y="1498"/>
                  </a:lnTo>
                  <a:lnTo>
                    <a:pt x="351" y="1504"/>
                  </a:lnTo>
                  <a:lnTo>
                    <a:pt x="394" y="1505"/>
                  </a:lnTo>
                  <a:lnTo>
                    <a:pt x="441" y="1504"/>
                  </a:lnTo>
                  <a:lnTo>
                    <a:pt x="488" y="1497"/>
                  </a:lnTo>
                  <a:lnTo>
                    <a:pt x="533" y="1488"/>
                  </a:lnTo>
                  <a:lnTo>
                    <a:pt x="577" y="1474"/>
                  </a:lnTo>
                  <a:lnTo>
                    <a:pt x="619" y="1458"/>
                  </a:lnTo>
                  <a:lnTo>
                    <a:pt x="661" y="1440"/>
                  </a:lnTo>
                  <a:lnTo>
                    <a:pt x="700" y="1420"/>
                  </a:lnTo>
                  <a:lnTo>
                    <a:pt x="738" y="1398"/>
                  </a:lnTo>
                  <a:lnTo>
                    <a:pt x="774" y="1374"/>
                  </a:lnTo>
                  <a:lnTo>
                    <a:pt x="807" y="1350"/>
                  </a:lnTo>
                  <a:lnTo>
                    <a:pt x="839" y="1325"/>
                  </a:lnTo>
                  <a:lnTo>
                    <a:pt x="869" y="1300"/>
                  </a:lnTo>
                  <a:lnTo>
                    <a:pt x="895" y="1276"/>
                  </a:lnTo>
                  <a:lnTo>
                    <a:pt x="919" y="1251"/>
                  </a:lnTo>
                  <a:lnTo>
                    <a:pt x="941" y="1228"/>
                  </a:lnTo>
                  <a:lnTo>
                    <a:pt x="960" y="1206"/>
                  </a:lnTo>
                  <a:lnTo>
                    <a:pt x="975" y="1186"/>
                  </a:lnTo>
                  <a:lnTo>
                    <a:pt x="987" y="1168"/>
                  </a:lnTo>
                  <a:lnTo>
                    <a:pt x="995" y="1153"/>
                  </a:lnTo>
                  <a:lnTo>
                    <a:pt x="1001" y="1141"/>
                  </a:lnTo>
                  <a:lnTo>
                    <a:pt x="1003" y="1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287" y="1277"/>
              <a:ext cx="1366" cy="1410"/>
            </a:xfrm>
            <a:custGeom>
              <a:avLst/>
              <a:gdLst/>
              <a:ahLst/>
              <a:cxnLst>
                <a:cxn ang="0">
                  <a:pos x="506" y="1054"/>
                </a:cxn>
                <a:cxn ang="0">
                  <a:pos x="428" y="1224"/>
                </a:cxn>
                <a:cxn ang="0">
                  <a:pos x="395" y="1272"/>
                </a:cxn>
                <a:cxn ang="0">
                  <a:pos x="367" y="1292"/>
                </a:cxn>
                <a:cxn ang="0">
                  <a:pos x="179" y="1296"/>
                </a:cxn>
                <a:cxn ang="0">
                  <a:pos x="100" y="1312"/>
                </a:cxn>
                <a:cxn ang="0">
                  <a:pos x="42" y="1345"/>
                </a:cxn>
                <a:cxn ang="0">
                  <a:pos x="8" y="1379"/>
                </a:cxn>
                <a:cxn ang="0">
                  <a:pos x="1" y="1402"/>
                </a:cxn>
                <a:cxn ang="0">
                  <a:pos x="14" y="1410"/>
                </a:cxn>
                <a:cxn ang="0">
                  <a:pos x="741" y="1409"/>
                </a:cxn>
                <a:cxn ang="0">
                  <a:pos x="862" y="1381"/>
                </a:cxn>
                <a:cxn ang="0">
                  <a:pos x="965" y="1332"/>
                </a:cxn>
                <a:cxn ang="0">
                  <a:pos x="1046" y="1270"/>
                </a:cxn>
                <a:cxn ang="0">
                  <a:pos x="1099" y="1208"/>
                </a:cxn>
                <a:cxn ang="0">
                  <a:pos x="1118" y="1156"/>
                </a:cxn>
                <a:cxn ang="0">
                  <a:pos x="1105" y="1143"/>
                </a:cxn>
                <a:cxn ang="0">
                  <a:pos x="1083" y="1143"/>
                </a:cxn>
                <a:cxn ang="0">
                  <a:pos x="1032" y="1162"/>
                </a:cxn>
                <a:cxn ang="0">
                  <a:pos x="977" y="1198"/>
                </a:cxn>
                <a:cxn ang="0">
                  <a:pos x="939" y="1249"/>
                </a:cxn>
                <a:cxn ang="0">
                  <a:pos x="932" y="1264"/>
                </a:cxn>
                <a:cxn ang="0">
                  <a:pos x="896" y="1291"/>
                </a:cxn>
                <a:cxn ang="0">
                  <a:pos x="483" y="1296"/>
                </a:cxn>
                <a:cxn ang="0">
                  <a:pos x="567" y="1204"/>
                </a:cxn>
                <a:cxn ang="0">
                  <a:pos x="634" y="1090"/>
                </a:cxn>
                <a:cxn ang="0">
                  <a:pos x="690" y="945"/>
                </a:cxn>
                <a:cxn ang="0">
                  <a:pos x="744" y="759"/>
                </a:cxn>
                <a:cxn ang="0">
                  <a:pos x="800" y="540"/>
                </a:cxn>
                <a:cxn ang="0">
                  <a:pos x="856" y="346"/>
                </a:cxn>
                <a:cxn ang="0">
                  <a:pos x="923" y="185"/>
                </a:cxn>
                <a:cxn ang="0">
                  <a:pos x="964" y="122"/>
                </a:cxn>
                <a:cxn ang="0">
                  <a:pos x="990" y="114"/>
                </a:cxn>
                <a:cxn ang="0">
                  <a:pos x="1244" y="107"/>
                </a:cxn>
                <a:cxn ang="0">
                  <a:pos x="1310" y="77"/>
                </a:cxn>
                <a:cxn ang="0">
                  <a:pos x="1351" y="42"/>
                </a:cxn>
                <a:cxn ang="0">
                  <a:pos x="1366" y="17"/>
                </a:cxn>
                <a:cxn ang="0">
                  <a:pos x="1360" y="3"/>
                </a:cxn>
                <a:cxn ang="0">
                  <a:pos x="780" y="0"/>
                </a:cxn>
                <a:cxn ang="0">
                  <a:pos x="593" y="12"/>
                </a:cxn>
                <a:cxn ang="0">
                  <a:pos x="444" y="42"/>
                </a:cxn>
                <a:cxn ang="0">
                  <a:pos x="328" y="84"/>
                </a:cxn>
                <a:cxn ang="0">
                  <a:pos x="242" y="136"/>
                </a:cxn>
                <a:cxn ang="0">
                  <a:pos x="182" y="190"/>
                </a:cxn>
                <a:cxn ang="0">
                  <a:pos x="142" y="240"/>
                </a:cxn>
                <a:cxn ang="0">
                  <a:pos x="119" y="284"/>
                </a:cxn>
                <a:cxn ang="0">
                  <a:pos x="110" y="313"/>
                </a:cxn>
                <a:cxn ang="0">
                  <a:pos x="110" y="330"/>
                </a:cxn>
                <a:cxn ang="0">
                  <a:pos x="131" y="338"/>
                </a:cxn>
                <a:cxn ang="0">
                  <a:pos x="179" y="326"/>
                </a:cxn>
                <a:cxn ang="0">
                  <a:pos x="235" y="296"/>
                </a:cxn>
                <a:cxn ang="0">
                  <a:pos x="275" y="258"/>
                </a:cxn>
                <a:cxn ang="0">
                  <a:pos x="296" y="207"/>
                </a:cxn>
                <a:cxn ang="0">
                  <a:pos x="321" y="167"/>
                </a:cxn>
                <a:cxn ang="0">
                  <a:pos x="365" y="144"/>
                </a:cxn>
                <a:cxn ang="0">
                  <a:pos x="448" y="128"/>
                </a:cxn>
                <a:cxn ang="0">
                  <a:pos x="659" y="114"/>
                </a:cxn>
                <a:cxn ang="0">
                  <a:pos x="805" y="169"/>
                </a:cxn>
                <a:cxn ang="0">
                  <a:pos x="743" y="271"/>
                </a:cxn>
                <a:cxn ang="0">
                  <a:pos x="696" y="379"/>
                </a:cxn>
                <a:cxn ang="0">
                  <a:pos x="653" y="507"/>
                </a:cxn>
                <a:cxn ang="0">
                  <a:pos x="635" y="569"/>
                </a:cxn>
              </a:cxnLst>
              <a:rect l="0" t="0" r="r" b="b"/>
              <a:pathLst>
                <a:path w="1366" h="1410">
                  <a:moveTo>
                    <a:pt x="551" y="903"/>
                  </a:moveTo>
                  <a:lnTo>
                    <a:pt x="531" y="979"/>
                  </a:lnTo>
                  <a:lnTo>
                    <a:pt x="506" y="1054"/>
                  </a:lnTo>
                  <a:lnTo>
                    <a:pt x="477" y="1128"/>
                  </a:lnTo>
                  <a:lnTo>
                    <a:pt x="442" y="1199"/>
                  </a:lnTo>
                  <a:lnTo>
                    <a:pt x="428" y="1224"/>
                  </a:lnTo>
                  <a:lnTo>
                    <a:pt x="416" y="1244"/>
                  </a:lnTo>
                  <a:lnTo>
                    <a:pt x="405" y="1260"/>
                  </a:lnTo>
                  <a:lnTo>
                    <a:pt x="395" y="1272"/>
                  </a:lnTo>
                  <a:lnTo>
                    <a:pt x="386" y="1281"/>
                  </a:lnTo>
                  <a:lnTo>
                    <a:pt x="376" y="1288"/>
                  </a:lnTo>
                  <a:lnTo>
                    <a:pt x="367" y="1292"/>
                  </a:lnTo>
                  <a:lnTo>
                    <a:pt x="357" y="1295"/>
                  </a:lnTo>
                  <a:lnTo>
                    <a:pt x="345" y="1296"/>
                  </a:lnTo>
                  <a:lnTo>
                    <a:pt x="179" y="1296"/>
                  </a:lnTo>
                  <a:lnTo>
                    <a:pt x="150" y="1298"/>
                  </a:lnTo>
                  <a:lnTo>
                    <a:pt x="125" y="1304"/>
                  </a:lnTo>
                  <a:lnTo>
                    <a:pt x="100" y="1312"/>
                  </a:lnTo>
                  <a:lnTo>
                    <a:pt x="79" y="1321"/>
                  </a:lnTo>
                  <a:lnTo>
                    <a:pt x="59" y="1332"/>
                  </a:lnTo>
                  <a:lnTo>
                    <a:pt x="42" y="1345"/>
                  </a:lnTo>
                  <a:lnTo>
                    <a:pt x="28" y="1357"/>
                  </a:lnTo>
                  <a:lnTo>
                    <a:pt x="16" y="1369"/>
                  </a:lnTo>
                  <a:lnTo>
                    <a:pt x="8" y="1379"/>
                  </a:lnTo>
                  <a:lnTo>
                    <a:pt x="2" y="1389"/>
                  </a:lnTo>
                  <a:lnTo>
                    <a:pt x="0" y="1396"/>
                  </a:lnTo>
                  <a:lnTo>
                    <a:pt x="1" y="1402"/>
                  </a:lnTo>
                  <a:lnTo>
                    <a:pt x="2" y="1406"/>
                  </a:lnTo>
                  <a:lnTo>
                    <a:pt x="7" y="1408"/>
                  </a:lnTo>
                  <a:lnTo>
                    <a:pt x="14" y="1410"/>
                  </a:lnTo>
                  <a:lnTo>
                    <a:pt x="27" y="1410"/>
                  </a:lnTo>
                  <a:lnTo>
                    <a:pt x="699" y="1410"/>
                  </a:lnTo>
                  <a:lnTo>
                    <a:pt x="741" y="1409"/>
                  </a:lnTo>
                  <a:lnTo>
                    <a:pt x="784" y="1403"/>
                  </a:lnTo>
                  <a:lnTo>
                    <a:pt x="824" y="1394"/>
                  </a:lnTo>
                  <a:lnTo>
                    <a:pt x="862" y="1381"/>
                  </a:lnTo>
                  <a:lnTo>
                    <a:pt x="898" y="1367"/>
                  </a:lnTo>
                  <a:lnTo>
                    <a:pt x="933" y="1350"/>
                  </a:lnTo>
                  <a:lnTo>
                    <a:pt x="965" y="1332"/>
                  </a:lnTo>
                  <a:lnTo>
                    <a:pt x="995" y="1312"/>
                  </a:lnTo>
                  <a:lnTo>
                    <a:pt x="1022" y="1292"/>
                  </a:lnTo>
                  <a:lnTo>
                    <a:pt x="1046" y="1270"/>
                  </a:lnTo>
                  <a:lnTo>
                    <a:pt x="1068" y="1249"/>
                  </a:lnTo>
                  <a:lnTo>
                    <a:pt x="1085" y="1229"/>
                  </a:lnTo>
                  <a:lnTo>
                    <a:pt x="1099" y="1208"/>
                  </a:lnTo>
                  <a:lnTo>
                    <a:pt x="1109" y="1189"/>
                  </a:lnTo>
                  <a:lnTo>
                    <a:pt x="1115" y="1172"/>
                  </a:lnTo>
                  <a:lnTo>
                    <a:pt x="1118" y="1156"/>
                  </a:lnTo>
                  <a:lnTo>
                    <a:pt x="1116" y="1150"/>
                  </a:lnTo>
                  <a:lnTo>
                    <a:pt x="1111" y="1145"/>
                  </a:lnTo>
                  <a:lnTo>
                    <a:pt x="1105" y="1143"/>
                  </a:lnTo>
                  <a:lnTo>
                    <a:pt x="1100" y="1142"/>
                  </a:lnTo>
                  <a:lnTo>
                    <a:pt x="1095" y="1142"/>
                  </a:lnTo>
                  <a:lnTo>
                    <a:pt x="1083" y="1143"/>
                  </a:lnTo>
                  <a:lnTo>
                    <a:pt x="1068" y="1148"/>
                  </a:lnTo>
                  <a:lnTo>
                    <a:pt x="1051" y="1153"/>
                  </a:lnTo>
                  <a:lnTo>
                    <a:pt x="1032" y="1162"/>
                  </a:lnTo>
                  <a:lnTo>
                    <a:pt x="1013" y="1172"/>
                  </a:lnTo>
                  <a:lnTo>
                    <a:pt x="994" y="1184"/>
                  </a:lnTo>
                  <a:lnTo>
                    <a:pt x="977" y="1198"/>
                  </a:lnTo>
                  <a:lnTo>
                    <a:pt x="962" y="1213"/>
                  </a:lnTo>
                  <a:lnTo>
                    <a:pt x="949" y="1229"/>
                  </a:lnTo>
                  <a:lnTo>
                    <a:pt x="939" y="1249"/>
                  </a:lnTo>
                  <a:lnTo>
                    <a:pt x="938" y="1253"/>
                  </a:lnTo>
                  <a:lnTo>
                    <a:pt x="935" y="1258"/>
                  </a:lnTo>
                  <a:lnTo>
                    <a:pt x="932" y="1264"/>
                  </a:lnTo>
                  <a:lnTo>
                    <a:pt x="928" y="1273"/>
                  </a:lnTo>
                  <a:lnTo>
                    <a:pt x="921" y="1284"/>
                  </a:lnTo>
                  <a:lnTo>
                    <a:pt x="896" y="1291"/>
                  </a:lnTo>
                  <a:lnTo>
                    <a:pt x="873" y="1295"/>
                  </a:lnTo>
                  <a:lnTo>
                    <a:pt x="851" y="1296"/>
                  </a:lnTo>
                  <a:lnTo>
                    <a:pt x="483" y="1296"/>
                  </a:lnTo>
                  <a:lnTo>
                    <a:pt x="514" y="1267"/>
                  </a:lnTo>
                  <a:lnTo>
                    <a:pt x="541" y="1237"/>
                  </a:lnTo>
                  <a:lnTo>
                    <a:pt x="567" y="1204"/>
                  </a:lnTo>
                  <a:lnTo>
                    <a:pt x="591" y="1169"/>
                  </a:lnTo>
                  <a:lnTo>
                    <a:pt x="613" y="1132"/>
                  </a:lnTo>
                  <a:lnTo>
                    <a:pt x="634" y="1090"/>
                  </a:lnTo>
                  <a:lnTo>
                    <a:pt x="653" y="1046"/>
                  </a:lnTo>
                  <a:lnTo>
                    <a:pt x="672" y="998"/>
                  </a:lnTo>
                  <a:lnTo>
                    <a:pt x="690" y="945"/>
                  </a:lnTo>
                  <a:lnTo>
                    <a:pt x="708" y="888"/>
                  </a:lnTo>
                  <a:lnTo>
                    <a:pt x="726" y="825"/>
                  </a:lnTo>
                  <a:lnTo>
                    <a:pt x="744" y="759"/>
                  </a:lnTo>
                  <a:lnTo>
                    <a:pt x="763" y="686"/>
                  </a:lnTo>
                  <a:lnTo>
                    <a:pt x="781" y="612"/>
                  </a:lnTo>
                  <a:lnTo>
                    <a:pt x="800" y="540"/>
                  </a:lnTo>
                  <a:lnTo>
                    <a:pt x="818" y="472"/>
                  </a:lnTo>
                  <a:lnTo>
                    <a:pt x="837" y="407"/>
                  </a:lnTo>
                  <a:lnTo>
                    <a:pt x="856" y="346"/>
                  </a:lnTo>
                  <a:lnTo>
                    <a:pt x="877" y="288"/>
                  </a:lnTo>
                  <a:lnTo>
                    <a:pt x="899" y="235"/>
                  </a:lnTo>
                  <a:lnTo>
                    <a:pt x="923" y="185"/>
                  </a:lnTo>
                  <a:lnTo>
                    <a:pt x="949" y="139"/>
                  </a:lnTo>
                  <a:lnTo>
                    <a:pt x="957" y="129"/>
                  </a:lnTo>
                  <a:lnTo>
                    <a:pt x="964" y="122"/>
                  </a:lnTo>
                  <a:lnTo>
                    <a:pt x="970" y="118"/>
                  </a:lnTo>
                  <a:lnTo>
                    <a:pt x="978" y="115"/>
                  </a:lnTo>
                  <a:lnTo>
                    <a:pt x="990" y="114"/>
                  </a:lnTo>
                  <a:lnTo>
                    <a:pt x="1189" y="114"/>
                  </a:lnTo>
                  <a:lnTo>
                    <a:pt x="1218" y="112"/>
                  </a:lnTo>
                  <a:lnTo>
                    <a:pt x="1244" y="107"/>
                  </a:lnTo>
                  <a:lnTo>
                    <a:pt x="1269" y="99"/>
                  </a:lnTo>
                  <a:lnTo>
                    <a:pt x="1291" y="89"/>
                  </a:lnTo>
                  <a:lnTo>
                    <a:pt x="1310" y="77"/>
                  </a:lnTo>
                  <a:lnTo>
                    <a:pt x="1327" y="65"/>
                  </a:lnTo>
                  <a:lnTo>
                    <a:pt x="1341" y="53"/>
                  </a:lnTo>
                  <a:lnTo>
                    <a:pt x="1351" y="42"/>
                  </a:lnTo>
                  <a:lnTo>
                    <a:pt x="1360" y="31"/>
                  </a:lnTo>
                  <a:lnTo>
                    <a:pt x="1364" y="23"/>
                  </a:lnTo>
                  <a:lnTo>
                    <a:pt x="1366" y="17"/>
                  </a:lnTo>
                  <a:lnTo>
                    <a:pt x="1366" y="11"/>
                  </a:lnTo>
                  <a:lnTo>
                    <a:pt x="1364" y="6"/>
                  </a:lnTo>
                  <a:lnTo>
                    <a:pt x="1360" y="3"/>
                  </a:lnTo>
                  <a:lnTo>
                    <a:pt x="1352" y="1"/>
                  </a:lnTo>
                  <a:lnTo>
                    <a:pt x="1340" y="0"/>
                  </a:lnTo>
                  <a:lnTo>
                    <a:pt x="780" y="0"/>
                  </a:lnTo>
                  <a:lnTo>
                    <a:pt x="713" y="1"/>
                  </a:lnTo>
                  <a:lnTo>
                    <a:pt x="651" y="5"/>
                  </a:lnTo>
                  <a:lnTo>
                    <a:pt x="593" y="12"/>
                  </a:lnTo>
                  <a:lnTo>
                    <a:pt x="539" y="19"/>
                  </a:lnTo>
                  <a:lnTo>
                    <a:pt x="490" y="29"/>
                  </a:lnTo>
                  <a:lnTo>
                    <a:pt x="444" y="42"/>
                  </a:lnTo>
                  <a:lnTo>
                    <a:pt x="402" y="55"/>
                  </a:lnTo>
                  <a:lnTo>
                    <a:pt x="363" y="69"/>
                  </a:lnTo>
                  <a:lnTo>
                    <a:pt x="328" y="84"/>
                  </a:lnTo>
                  <a:lnTo>
                    <a:pt x="296" y="101"/>
                  </a:lnTo>
                  <a:lnTo>
                    <a:pt x="268" y="118"/>
                  </a:lnTo>
                  <a:lnTo>
                    <a:pt x="242" y="136"/>
                  </a:lnTo>
                  <a:lnTo>
                    <a:pt x="220" y="154"/>
                  </a:lnTo>
                  <a:lnTo>
                    <a:pt x="200" y="172"/>
                  </a:lnTo>
                  <a:lnTo>
                    <a:pt x="182" y="190"/>
                  </a:lnTo>
                  <a:lnTo>
                    <a:pt x="167" y="207"/>
                  </a:lnTo>
                  <a:lnTo>
                    <a:pt x="153" y="224"/>
                  </a:lnTo>
                  <a:lnTo>
                    <a:pt x="142" y="240"/>
                  </a:lnTo>
                  <a:lnTo>
                    <a:pt x="133" y="256"/>
                  </a:lnTo>
                  <a:lnTo>
                    <a:pt x="126" y="271"/>
                  </a:lnTo>
                  <a:lnTo>
                    <a:pt x="119" y="284"/>
                  </a:lnTo>
                  <a:lnTo>
                    <a:pt x="116" y="295"/>
                  </a:lnTo>
                  <a:lnTo>
                    <a:pt x="112" y="304"/>
                  </a:lnTo>
                  <a:lnTo>
                    <a:pt x="110" y="313"/>
                  </a:lnTo>
                  <a:lnTo>
                    <a:pt x="109" y="319"/>
                  </a:lnTo>
                  <a:lnTo>
                    <a:pt x="108" y="322"/>
                  </a:lnTo>
                  <a:lnTo>
                    <a:pt x="110" y="330"/>
                  </a:lnTo>
                  <a:lnTo>
                    <a:pt x="115" y="336"/>
                  </a:lnTo>
                  <a:lnTo>
                    <a:pt x="121" y="338"/>
                  </a:lnTo>
                  <a:lnTo>
                    <a:pt x="131" y="338"/>
                  </a:lnTo>
                  <a:lnTo>
                    <a:pt x="145" y="337"/>
                  </a:lnTo>
                  <a:lnTo>
                    <a:pt x="161" y="333"/>
                  </a:lnTo>
                  <a:lnTo>
                    <a:pt x="179" y="326"/>
                  </a:lnTo>
                  <a:lnTo>
                    <a:pt x="198" y="318"/>
                  </a:lnTo>
                  <a:lnTo>
                    <a:pt x="217" y="307"/>
                  </a:lnTo>
                  <a:lnTo>
                    <a:pt x="235" y="296"/>
                  </a:lnTo>
                  <a:lnTo>
                    <a:pt x="251" y="283"/>
                  </a:lnTo>
                  <a:lnTo>
                    <a:pt x="265" y="271"/>
                  </a:lnTo>
                  <a:lnTo>
                    <a:pt x="275" y="258"/>
                  </a:lnTo>
                  <a:lnTo>
                    <a:pt x="282" y="246"/>
                  </a:lnTo>
                  <a:lnTo>
                    <a:pt x="289" y="224"/>
                  </a:lnTo>
                  <a:lnTo>
                    <a:pt x="296" y="207"/>
                  </a:lnTo>
                  <a:lnTo>
                    <a:pt x="304" y="190"/>
                  </a:lnTo>
                  <a:lnTo>
                    <a:pt x="311" y="178"/>
                  </a:lnTo>
                  <a:lnTo>
                    <a:pt x="321" y="167"/>
                  </a:lnTo>
                  <a:lnTo>
                    <a:pt x="332" y="158"/>
                  </a:lnTo>
                  <a:lnTo>
                    <a:pt x="347" y="150"/>
                  </a:lnTo>
                  <a:lnTo>
                    <a:pt x="365" y="144"/>
                  </a:lnTo>
                  <a:lnTo>
                    <a:pt x="388" y="139"/>
                  </a:lnTo>
                  <a:lnTo>
                    <a:pt x="415" y="133"/>
                  </a:lnTo>
                  <a:lnTo>
                    <a:pt x="448" y="128"/>
                  </a:lnTo>
                  <a:lnTo>
                    <a:pt x="518" y="120"/>
                  </a:lnTo>
                  <a:lnTo>
                    <a:pt x="589" y="115"/>
                  </a:lnTo>
                  <a:lnTo>
                    <a:pt x="659" y="114"/>
                  </a:lnTo>
                  <a:lnTo>
                    <a:pt x="852" y="114"/>
                  </a:lnTo>
                  <a:lnTo>
                    <a:pt x="827" y="140"/>
                  </a:lnTo>
                  <a:lnTo>
                    <a:pt x="805" y="169"/>
                  </a:lnTo>
                  <a:lnTo>
                    <a:pt x="783" y="201"/>
                  </a:lnTo>
                  <a:lnTo>
                    <a:pt x="762" y="235"/>
                  </a:lnTo>
                  <a:lnTo>
                    <a:pt x="743" y="271"/>
                  </a:lnTo>
                  <a:lnTo>
                    <a:pt x="726" y="306"/>
                  </a:lnTo>
                  <a:lnTo>
                    <a:pt x="710" y="343"/>
                  </a:lnTo>
                  <a:lnTo>
                    <a:pt x="696" y="379"/>
                  </a:lnTo>
                  <a:lnTo>
                    <a:pt x="683" y="414"/>
                  </a:lnTo>
                  <a:lnTo>
                    <a:pt x="661" y="479"/>
                  </a:lnTo>
                  <a:lnTo>
                    <a:pt x="653" y="507"/>
                  </a:lnTo>
                  <a:lnTo>
                    <a:pt x="645" y="532"/>
                  </a:lnTo>
                  <a:lnTo>
                    <a:pt x="639" y="553"/>
                  </a:lnTo>
                  <a:lnTo>
                    <a:pt x="635" y="569"/>
                  </a:lnTo>
                  <a:lnTo>
                    <a:pt x="633" y="581"/>
                  </a:lnTo>
                  <a:lnTo>
                    <a:pt x="551" y="9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  <p:sp>
        <p:nvSpPr>
          <p:cNvPr id="31" name="Oval 30"/>
          <p:cNvSpPr/>
          <p:nvPr/>
        </p:nvSpPr>
        <p:spPr>
          <a:xfrm>
            <a:off x="3779912" y="2276872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35" name="Group 11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4073029" y="2423358"/>
            <a:ext cx="787003" cy="429578"/>
            <a:chOff x="2754" y="2347"/>
            <a:chExt cx="3305" cy="1804"/>
          </a:xfrm>
        </p:grpSpPr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2754" y="2347"/>
              <a:ext cx="3305" cy="1"/>
            </a:xfrm>
            <a:prstGeom prst="line">
              <a:avLst/>
            </a:prstGeom>
            <a:noFill/>
            <a:ln w="8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795" y="2637"/>
              <a:ext cx="1449" cy="1514"/>
            </a:xfrm>
            <a:custGeom>
              <a:avLst/>
              <a:gdLst/>
              <a:ahLst/>
              <a:cxnLst>
                <a:cxn ang="0">
                  <a:pos x="545" y="9"/>
                </a:cxn>
                <a:cxn ang="0">
                  <a:pos x="371" y="51"/>
                </a:cxn>
                <a:cxn ang="0">
                  <a:pos x="214" y="126"/>
                </a:cxn>
                <a:cxn ang="0">
                  <a:pos x="89" y="227"/>
                </a:cxn>
                <a:cxn ang="0">
                  <a:pos x="12" y="349"/>
                </a:cxn>
                <a:cxn ang="0">
                  <a:pos x="10" y="399"/>
                </a:cxn>
                <a:cxn ang="0">
                  <a:pos x="49" y="396"/>
                </a:cxn>
                <a:cxn ang="0">
                  <a:pos x="111" y="367"/>
                </a:cxn>
                <a:cxn ang="0">
                  <a:pos x="164" y="316"/>
                </a:cxn>
                <a:cxn ang="0">
                  <a:pos x="185" y="265"/>
                </a:cxn>
                <a:cxn ang="0">
                  <a:pos x="211" y="219"/>
                </a:cxn>
                <a:cxn ang="0">
                  <a:pos x="258" y="176"/>
                </a:cxn>
                <a:cxn ang="0">
                  <a:pos x="338" y="141"/>
                </a:cxn>
                <a:cxn ang="0">
                  <a:pos x="466" y="118"/>
                </a:cxn>
                <a:cxn ang="0">
                  <a:pos x="477" y="465"/>
                </a:cxn>
                <a:cxn ang="0">
                  <a:pos x="358" y="978"/>
                </a:cxn>
                <a:cxn ang="0">
                  <a:pos x="184" y="1478"/>
                </a:cxn>
                <a:cxn ang="0">
                  <a:pos x="179" y="1503"/>
                </a:cxn>
                <a:cxn ang="0">
                  <a:pos x="186" y="1511"/>
                </a:cxn>
                <a:cxn ang="0">
                  <a:pos x="217" y="1511"/>
                </a:cxn>
                <a:cxn ang="0">
                  <a:pos x="284" y="1481"/>
                </a:cxn>
                <a:cxn ang="0">
                  <a:pos x="340" y="1436"/>
                </a:cxn>
                <a:cxn ang="0">
                  <a:pos x="421" y="1236"/>
                </a:cxn>
                <a:cxn ang="0">
                  <a:pos x="526" y="911"/>
                </a:cxn>
                <a:cxn ang="0">
                  <a:pos x="619" y="535"/>
                </a:cxn>
                <a:cxn ang="0">
                  <a:pos x="685" y="114"/>
                </a:cxn>
                <a:cxn ang="0">
                  <a:pos x="889" y="119"/>
                </a:cxn>
                <a:cxn ang="0">
                  <a:pos x="1023" y="146"/>
                </a:cxn>
                <a:cxn ang="0">
                  <a:pos x="1141" y="197"/>
                </a:cxn>
                <a:cxn ang="0">
                  <a:pos x="1227" y="274"/>
                </a:cxn>
                <a:cxn ang="0">
                  <a:pos x="1273" y="377"/>
                </a:cxn>
                <a:cxn ang="0">
                  <a:pos x="1271" y="467"/>
                </a:cxn>
                <a:cxn ang="0">
                  <a:pos x="1246" y="554"/>
                </a:cxn>
                <a:cxn ang="0">
                  <a:pos x="1194" y="648"/>
                </a:cxn>
                <a:cxn ang="0">
                  <a:pos x="1114" y="737"/>
                </a:cxn>
                <a:cxn ang="0">
                  <a:pos x="1001" y="811"/>
                </a:cxn>
                <a:cxn ang="0">
                  <a:pos x="853" y="860"/>
                </a:cxn>
                <a:cxn ang="0">
                  <a:pos x="698" y="878"/>
                </a:cxn>
                <a:cxn ang="0">
                  <a:pos x="617" y="911"/>
                </a:cxn>
                <a:cxn ang="0">
                  <a:pos x="570" y="953"/>
                </a:cxn>
                <a:cxn ang="0">
                  <a:pos x="562" y="980"/>
                </a:cxn>
                <a:cxn ang="0">
                  <a:pos x="586" y="987"/>
                </a:cxn>
                <a:cxn ang="0">
                  <a:pos x="725" y="976"/>
                </a:cxn>
                <a:cxn ang="0">
                  <a:pos x="920" y="921"/>
                </a:cxn>
                <a:cxn ang="0">
                  <a:pos x="1105" y="825"/>
                </a:cxn>
                <a:cxn ang="0">
                  <a:pos x="1266" y="700"/>
                </a:cxn>
                <a:cxn ang="0">
                  <a:pos x="1384" y="550"/>
                </a:cxn>
                <a:cxn ang="0">
                  <a:pos x="1444" y="386"/>
                </a:cxn>
                <a:cxn ang="0">
                  <a:pos x="1438" y="249"/>
                </a:cxn>
                <a:cxn ang="0">
                  <a:pos x="1382" y="152"/>
                </a:cxn>
                <a:cxn ang="0">
                  <a:pos x="1293" y="82"/>
                </a:cxn>
                <a:cxn ang="0">
                  <a:pos x="1182" y="35"/>
                </a:cxn>
                <a:cxn ang="0">
                  <a:pos x="1062" y="9"/>
                </a:cxn>
                <a:cxn ang="0">
                  <a:pos x="944" y="0"/>
                </a:cxn>
              </a:cxnLst>
              <a:rect l="0" t="0" r="r" b="b"/>
              <a:pathLst>
                <a:path w="1449" h="1514">
                  <a:moveTo>
                    <a:pt x="662" y="0"/>
                  </a:moveTo>
                  <a:lnTo>
                    <a:pt x="604" y="2"/>
                  </a:lnTo>
                  <a:lnTo>
                    <a:pt x="545" y="9"/>
                  </a:lnTo>
                  <a:lnTo>
                    <a:pt x="487" y="19"/>
                  </a:lnTo>
                  <a:lnTo>
                    <a:pt x="429" y="34"/>
                  </a:lnTo>
                  <a:lnTo>
                    <a:pt x="371" y="51"/>
                  </a:lnTo>
                  <a:lnTo>
                    <a:pt x="316" y="73"/>
                  </a:lnTo>
                  <a:lnTo>
                    <a:pt x="263" y="98"/>
                  </a:lnTo>
                  <a:lnTo>
                    <a:pt x="214" y="126"/>
                  </a:lnTo>
                  <a:lnTo>
                    <a:pt x="168" y="157"/>
                  </a:lnTo>
                  <a:lnTo>
                    <a:pt x="126" y="191"/>
                  </a:lnTo>
                  <a:lnTo>
                    <a:pt x="89" y="227"/>
                  </a:lnTo>
                  <a:lnTo>
                    <a:pt x="57" y="266"/>
                  </a:lnTo>
                  <a:lnTo>
                    <a:pt x="31" y="306"/>
                  </a:lnTo>
                  <a:lnTo>
                    <a:pt x="12" y="349"/>
                  </a:lnTo>
                  <a:lnTo>
                    <a:pt x="0" y="394"/>
                  </a:lnTo>
                  <a:lnTo>
                    <a:pt x="3" y="396"/>
                  </a:lnTo>
                  <a:lnTo>
                    <a:pt x="10" y="399"/>
                  </a:lnTo>
                  <a:lnTo>
                    <a:pt x="19" y="401"/>
                  </a:lnTo>
                  <a:lnTo>
                    <a:pt x="32" y="399"/>
                  </a:lnTo>
                  <a:lnTo>
                    <a:pt x="49" y="396"/>
                  </a:lnTo>
                  <a:lnTo>
                    <a:pt x="69" y="388"/>
                  </a:lnTo>
                  <a:lnTo>
                    <a:pt x="90" y="378"/>
                  </a:lnTo>
                  <a:lnTo>
                    <a:pt x="111" y="367"/>
                  </a:lnTo>
                  <a:lnTo>
                    <a:pt x="131" y="352"/>
                  </a:lnTo>
                  <a:lnTo>
                    <a:pt x="149" y="335"/>
                  </a:lnTo>
                  <a:lnTo>
                    <a:pt x="164" y="316"/>
                  </a:lnTo>
                  <a:lnTo>
                    <a:pt x="174" y="295"/>
                  </a:lnTo>
                  <a:lnTo>
                    <a:pt x="179" y="280"/>
                  </a:lnTo>
                  <a:lnTo>
                    <a:pt x="185" y="265"/>
                  </a:lnTo>
                  <a:lnTo>
                    <a:pt x="191" y="249"/>
                  </a:lnTo>
                  <a:lnTo>
                    <a:pt x="200" y="234"/>
                  </a:lnTo>
                  <a:lnTo>
                    <a:pt x="211" y="219"/>
                  </a:lnTo>
                  <a:lnTo>
                    <a:pt x="224" y="203"/>
                  </a:lnTo>
                  <a:lnTo>
                    <a:pt x="240" y="190"/>
                  </a:lnTo>
                  <a:lnTo>
                    <a:pt x="258" y="176"/>
                  </a:lnTo>
                  <a:lnTo>
                    <a:pt x="280" y="162"/>
                  </a:lnTo>
                  <a:lnTo>
                    <a:pt x="308" y="151"/>
                  </a:lnTo>
                  <a:lnTo>
                    <a:pt x="338" y="141"/>
                  </a:lnTo>
                  <a:lnTo>
                    <a:pt x="376" y="131"/>
                  </a:lnTo>
                  <a:lnTo>
                    <a:pt x="418" y="123"/>
                  </a:lnTo>
                  <a:lnTo>
                    <a:pt x="466" y="118"/>
                  </a:lnTo>
                  <a:lnTo>
                    <a:pt x="520" y="114"/>
                  </a:lnTo>
                  <a:lnTo>
                    <a:pt x="503" y="290"/>
                  </a:lnTo>
                  <a:lnTo>
                    <a:pt x="477" y="465"/>
                  </a:lnTo>
                  <a:lnTo>
                    <a:pt x="444" y="637"/>
                  </a:lnTo>
                  <a:lnTo>
                    <a:pt x="404" y="809"/>
                  </a:lnTo>
                  <a:lnTo>
                    <a:pt x="358" y="978"/>
                  </a:lnTo>
                  <a:lnTo>
                    <a:pt x="305" y="1147"/>
                  </a:lnTo>
                  <a:lnTo>
                    <a:pt x="247" y="1314"/>
                  </a:lnTo>
                  <a:lnTo>
                    <a:pt x="184" y="1478"/>
                  </a:lnTo>
                  <a:lnTo>
                    <a:pt x="180" y="1488"/>
                  </a:lnTo>
                  <a:lnTo>
                    <a:pt x="179" y="1500"/>
                  </a:lnTo>
                  <a:lnTo>
                    <a:pt x="179" y="1503"/>
                  </a:lnTo>
                  <a:lnTo>
                    <a:pt x="181" y="1507"/>
                  </a:lnTo>
                  <a:lnTo>
                    <a:pt x="184" y="1510"/>
                  </a:lnTo>
                  <a:lnTo>
                    <a:pt x="186" y="1511"/>
                  </a:lnTo>
                  <a:lnTo>
                    <a:pt x="194" y="1514"/>
                  </a:lnTo>
                  <a:lnTo>
                    <a:pt x="199" y="1514"/>
                  </a:lnTo>
                  <a:lnTo>
                    <a:pt x="217" y="1511"/>
                  </a:lnTo>
                  <a:lnTo>
                    <a:pt x="238" y="1505"/>
                  </a:lnTo>
                  <a:lnTo>
                    <a:pt x="261" y="1495"/>
                  </a:lnTo>
                  <a:lnTo>
                    <a:pt x="284" y="1481"/>
                  </a:lnTo>
                  <a:lnTo>
                    <a:pt x="305" y="1467"/>
                  </a:lnTo>
                  <a:lnTo>
                    <a:pt x="325" y="1451"/>
                  </a:lnTo>
                  <a:lnTo>
                    <a:pt x="340" y="1436"/>
                  </a:lnTo>
                  <a:lnTo>
                    <a:pt x="350" y="1421"/>
                  </a:lnTo>
                  <a:lnTo>
                    <a:pt x="385" y="1331"/>
                  </a:lnTo>
                  <a:lnTo>
                    <a:pt x="421" y="1236"/>
                  </a:lnTo>
                  <a:lnTo>
                    <a:pt x="457" y="1134"/>
                  </a:lnTo>
                  <a:lnTo>
                    <a:pt x="492" y="1025"/>
                  </a:lnTo>
                  <a:lnTo>
                    <a:pt x="526" y="911"/>
                  </a:lnTo>
                  <a:lnTo>
                    <a:pt x="560" y="791"/>
                  </a:lnTo>
                  <a:lnTo>
                    <a:pt x="591" y="666"/>
                  </a:lnTo>
                  <a:lnTo>
                    <a:pt x="619" y="535"/>
                  </a:lnTo>
                  <a:lnTo>
                    <a:pt x="645" y="399"/>
                  </a:lnTo>
                  <a:lnTo>
                    <a:pt x="666" y="259"/>
                  </a:lnTo>
                  <a:lnTo>
                    <a:pt x="685" y="114"/>
                  </a:lnTo>
                  <a:lnTo>
                    <a:pt x="795" y="114"/>
                  </a:lnTo>
                  <a:lnTo>
                    <a:pt x="842" y="116"/>
                  </a:lnTo>
                  <a:lnTo>
                    <a:pt x="889" y="119"/>
                  </a:lnTo>
                  <a:lnTo>
                    <a:pt x="934" y="126"/>
                  </a:lnTo>
                  <a:lnTo>
                    <a:pt x="979" y="134"/>
                  </a:lnTo>
                  <a:lnTo>
                    <a:pt x="1023" y="146"/>
                  </a:lnTo>
                  <a:lnTo>
                    <a:pt x="1065" y="161"/>
                  </a:lnTo>
                  <a:lnTo>
                    <a:pt x="1104" y="177"/>
                  </a:lnTo>
                  <a:lnTo>
                    <a:pt x="1141" y="197"/>
                  </a:lnTo>
                  <a:lnTo>
                    <a:pt x="1174" y="220"/>
                  </a:lnTo>
                  <a:lnTo>
                    <a:pt x="1203" y="245"/>
                  </a:lnTo>
                  <a:lnTo>
                    <a:pt x="1227" y="274"/>
                  </a:lnTo>
                  <a:lnTo>
                    <a:pt x="1248" y="305"/>
                  </a:lnTo>
                  <a:lnTo>
                    <a:pt x="1263" y="339"/>
                  </a:lnTo>
                  <a:lnTo>
                    <a:pt x="1273" y="377"/>
                  </a:lnTo>
                  <a:lnTo>
                    <a:pt x="1276" y="417"/>
                  </a:lnTo>
                  <a:lnTo>
                    <a:pt x="1274" y="441"/>
                  </a:lnTo>
                  <a:lnTo>
                    <a:pt x="1271" y="467"/>
                  </a:lnTo>
                  <a:lnTo>
                    <a:pt x="1266" y="495"/>
                  </a:lnTo>
                  <a:lnTo>
                    <a:pt x="1257" y="524"/>
                  </a:lnTo>
                  <a:lnTo>
                    <a:pt x="1246" y="554"/>
                  </a:lnTo>
                  <a:lnTo>
                    <a:pt x="1231" y="585"/>
                  </a:lnTo>
                  <a:lnTo>
                    <a:pt x="1214" y="617"/>
                  </a:lnTo>
                  <a:lnTo>
                    <a:pt x="1194" y="648"/>
                  </a:lnTo>
                  <a:lnTo>
                    <a:pt x="1171" y="678"/>
                  </a:lnTo>
                  <a:lnTo>
                    <a:pt x="1143" y="708"/>
                  </a:lnTo>
                  <a:lnTo>
                    <a:pt x="1114" y="737"/>
                  </a:lnTo>
                  <a:lnTo>
                    <a:pt x="1080" y="764"/>
                  </a:lnTo>
                  <a:lnTo>
                    <a:pt x="1042" y="789"/>
                  </a:lnTo>
                  <a:lnTo>
                    <a:pt x="1001" y="811"/>
                  </a:lnTo>
                  <a:lnTo>
                    <a:pt x="957" y="830"/>
                  </a:lnTo>
                  <a:lnTo>
                    <a:pt x="907" y="848"/>
                  </a:lnTo>
                  <a:lnTo>
                    <a:pt x="853" y="860"/>
                  </a:lnTo>
                  <a:lnTo>
                    <a:pt x="796" y="869"/>
                  </a:lnTo>
                  <a:lnTo>
                    <a:pt x="733" y="874"/>
                  </a:lnTo>
                  <a:lnTo>
                    <a:pt x="698" y="878"/>
                  </a:lnTo>
                  <a:lnTo>
                    <a:pt x="667" y="885"/>
                  </a:lnTo>
                  <a:lnTo>
                    <a:pt x="640" y="897"/>
                  </a:lnTo>
                  <a:lnTo>
                    <a:pt x="617" y="911"/>
                  </a:lnTo>
                  <a:lnTo>
                    <a:pt x="597" y="926"/>
                  </a:lnTo>
                  <a:lnTo>
                    <a:pt x="581" y="940"/>
                  </a:lnTo>
                  <a:lnTo>
                    <a:pt x="570" y="953"/>
                  </a:lnTo>
                  <a:lnTo>
                    <a:pt x="562" y="965"/>
                  </a:lnTo>
                  <a:lnTo>
                    <a:pt x="561" y="973"/>
                  </a:lnTo>
                  <a:lnTo>
                    <a:pt x="562" y="980"/>
                  </a:lnTo>
                  <a:lnTo>
                    <a:pt x="567" y="985"/>
                  </a:lnTo>
                  <a:lnTo>
                    <a:pt x="575" y="986"/>
                  </a:lnTo>
                  <a:lnTo>
                    <a:pt x="586" y="987"/>
                  </a:lnTo>
                  <a:lnTo>
                    <a:pt x="599" y="987"/>
                  </a:lnTo>
                  <a:lnTo>
                    <a:pt x="661" y="985"/>
                  </a:lnTo>
                  <a:lnTo>
                    <a:pt x="725" y="976"/>
                  </a:lnTo>
                  <a:lnTo>
                    <a:pt x="790" y="962"/>
                  </a:lnTo>
                  <a:lnTo>
                    <a:pt x="855" y="943"/>
                  </a:lnTo>
                  <a:lnTo>
                    <a:pt x="920" y="921"/>
                  </a:lnTo>
                  <a:lnTo>
                    <a:pt x="983" y="893"/>
                  </a:lnTo>
                  <a:lnTo>
                    <a:pt x="1044" y="860"/>
                  </a:lnTo>
                  <a:lnTo>
                    <a:pt x="1105" y="825"/>
                  </a:lnTo>
                  <a:lnTo>
                    <a:pt x="1162" y="786"/>
                  </a:lnTo>
                  <a:lnTo>
                    <a:pt x="1215" y="745"/>
                  </a:lnTo>
                  <a:lnTo>
                    <a:pt x="1266" y="700"/>
                  </a:lnTo>
                  <a:lnTo>
                    <a:pt x="1310" y="652"/>
                  </a:lnTo>
                  <a:lnTo>
                    <a:pt x="1350" y="602"/>
                  </a:lnTo>
                  <a:lnTo>
                    <a:pt x="1384" y="550"/>
                  </a:lnTo>
                  <a:lnTo>
                    <a:pt x="1412" y="496"/>
                  </a:lnTo>
                  <a:lnTo>
                    <a:pt x="1431" y="441"/>
                  </a:lnTo>
                  <a:lnTo>
                    <a:pt x="1444" y="386"/>
                  </a:lnTo>
                  <a:lnTo>
                    <a:pt x="1449" y="329"/>
                  </a:lnTo>
                  <a:lnTo>
                    <a:pt x="1446" y="288"/>
                  </a:lnTo>
                  <a:lnTo>
                    <a:pt x="1438" y="249"/>
                  </a:lnTo>
                  <a:lnTo>
                    <a:pt x="1423" y="213"/>
                  </a:lnTo>
                  <a:lnTo>
                    <a:pt x="1404" y="181"/>
                  </a:lnTo>
                  <a:lnTo>
                    <a:pt x="1382" y="152"/>
                  </a:lnTo>
                  <a:lnTo>
                    <a:pt x="1355" y="126"/>
                  </a:lnTo>
                  <a:lnTo>
                    <a:pt x="1325" y="103"/>
                  </a:lnTo>
                  <a:lnTo>
                    <a:pt x="1293" y="82"/>
                  </a:lnTo>
                  <a:lnTo>
                    <a:pt x="1257" y="64"/>
                  </a:lnTo>
                  <a:lnTo>
                    <a:pt x="1220" y="48"/>
                  </a:lnTo>
                  <a:lnTo>
                    <a:pt x="1182" y="35"/>
                  </a:lnTo>
                  <a:lnTo>
                    <a:pt x="1142" y="24"/>
                  </a:lnTo>
                  <a:lnTo>
                    <a:pt x="1101" y="15"/>
                  </a:lnTo>
                  <a:lnTo>
                    <a:pt x="1062" y="9"/>
                  </a:lnTo>
                  <a:lnTo>
                    <a:pt x="1021" y="4"/>
                  </a:lnTo>
                  <a:lnTo>
                    <a:pt x="983" y="1"/>
                  </a:lnTo>
                  <a:lnTo>
                    <a:pt x="944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4375" y="2637"/>
              <a:ext cx="1660" cy="1456"/>
            </a:xfrm>
            <a:custGeom>
              <a:avLst/>
              <a:gdLst/>
              <a:ahLst/>
              <a:cxnLst>
                <a:cxn ang="0">
                  <a:pos x="1021" y="131"/>
                </a:cxn>
                <a:cxn ang="0">
                  <a:pos x="1190" y="190"/>
                </a:cxn>
                <a:cxn ang="0">
                  <a:pos x="1262" y="274"/>
                </a:cxn>
                <a:cxn ang="0">
                  <a:pos x="1273" y="368"/>
                </a:cxn>
                <a:cxn ang="0">
                  <a:pos x="1237" y="499"/>
                </a:cxn>
                <a:cxn ang="0">
                  <a:pos x="1134" y="632"/>
                </a:cxn>
                <a:cxn ang="0">
                  <a:pos x="944" y="721"/>
                </a:cxn>
                <a:cxn ang="0">
                  <a:pos x="752" y="756"/>
                </a:cxn>
                <a:cxn ang="0">
                  <a:pos x="675" y="824"/>
                </a:cxn>
                <a:cxn ang="0">
                  <a:pos x="680" y="844"/>
                </a:cxn>
                <a:cxn ang="0">
                  <a:pos x="734" y="859"/>
                </a:cxn>
                <a:cxn ang="0">
                  <a:pos x="802" y="926"/>
                </a:cxn>
                <a:cxn ang="0">
                  <a:pos x="896" y="1104"/>
                </a:cxn>
                <a:cxn ang="0">
                  <a:pos x="1012" y="1346"/>
                </a:cxn>
                <a:cxn ang="0">
                  <a:pos x="1145" y="1453"/>
                </a:cxn>
                <a:cxn ang="0">
                  <a:pos x="1350" y="1419"/>
                </a:cxn>
                <a:cxn ang="0">
                  <a:pos x="1529" y="1311"/>
                </a:cxn>
                <a:cxn ang="0">
                  <a:pos x="1639" y="1197"/>
                </a:cxn>
                <a:cxn ang="0">
                  <a:pos x="1654" y="1146"/>
                </a:cxn>
                <a:cxn ang="0">
                  <a:pos x="1618" y="1146"/>
                </a:cxn>
                <a:cxn ang="0">
                  <a:pos x="1508" y="1212"/>
                </a:cxn>
                <a:cxn ang="0">
                  <a:pos x="1415" y="1314"/>
                </a:cxn>
                <a:cxn ang="0">
                  <a:pos x="1287" y="1339"/>
                </a:cxn>
                <a:cxn ang="0">
                  <a:pos x="1176" y="1233"/>
                </a:cxn>
                <a:cxn ang="0">
                  <a:pos x="1085" y="1043"/>
                </a:cxn>
                <a:cxn ang="0">
                  <a:pos x="993" y="854"/>
                </a:cxn>
                <a:cxn ang="0">
                  <a:pos x="1166" y="691"/>
                </a:cxn>
                <a:cxn ang="0">
                  <a:pos x="1390" y="460"/>
                </a:cxn>
                <a:cxn ang="0">
                  <a:pos x="1444" y="222"/>
                </a:cxn>
                <a:cxn ang="0">
                  <a:pos x="1365" y="89"/>
                </a:cxn>
                <a:cxn ang="0">
                  <a:pos x="1200" y="24"/>
                </a:cxn>
                <a:cxn ang="0">
                  <a:pos x="985" y="2"/>
                </a:cxn>
                <a:cxn ang="0">
                  <a:pos x="618" y="4"/>
                </a:cxn>
                <a:cxn ang="0">
                  <a:pos x="345" y="60"/>
                </a:cxn>
                <a:cxn ang="0">
                  <a:pos x="179" y="149"/>
                </a:cxn>
                <a:cxn ang="0">
                  <a:pos x="44" y="283"/>
                </a:cxn>
                <a:cxn ang="0">
                  <a:pos x="10" y="399"/>
                </a:cxn>
                <a:cxn ang="0">
                  <a:pos x="90" y="378"/>
                </a:cxn>
                <a:cxn ang="0">
                  <a:pos x="174" y="295"/>
                </a:cxn>
                <a:cxn ang="0">
                  <a:pos x="211" y="219"/>
                </a:cxn>
                <a:cxn ang="0">
                  <a:pos x="308" y="151"/>
                </a:cxn>
                <a:cxn ang="0">
                  <a:pos x="520" y="114"/>
                </a:cxn>
                <a:cxn ang="0">
                  <a:pos x="489" y="384"/>
                </a:cxn>
                <a:cxn ang="0">
                  <a:pos x="400" y="818"/>
                </a:cxn>
                <a:cxn ang="0">
                  <a:pos x="215" y="1382"/>
                </a:cxn>
                <a:cxn ang="0">
                  <a:pos x="193" y="1442"/>
                </a:cxn>
                <a:cxn ang="0">
                  <a:pos x="215" y="1456"/>
                </a:cxn>
                <a:cxn ang="0">
                  <a:pos x="332" y="1400"/>
                </a:cxn>
                <a:cxn ang="0">
                  <a:pos x="373" y="1340"/>
                </a:cxn>
                <a:cxn ang="0">
                  <a:pos x="438" y="1173"/>
                </a:cxn>
                <a:cxn ang="0">
                  <a:pos x="530" y="893"/>
                </a:cxn>
                <a:cxn ang="0">
                  <a:pos x="622" y="529"/>
                </a:cxn>
                <a:cxn ang="0">
                  <a:pos x="686" y="114"/>
                </a:cxn>
              </a:cxnLst>
              <a:rect l="0" t="0" r="r" b="b"/>
              <a:pathLst>
                <a:path w="1660" h="1456">
                  <a:moveTo>
                    <a:pt x="786" y="114"/>
                  </a:moveTo>
                  <a:lnTo>
                    <a:pt x="854" y="116"/>
                  </a:lnTo>
                  <a:lnTo>
                    <a:pt x="916" y="118"/>
                  </a:lnTo>
                  <a:lnTo>
                    <a:pt x="972" y="124"/>
                  </a:lnTo>
                  <a:lnTo>
                    <a:pt x="1021" y="131"/>
                  </a:lnTo>
                  <a:lnTo>
                    <a:pt x="1064" y="139"/>
                  </a:lnTo>
                  <a:lnTo>
                    <a:pt x="1103" y="151"/>
                  </a:lnTo>
                  <a:lnTo>
                    <a:pt x="1137" y="162"/>
                  </a:lnTo>
                  <a:lnTo>
                    <a:pt x="1166" y="176"/>
                  </a:lnTo>
                  <a:lnTo>
                    <a:pt x="1190" y="190"/>
                  </a:lnTo>
                  <a:lnTo>
                    <a:pt x="1211" y="205"/>
                  </a:lnTo>
                  <a:lnTo>
                    <a:pt x="1229" y="221"/>
                  </a:lnTo>
                  <a:lnTo>
                    <a:pt x="1242" y="239"/>
                  </a:lnTo>
                  <a:lnTo>
                    <a:pt x="1254" y="256"/>
                  </a:lnTo>
                  <a:lnTo>
                    <a:pt x="1262" y="274"/>
                  </a:lnTo>
                  <a:lnTo>
                    <a:pt x="1267" y="291"/>
                  </a:lnTo>
                  <a:lnTo>
                    <a:pt x="1271" y="310"/>
                  </a:lnTo>
                  <a:lnTo>
                    <a:pt x="1273" y="329"/>
                  </a:lnTo>
                  <a:lnTo>
                    <a:pt x="1275" y="347"/>
                  </a:lnTo>
                  <a:lnTo>
                    <a:pt x="1273" y="368"/>
                  </a:lnTo>
                  <a:lnTo>
                    <a:pt x="1271" y="392"/>
                  </a:lnTo>
                  <a:lnTo>
                    <a:pt x="1266" y="417"/>
                  </a:lnTo>
                  <a:lnTo>
                    <a:pt x="1258" y="443"/>
                  </a:lnTo>
                  <a:lnTo>
                    <a:pt x="1249" y="471"/>
                  </a:lnTo>
                  <a:lnTo>
                    <a:pt x="1237" y="499"/>
                  </a:lnTo>
                  <a:lnTo>
                    <a:pt x="1223" y="526"/>
                  </a:lnTo>
                  <a:lnTo>
                    <a:pt x="1204" y="554"/>
                  </a:lnTo>
                  <a:lnTo>
                    <a:pt x="1184" y="582"/>
                  </a:lnTo>
                  <a:lnTo>
                    <a:pt x="1161" y="607"/>
                  </a:lnTo>
                  <a:lnTo>
                    <a:pt x="1134" y="632"/>
                  </a:lnTo>
                  <a:lnTo>
                    <a:pt x="1103" y="654"/>
                  </a:lnTo>
                  <a:lnTo>
                    <a:pt x="1069" y="676"/>
                  </a:lnTo>
                  <a:lnTo>
                    <a:pt x="1032" y="693"/>
                  </a:lnTo>
                  <a:lnTo>
                    <a:pt x="990" y="708"/>
                  </a:lnTo>
                  <a:lnTo>
                    <a:pt x="944" y="721"/>
                  </a:lnTo>
                  <a:lnTo>
                    <a:pt x="895" y="728"/>
                  </a:lnTo>
                  <a:lnTo>
                    <a:pt x="841" y="734"/>
                  </a:lnTo>
                  <a:lnTo>
                    <a:pt x="808" y="737"/>
                  </a:lnTo>
                  <a:lnTo>
                    <a:pt x="779" y="745"/>
                  </a:lnTo>
                  <a:lnTo>
                    <a:pt x="752" y="756"/>
                  </a:lnTo>
                  <a:lnTo>
                    <a:pt x="729" y="770"/>
                  </a:lnTo>
                  <a:lnTo>
                    <a:pt x="710" y="784"/>
                  </a:lnTo>
                  <a:lnTo>
                    <a:pt x="693" y="799"/>
                  </a:lnTo>
                  <a:lnTo>
                    <a:pt x="682" y="813"/>
                  </a:lnTo>
                  <a:lnTo>
                    <a:pt x="675" y="824"/>
                  </a:lnTo>
                  <a:lnTo>
                    <a:pt x="672" y="833"/>
                  </a:lnTo>
                  <a:lnTo>
                    <a:pt x="672" y="838"/>
                  </a:lnTo>
                  <a:lnTo>
                    <a:pt x="674" y="840"/>
                  </a:lnTo>
                  <a:lnTo>
                    <a:pt x="677" y="844"/>
                  </a:lnTo>
                  <a:lnTo>
                    <a:pt x="680" y="844"/>
                  </a:lnTo>
                  <a:lnTo>
                    <a:pt x="681" y="845"/>
                  </a:lnTo>
                  <a:lnTo>
                    <a:pt x="682" y="845"/>
                  </a:lnTo>
                  <a:lnTo>
                    <a:pt x="710" y="850"/>
                  </a:lnTo>
                  <a:lnTo>
                    <a:pt x="722" y="854"/>
                  </a:lnTo>
                  <a:lnTo>
                    <a:pt x="734" y="859"/>
                  </a:lnTo>
                  <a:lnTo>
                    <a:pt x="748" y="867"/>
                  </a:lnTo>
                  <a:lnTo>
                    <a:pt x="760" y="877"/>
                  </a:lnTo>
                  <a:lnTo>
                    <a:pt x="774" y="889"/>
                  </a:lnTo>
                  <a:lnTo>
                    <a:pt x="787" y="906"/>
                  </a:lnTo>
                  <a:lnTo>
                    <a:pt x="802" y="926"/>
                  </a:lnTo>
                  <a:lnTo>
                    <a:pt x="817" y="950"/>
                  </a:lnTo>
                  <a:lnTo>
                    <a:pt x="834" y="980"/>
                  </a:lnTo>
                  <a:lnTo>
                    <a:pt x="853" y="1015"/>
                  </a:lnTo>
                  <a:lnTo>
                    <a:pt x="874" y="1056"/>
                  </a:lnTo>
                  <a:lnTo>
                    <a:pt x="896" y="1104"/>
                  </a:lnTo>
                  <a:lnTo>
                    <a:pt x="921" y="1158"/>
                  </a:lnTo>
                  <a:lnTo>
                    <a:pt x="944" y="1213"/>
                  </a:lnTo>
                  <a:lnTo>
                    <a:pt x="967" y="1264"/>
                  </a:lnTo>
                  <a:lnTo>
                    <a:pt x="989" y="1309"/>
                  </a:lnTo>
                  <a:lnTo>
                    <a:pt x="1012" y="1346"/>
                  </a:lnTo>
                  <a:lnTo>
                    <a:pt x="1035" y="1380"/>
                  </a:lnTo>
                  <a:lnTo>
                    <a:pt x="1059" y="1407"/>
                  </a:lnTo>
                  <a:lnTo>
                    <a:pt x="1085" y="1428"/>
                  </a:lnTo>
                  <a:lnTo>
                    <a:pt x="1114" y="1443"/>
                  </a:lnTo>
                  <a:lnTo>
                    <a:pt x="1145" y="1453"/>
                  </a:lnTo>
                  <a:lnTo>
                    <a:pt x="1178" y="1456"/>
                  </a:lnTo>
                  <a:lnTo>
                    <a:pt x="1223" y="1453"/>
                  </a:lnTo>
                  <a:lnTo>
                    <a:pt x="1266" y="1446"/>
                  </a:lnTo>
                  <a:lnTo>
                    <a:pt x="1308" y="1434"/>
                  </a:lnTo>
                  <a:lnTo>
                    <a:pt x="1350" y="1419"/>
                  </a:lnTo>
                  <a:lnTo>
                    <a:pt x="1390" y="1402"/>
                  </a:lnTo>
                  <a:lnTo>
                    <a:pt x="1428" y="1382"/>
                  </a:lnTo>
                  <a:lnTo>
                    <a:pt x="1464" y="1359"/>
                  </a:lnTo>
                  <a:lnTo>
                    <a:pt x="1498" y="1335"/>
                  </a:lnTo>
                  <a:lnTo>
                    <a:pt x="1529" y="1311"/>
                  </a:lnTo>
                  <a:lnTo>
                    <a:pt x="1558" y="1286"/>
                  </a:lnTo>
                  <a:lnTo>
                    <a:pt x="1584" y="1262"/>
                  </a:lnTo>
                  <a:lnTo>
                    <a:pt x="1606" y="1238"/>
                  </a:lnTo>
                  <a:lnTo>
                    <a:pt x="1624" y="1217"/>
                  </a:lnTo>
                  <a:lnTo>
                    <a:pt x="1639" y="1197"/>
                  </a:lnTo>
                  <a:lnTo>
                    <a:pt x="1650" y="1181"/>
                  </a:lnTo>
                  <a:lnTo>
                    <a:pt x="1658" y="1167"/>
                  </a:lnTo>
                  <a:lnTo>
                    <a:pt x="1660" y="1157"/>
                  </a:lnTo>
                  <a:lnTo>
                    <a:pt x="1659" y="1149"/>
                  </a:lnTo>
                  <a:lnTo>
                    <a:pt x="1654" y="1146"/>
                  </a:lnTo>
                  <a:lnTo>
                    <a:pt x="1649" y="1143"/>
                  </a:lnTo>
                  <a:lnTo>
                    <a:pt x="1643" y="1142"/>
                  </a:lnTo>
                  <a:lnTo>
                    <a:pt x="1638" y="1142"/>
                  </a:lnTo>
                  <a:lnTo>
                    <a:pt x="1631" y="1143"/>
                  </a:lnTo>
                  <a:lnTo>
                    <a:pt x="1618" y="1146"/>
                  </a:lnTo>
                  <a:lnTo>
                    <a:pt x="1600" y="1151"/>
                  </a:lnTo>
                  <a:lnTo>
                    <a:pt x="1579" y="1159"/>
                  </a:lnTo>
                  <a:lnTo>
                    <a:pt x="1556" y="1173"/>
                  </a:lnTo>
                  <a:lnTo>
                    <a:pt x="1532" y="1189"/>
                  </a:lnTo>
                  <a:lnTo>
                    <a:pt x="1508" y="1212"/>
                  </a:lnTo>
                  <a:lnTo>
                    <a:pt x="1486" y="1241"/>
                  </a:lnTo>
                  <a:lnTo>
                    <a:pt x="1470" y="1262"/>
                  </a:lnTo>
                  <a:lnTo>
                    <a:pt x="1454" y="1281"/>
                  </a:lnTo>
                  <a:lnTo>
                    <a:pt x="1435" y="1299"/>
                  </a:lnTo>
                  <a:lnTo>
                    <a:pt x="1415" y="1314"/>
                  </a:lnTo>
                  <a:lnTo>
                    <a:pt x="1394" y="1325"/>
                  </a:lnTo>
                  <a:lnTo>
                    <a:pt x="1370" y="1335"/>
                  </a:lnTo>
                  <a:lnTo>
                    <a:pt x="1343" y="1340"/>
                  </a:lnTo>
                  <a:lnTo>
                    <a:pt x="1313" y="1343"/>
                  </a:lnTo>
                  <a:lnTo>
                    <a:pt x="1287" y="1339"/>
                  </a:lnTo>
                  <a:lnTo>
                    <a:pt x="1262" y="1329"/>
                  </a:lnTo>
                  <a:lnTo>
                    <a:pt x="1239" y="1313"/>
                  </a:lnTo>
                  <a:lnTo>
                    <a:pt x="1216" y="1290"/>
                  </a:lnTo>
                  <a:lnTo>
                    <a:pt x="1195" y="1264"/>
                  </a:lnTo>
                  <a:lnTo>
                    <a:pt x="1176" y="1233"/>
                  </a:lnTo>
                  <a:lnTo>
                    <a:pt x="1156" y="1200"/>
                  </a:lnTo>
                  <a:lnTo>
                    <a:pt x="1137" y="1163"/>
                  </a:lnTo>
                  <a:lnTo>
                    <a:pt x="1120" y="1124"/>
                  </a:lnTo>
                  <a:lnTo>
                    <a:pt x="1103" y="1084"/>
                  </a:lnTo>
                  <a:lnTo>
                    <a:pt x="1085" y="1043"/>
                  </a:lnTo>
                  <a:lnTo>
                    <a:pt x="1064" y="996"/>
                  </a:lnTo>
                  <a:lnTo>
                    <a:pt x="1046" y="955"/>
                  </a:lnTo>
                  <a:lnTo>
                    <a:pt x="1028" y="917"/>
                  </a:lnTo>
                  <a:lnTo>
                    <a:pt x="1011" y="884"/>
                  </a:lnTo>
                  <a:lnTo>
                    <a:pt x="993" y="854"/>
                  </a:lnTo>
                  <a:lnTo>
                    <a:pt x="975" y="826"/>
                  </a:lnTo>
                  <a:lnTo>
                    <a:pt x="954" y="801"/>
                  </a:lnTo>
                  <a:lnTo>
                    <a:pt x="1031" y="767"/>
                  </a:lnTo>
                  <a:lnTo>
                    <a:pt x="1101" y="731"/>
                  </a:lnTo>
                  <a:lnTo>
                    <a:pt x="1166" y="691"/>
                  </a:lnTo>
                  <a:lnTo>
                    <a:pt x="1224" y="648"/>
                  </a:lnTo>
                  <a:lnTo>
                    <a:pt x="1276" y="604"/>
                  </a:lnTo>
                  <a:lnTo>
                    <a:pt x="1320" y="556"/>
                  </a:lnTo>
                  <a:lnTo>
                    <a:pt x="1359" y="509"/>
                  </a:lnTo>
                  <a:lnTo>
                    <a:pt x="1390" y="460"/>
                  </a:lnTo>
                  <a:lnTo>
                    <a:pt x="1414" y="409"/>
                  </a:lnTo>
                  <a:lnTo>
                    <a:pt x="1433" y="359"/>
                  </a:lnTo>
                  <a:lnTo>
                    <a:pt x="1443" y="309"/>
                  </a:lnTo>
                  <a:lnTo>
                    <a:pt x="1446" y="259"/>
                  </a:lnTo>
                  <a:lnTo>
                    <a:pt x="1444" y="222"/>
                  </a:lnTo>
                  <a:lnTo>
                    <a:pt x="1437" y="188"/>
                  </a:lnTo>
                  <a:lnTo>
                    <a:pt x="1425" y="159"/>
                  </a:lnTo>
                  <a:lnTo>
                    <a:pt x="1408" y="133"/>
                  </a:lnTo>
                  <a:lnTo>
                    <a:pt x="1388" y="109"/>
                  </a:lnTo>
                  <a:lnTo>
                    <a:pt x="1365" y="89"/>
                  </a:lnTo>
                  <a:lnTo>
                    <a:pt x="1338" y="72"/>
                  </a:lnTo>
                  <a:lnTo>
                    <a:pt x="1307" y="56"/>
                  </a:lnTo>
                  <a:lnTo>
                    <a:pt x="1273" y="43"/>
                  </a:lnTo>
                  <a:lnTo>
                    <a:pt x="1237" y="33"/>
                  </a:lnTo>
                  <a:lnTo>
                    <a:pt x="1200" y="24"/>
                  </a:lnTo>
                  <a:lnTo>
                    <a:pt x="1160" y="16"/>
                  </a:lnTo>
                  <a:lnTo>
                    <a:pt x="1118" y="11"/>
                  </a:lnTo>
                  <a:lnTo>
                    <a:pt x="1074" y="7"/>
                  </a:lnTo>
                  <a:lnTo>
                    <a:pt x="1030" y="4"/>
                  </a:lnTo>
                  <a:lnTo>
                    <a:pt x="985" y="2"/>
                  </a:lnTo>
                  <a:lnTo>
                    <a:pt x="938" y="1"/>
                  </a:lnTo>
                  <a:lnTo>
                    <a:pt x="892" y="0"/>
                  </a:lnTo>
                  <a:lnTo>
                    <a:pt x="737" y="0"/>
                  </a:lnTo>
                  <a:lnTo>
                    <a:pt x="676" y="1"/>
                  </a:lnTo>
                  <a:lnTo>
                    <a:pt x="618" y="4"/>
                  </a:lnTo>
                  <a:lnTo>
                    <a:pt x="562" y="7"/>
                  </a:lnTo>
                  <a:lnTo>
                    <a:pt x="508" y="15"/>
                  </a:lnTo>
                  <a:lnTo>
                    <a:pt x="454" y="25"/>
                  </a:lnTo>
                  <a:lnTo>
                    <a:pt x="400" y="40"/>
                  </a:lnTo>
                  <a:lnTo>
                    <a:pt x="345" y="60"/>
                  </a:lnTo>
                  <a:lnTo>
                    <a:pt x="288" y="85"/>
                  </a:lnTo>
                  <a:lnTo>
                    <a:pt x="263" y="98"/>
                  </a:lnTo>
                  <a:lnTo>
                    <a:pt x="237" y="113"/>
                  </a:lnTo>
                  <a:lnTo>
                    <a:pt x="209" y="131"/>
                  </a:lnTo>
                  <a:lnTo>
                    <a:pt x="179" y="149"/>
                  </a:lnTo>
                  <a:lnTo>
                    <a:pt x="149" y="171"/>
                  </a:lnTo>
                  <a:lnTo>
                    <a:pt x="121" y="195"/>
                  </a:lnTo>
                  <a:lnTo>
                    <a:pt x="94" y="221"/>
                  </a:lnTo>
                  <a:lnTo>
                    <a:pt x="68" y="251"/>
                  </a:lnTo>
                  <a:lnTo>
                    <a:pt x="44" y="283"/>
                  </a:lnTo>
                  <a:lnTo>
                    <a:pt x="26" y="316"/>
                  </a:lnTo>
                  <a:lnTo>
                    <a:pt x="10" y="354"/>
                  </a:lnTo>
                  <a:lnTo>
                    <a:pt x="0" y="394"/>
                  </a:lnTo>
                  <a:lnTo>
                    <a:pt x="4" y="396"/>
                  </a:lnTo>
                  <a:lnTo>
                    <a:pt x="10" y="399"/>
                  </a:lnTo>
                  <a:lnTo>
                    <a:pt x="20" y="401"/>
                  </a:lnTo>
                  <a:lnTo>
                    <a:pt x="32" y="399"/>
                  </a:lnTo>
                  <a:lnTo>
                    <a:pt x="49" y="396"/>
                  </a:lnTo>
                  <a:lnTo>
                    <a:pt x="69" y="388"/>
                  </a:lnTo>
                  <a:lnTo>
                    <a:pt x="90" y="378"/>
                  </a:lnTo>
                  <a:lnTo>
                    <a:pt x="111" y="367"/>
                  </a:lnTo>
                  <a:lnTo>
                    <a:pt x="131" y="352"/>
                  </a:lnTo>
                  <a:lnTo>
                    <a:pt x="149" y="335"/>
                  </a:lnTo>
                  <a:lnTo>
                    <a:pt x="164" y="316"/>
                  </a:lnTo>
                  <a:lnTo>
                    <a:pt x="174" y="295"/>
                  </a:lnTo>
                  <a:lnTo>
                    <a:pt x="179" y="280"/>
                  </a:lnTo>
                  <a:lnTo>
                    <a:pt x="185" y="265"/>
                  </a:lnTo>
                  <a:lnTo>
                    <a:pt x="191" y="249"/>
                  </a:lnTo>
                  <a:lnTo>
                    <a:pt x="200" y="234"/>
                  </a:lnTo>
                  <a:lnTo>
                    <a:pt x="211" y="219"/>
                  </a:lnTo>
                  <a:lnTo>
                    <a:pt x="224" y="203"/>
                  </a:lnTo>
                  <a:lnTo>
                    <a:pt x="240" y="190"/>
                  </a:lnTo>
                  <a:lnTo>
                    <a:pt x="258" y="176"/>
                  </a:lnTo>
                  <a:lnTo>
                    <a:pt x="280" y="162"/>
                  </a:lnTo>
                  <a:lnTo>
                    <a:pt x="308" y="151"/>
                  </a:lnTo>
                  <a:lnTo>
                    <a:pt x="339" y="141"/>
                  </a:lnTo>
                  <a:lnTo>
                    <a:pt x="376" y="131"/>
                  </a:lnTo>
                  <a:lnTo>
                    <a:pt x="418" y="123"/>
                  </a:lnTo>
                  <a:lnTo>
                    <a:pt x="466" y="118"/>
                  </a:lnTo>
                  <a:lnTo>
                    <a:pt x="520" y="114"/>
                  </a:lnTo>
                  <a:lnTo>
                    <a:pt x="517" y="153"/>
                  </a:lnTo>
                  <a:lnTo>
                    <a:pt x="512" y="201"/>
                  </a:lnTo>
                  <a:lnTo>
                    <a:pt x="506" y="255"/>
                  </a:lnTo>
                  <a:lnTo>
                    <a:pt x="498" y="316"/>
                  </a:lnTo>
                  <a:lnTo>
                    <a:pt x="489" y="384"/>
                  </a:lnTo>
                  <a:lnTo>
                    <a:pt x="477" y="458"/>
                  </a:lnTo>
                  <a:lnTo>
                    <a:pt x="462" y="539"/>
                  </a:lnTo>
                  <a:lnTo>
                    <a:pt x="445" y="627"/>
                  </a:lnTo>
                  <a:lnTo>
                    <a:pt x="425" y="718"/>
                  </a:lnTo>
                  <a:lnTo>
                    <a:pt x="400" y="818"/>
                  </a:lnTo>
                  <a:lnTo>
                    <a:pt x="373" y="921"/>
                  </a:lnTo>
                  <a:lnTo>
                    <a:pt x="341" y="1029"/>
                  </a:lnTo>
                  <a:lnTo>
                    <a:pt x="304" y="1142"/>
                  </a:lnTo>
                  <a:lnTo>
                    <a:pt x="262" y="1260"/>
                  </a:lnTo>
                  <a:lnTo>
                    <a:pt x="215" y="1382"/>
                  </a:lnTo>
                  <a:lnTo>
                    <a:pt x="206" y="1402"/>
                  </a:lnTo>
                  <a:lnTo>
                    <a:pt x="201" y="1417"/>
                  </a:lnTo>
                  <a:lnTo>
                    <a:pt x="196" y="1427"/>
                  </a:lnTo>
                  <a:lnTo>
                    <a:pt x="193" y="1438"/>
                  </a:lnTo>
                  <a:lnTo>
                    <a:pt x="193" y="1442"/>
                  </a:lnTo>
                  <a:lnTo>
                    <a:pt x="194" y="1448"/>
                  </a:lnTo>
                  <a:lnTo>
                    <a:pt x="199" y="1453"/>
                  </a:lnTo>
                  <a:lnTo>
                    <a:pt x="204" y="1454"/>
                  </a:lnTo>
                  <a:lnTo>
                    <a:pt x="210" y="1456"/>
                  </a:lnTo>
                  <a:lnTo>
                    <a:pt x="215" y="1456"/>
                  </a:lnTo>
                  <a:lnTo>
                    <a:pt x="231" y="1453"/>
                  </a:lnTo>
                  <a:lnTo>
                    <a:pt x="251" y="1448"/>
                  </a:lnTo>
                  <a:lnTo>
                    <a:pt x="272" y="1439"/>
                  </a:lnTo>
                  <a:lnTo>
                    <a:pt x="293" y="1428"/>
                  </a:lnTo>
                  <a:lnTo>
                    <a:pt x="332" y="1400"/>
                  </a:lnTo>
                  <a:lnTo>
                    <a:pt x="347" y="1385"/>
                  </a:lnTo>
                  <a:lnTo>
                    <a:pt x="360" y="1372"/>
                  </a:lnTo>
                  <a:lnTo>
                    <a:pt x="362" y="1368"/>
                  </a:lnTo>
                  <a:lnTo>
                    <a:pt x="366" y="1357"/>
                  </a:lnTo>
                  <a:lnTo>
                    <a:pt x="373" y="1340"/>
                  </a:lnTo>
                  <a:lnTo>
                    <a:pt x="383" y="1318"/>
                  </a:lnTo>
                  <a:lnTo>
                    <a:pt x="394" y="1289"/>
                  </a:lnTo>
                  <a:lnTo>
                    <a:pt x="407" y="1256"/>
                  </a:lnTo>
                  <a:lnTo>
                    <a:pt x="421" y="1217"/>
                  </a:lnTo>
                  <a:lnTo>
                    <a:pt x="438" y="1173"/>
                  </a:lnTo>
                  <a:lnTo>
                    <a:pt x="455" y="1125"/>
                  </a:lnTo>
                  <a:lnTo>
                    <a:pt x="472" y="1074"/>
                  </a:lnTo>
                  <a:lnTo>
                    <a:pt x="492" y="1017"/>
                  </a:lnTo>
                  <a:lnTo>
                    <a:pt x="510" y="957"/>
                  </a:lnTo>
                  <a:lnTo>
                    <a:pt x="530" y="893"/>
                  </a:lnTo>
                  <a:lnTo>
                    <a:pt x="549" y="826"/>
                  </a:lnTo>
                  <a:lnTo>
                    <a:pt x="569" y="756"/>
                  </a:lnTo>
                  <a:lnTo>
                    <a:pt x="587" y="683"/>
                  </a:lnTo>
                  <a:lnTo>
                    <a:pt x="606" y="607"/>
                  </a:lnTo>
                  <a:lnTo>
                    <a:pt x="622" y="529"/>
                  </a:lnTo>
                  <a:lnTo>
                    <a:pt x="638" y="450"/>
                  </a:lnTo>
                  <a:lnTo>
                    <a:pt x="653" y="368"/>
                  </a:lnTo>
                  <a:lnTo>
                    <a:pt x="666" y="284"/>
                  </a:lnTo>
                  <a:lnTo>
                    <a:pt x="677" y="200"/>
                  </a:lnTo>
                  <a:lnTo>
                    <a:pt x="686" y="114"/>
                  </a:lnTo>
                  <a:lnTo>
                    <a:pt x="786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  <p:sp>
        <p:nvSpPr>
          <p:cNvPr id="43" name="Oval 42"/>
          <p:cNvSpPr/>
          <p:nvPr/>
        </p:nvSpPr>
        <p:spPr>
          <a:xfrm>
            <a:off x="6156176" y="2276872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42" name="Group 18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6516216" y="2420888"/>
            <a:ext cx="701040" cy="418862"/>
            <a:chOff x="4256" y="2348"/>
            <a:chExt cx="2944" cy="1759"/>
          </a:xfrm>
        </p:grpSpPr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4256" y="2348"/>
              <a:ext cx="2944" cy="1"/>
            </a:xfrm>
            <a:prstGeom prst="line">
              <a:avLst/>
            </a:prstGeom>
            <a:noFill/>
            <a:ln w="8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4293" y="2592"/>
              <a:ext cx="1306" cy="1502"/>
            </a:xfrm>
            <a:custGeom>
              <a:avLst/>
              <a:gdLst/>
              <a:ahLst/>
              <a:cxnLst>
                <a:cxn ang="0">
                  <a:pos x="240" y="983"/>
                </a:cxn>
                <a:cxn ang="0">
                  <a:pos x="299" y="930"/>
                </a:cxn>
                <a:cxn ang="0">
                  <a:pos x="291" y="906"/>
                </a:cxn>
                <a:cxn ang="0">
                  <a:pos x="244" y="909"/>
                </a:cxn>
                <a:cxn ang="0">
                  <a:pos x="158" y="944"/>
                </a:cxn>
                <a:cxn ang="0">
                  <a:pos x="69" y="1016"/>
                </a:cxn>
                <a:cxn ang="0">
                  <a:pos x="10" y="1129"/>
                </a:cxn>
                <a:cxn ang="0">
                  <a:pos x="11" y="1263"/>
                </a:cxn>
                <a:cxn ang="0">
                  <a:pos x="87" y="1381"/>
                </a:cxn>
                <a:cxn ang="0">
                  <a:pos x="230" y="1469"/>
                </a:cxn>
                <a:cxn ang="0">
                  <a:pos x="425" y="1502"/>
                </a:cxn>
                <a:cxn ang="0">
                  <a:pos x="644" y="1473"/>
                </a:cxn>
                <a:cxn ang="0">
                  <a:pos x="852" y="1392"/>
                </a:cxn>
                <a:cxn ang="0">
                  <a:pos x="1023" y="1270"/>
                </a:cxn>
                <a:cxn ang="0">
                  <a:pos x="1134" y="1117"/>
                </a:cxn>
                <a:cxn ang="0">
                  <a:pos x="1160" y="950"/>
                </a:cxn>
                <a:cxn ang="0">
                  <a:pos x="1097" y="815"/>
                </a:cxn>
                <a:cxn ang="0">
                  <a:pos x="943" y="699"/>
                </a:cxn>
                <a:cxn ang="0">
                  <a:pos x="778" y="618"/>
                </a:cxn>
                <a:cxn ang="0">
                  <a:pos x="669" y="558"/>
                </a:cxn>
                <a:cxn ang="0">
                  <a:pos x="578" y="472"/>
                </a:cxn>
                <a:cxn ang="0">
                  <a:pos x="540" y="354"/>
                </a:cxn>
                <a:cxn ang="0">
                  <a:pos x="580" y="225"/>
                </a:cxn>
                <a:cxn ang="0">
                  <a:pos x="670" y="146"/>
                </a:cxn>
                <a:cxn ang="0">
                  <a:pos x="775" y="118"/>
                </a:cxn>
                <a:cxn ang="0">
                  <a:pos x="845" y="114"/>
                </a:cxn>
                <a:cxn ang="0">
                  <a:pos x="939" y="126"/>
                </a:cxn>
                <a:cxn ang="0">
                  <a:pos x="1046" y="161"/>
                </a:cxn>
                <a:cxn ang="0">
                  <a:pos x="1107" y="208"/>
                </a:cxn>
                <a:cxn ang="0">
                  <a:pos x="1129" y="287"/>
                </a:cxn>
                <a:cxn ang="0">
                  <a:pos x="1122" y="337"/>
                </a:cxn>
                <a:cxn ang="0">
                  <a:pos x="1123" y="382"/>
                </a:cxn>
                <a:cxn ang="0">
                  <a:pos x="1176" y="377"/>
                </a:cxn>
                <a:cxn ang="0">
                  <a:pos x="1259" y="331"/>
                </a:cxn>
                <a:cxn ang="0">
                  <a:pos x="1297" y="272"/>
                </a:cxn>
                <a:cxn ang="0">
                  <a:pos x="1304" y="173"/>
                </a:cxn>
                <a:cxn ang="0">
                  <a:pos x="1272" y="94"/>
                </a:cxn>
                <a:cxn ang="0">
                  <a:pos x="1189" y="41"/>
                </a:cxn>
                <a:cxn ang="0">
                  <a:pos x="1041" y="4"/>
                </a:cxn>
                <a:cxn ang="0">
                  <a:pos x="922" y="2"/>
                </a:cxn>
                <a:cxn ang="0">
                  <a:pos x="725" y="48"/>
                </a:cxn>
                <a:cxn ang="0">
                  <a:pos x="544" y="146"/>
                </a:cxn>
                <a:cxn ang="0">
                  <a:pos x="413" y="281"/>
                </a:cxn>
                <a:cxn ang="0">
                  <a:pos x="362" y="442"/>
                </a:cxn>
                <a:cxn ang="0">
                  <a:pos x="397" y="564"/>
                </a:cxn>
                <a:cxn ang="0">
                  <a:pos x="481" y="652"/>
                </a:cxn>
                <a:cxn ang="0">
                  <a:pos x="586" y="716"/>
                </a:cxn>
                <a:cxn ang="0">
                  <a:pos x="795" y="817"/>
                </a:cxn>
                <a:cxn ang="0">
                  <a:pos x="905" y="902"/>
                </a:cxn>
                <a:cxn ang="0">
                  <a:pos x="974" y="1010"/>
                </a:cxn>
                <a:cxn ang="0">
                  <a:pos x="980" y="1121"/>
                </a:cxn>
                <a:cxn ang="0">
                  <a:pos x="948" y="1214"/>
                </a:cxn>
                <a:cxn ang="0">
                  <a:pos x="873" y="1301"/>
                </a:cxn>
                <a:cxn ang="0">
                  <a:pos x="748" y="1364"/>
                </a:cxn>
                <a:cxn ang="0">
                  <a:pos x="564" y="1388"/>
                </a:cxn>
                <a:cxn ang="0">
                  <a:pos x="379" y="1352"/>
                </a:cxn>
                <a:cxn ang="0">
                  <a:pos x="246" y="1261"/>
                </a:cxn>
                <a:cxn ang="0">
                  <a:pos x="181" y="1143"/>
                </a:cxn>
                <a:cxn ang="0">
                  <a:pos x="182" y="1074"/>
                </a:cxn>
              </a:cxnLst>
              <a:rect l="0" t="0" r="r" b="b"/>
              <a:pathLst>
                <a:path w="1306" h="1502">
                  <a:moveTo>
                    <a:pt x="207" y="1002"/>
                  </a:moveTo>
                  <a:lnTo>
                    <a:pt x="215" y="998"/>
                  </a:lnTo>
                  <a:lnTo>
                    <a:pt x="227" y="992"/>
                  </a:lnTo>
                  <a:lnTo>
                    <a:pt x="240" y="983"/>
                  </a:lnTo>
                  <a:lnTo>
                    <a:pt x="255" y="974"/>
                  </a:lnTo>
                  <a:lnTo>
                    <a:pt x="282" y="952"/>
                  </a:lnTo>
                  <a:lnTo>
                    <a:pt x="292" y="941"/>
                  </a:lnTo>
                  <a:lnTo>
                    <a:pt x="299" y="930"/>
                  </a:lnTo>
                  <a:lnTo>
                    <a:pt x="302" y="920"/>
                  </a:lnTo>
                  <a:lnTo>
                    <a:pt x="301" y="913"/>
                  </a:lnTo>
                  <a:lnTo>
                    <a:pt x="297" y="909"/>
                  </a:lnTo>
                  <a:lnTo>
                    <a:pt x="291" y="906"/>
                  </a:lnTo>
                  <a:lnTo>
                    <a:pt x="285" y="905"/>
                  </a:lnTo>
                  <a:lnTo>
                    <a:pt x="277" y="905"/>
                  </a:lnTo>
                  <a:lnTo>
                    <a:pt x="261" y="906"/>
                  </a:lnTo>
                  <a:lnTo>
                    <a:pt x="244" y="909"/>
                  </a:lnTo>
                  <a:lnTo>
                    <a:pt x="225" y="915"/>
                  </a:lnTo>
                  <a:lnTo>
                    <a:pt x="203" y="922"/>
                  </a:lnTo>
                  <a:lnTo>
                    <a:pt x="181" y="932"/>
                  </a:lnTo>
                  <a:lnTo>
                    <a:pt x="158" y="944"/>
                  </a:lnTo>
                  <a:lnTo>
                    <a:pt x="135" y="958"/>
                  </a:lnTo>
                  <a:lnTo>
                    <a:pt x="111" y="975"/>
                  </a:lnTo>
                  <a:lnTo>
                    <a:pt x="90" y="994"/>
                  </a:lnTo>
                  <a:lnTo>
                    <a:pt x="69" y="1016"/>
                  </a:lnTo>
                  <a:lnTo>
                    <a:pt x="50" y="1040"/>
                  </a:lnTo>
                  <a:lnTo>
                    <a:pt x="34" y="1067"/>
                  </a:lnTo>
                  <a:lnTo>
                    <a:pt x="20" y="1097"/>
                  </a:lnTo>
                  <a:lnTo>
                    <a:pt x="10" y="1129"/>
                  </a:lnTo>
                  <a:lnTo>
                    <a:pt x="2" y="1163"/>
                  </a:lnTo>
                  <a:lnTo>
                    <a:pt x="0" y="1200"/>
                  </a:lnTo>
                  <a:lnTo>
                    <a:pt x="4" y="1232"/>
                  </a:lnTo>
                  <a:lnTo>
                    <a:pt x="11" y="1263"/>
                  </a:lnTo>
                  <a:lnTo>
                    <a:pt x="23" y="1295"/>
                  </a:lnTo>
                  <a:lnTo>
                    <a:pt x="40" y="1325"/>
                  </a:lnTo>
                  <a:lnTo>
                    <a:pt x="62" y="1354"/>
                  </a:lnTo>
                  <a:lnTo>
                    <a:pt x="87" y="1381"/>
                  </a:lnTo>
                  <a:lnTo>
                    <a:pt x="118" y="1407"/>
                  </a:lnTo>
                  <a:lnTo>
                    <a:pt x="151" y="1430"/>
                  </a:lnTo>
                  <a:lnTo>
                    <a:pt x="189" y="1450"/>
                  </a:lnTo>
                  <a:lnTo>
                    <a:pt x="230" y="1469"/>
                  </a:lnTo>
                  <a:lnTo>
                    <a:pt x="273" y="1483"/>
                  </a:lnTo>
                  <a:lnTo>
                    <a:pt x="321" y="1493"/>
                  </a:lnTo>
                  <a:lnTo>
                    <a:pt x="372" y="1500"/>
                  </a:lnTo>
                  <a:lnTo>
                    <a:pt x="425" y="1502"/>
                  </a:lnTo>
                  <a:lnTo>
                    <a:pt x="479" y="1500"/>
                  </a:lnTo>
                  <a:lnTo>
                    <a:pt x="534" y="1495"/>
                  </a:lnTo>
                  <a:lnTo>
                    <a:pt x="589" y="1486"/>
                  </a:lnTo>
                  <a:lnTo>
                    <a:pt x="644" y="1473"/>
                  </a:lnTo>
                  <a:lnTo>
                    <a:pt x="698" y="1457"/>
                  </a:lnTo>
                  <a:lnTo>
                    <a:pt x="750" y="1438"/>
                  </a:lnTo>
                  <a:lnTo>
                    <a:pt x="802" y="1416"/>
                  </a:lnTo>
                  <a:lnTo>
                    <a:pt x="852" y="1392"/>
                  </a:lnTo>
                  <a:lnTo>
                    <a:pt x="899" y="1365"/>
                  </a:lnTo>
                  <a:lnTo>
                    <a:pt x="944" y="1336"/>
                  </a:lnTo>
                  <a:lnTo>
                    <a:pt x="986" y="1304"/>
                  </a:lnTo>
                  <a:lnTo>
                    <a:pt x="1023" y="1270"/>
                  </a:lnTo>
                  <a:lnTo>
                    <a:pt x="1058" y="1234"/>
                  </a:lnTo>
                  <a:lnTo>
                    <a:pt x="1088" y="1197"/>
                  </a:lnTo>
                  <a:lnTo>
                    <a:pt x="1114" y="1158"/>
                  </a:lnTo>
                  <a:lnTo>
                    <a:pt x="1134" y="1117"/>
                  </a:lnTo>
                  <a:lnTo>
                    <a:pt x="1150" y="1075"/>
                  </a:lnTo>
                  <a:lnTo>
                    <a:pt x="1159" y="1032"/>
                  </a:lnTo>
                  <a:lnTo>
                    <a:pt x="1162" y="988"/>
                  </a:lnTo>
                  <a:lnTo>
                    <a:pt x="1160" y="950"/>
                  </a:lnTo>
                  <a:lnTo>
                    <a:pt x="1152" y="914"/>
                  </a:lnTo>
                  <a:lnTo>
                    <a:pt x="1138" y="879"/>
                  </a:lnTo>
                  <a:lnTo>
                    <a:pt x="1120" y="846"/>
                  </a:lnTo>
                  <a:lnTo>
                    <a:pt x="1097" y="815"/>
                  </a:lnTo>
                  <a:lnTo>
                    <a:pt x="1066" y="785"/>
                  </a:lnTo>
                  <a:lnTo>
                    <a:pt x="1031" y="755"/>
                  </a:lnTo>
                  <a:lnTo>
                    <a:pt x="990" y="727"/>
                  </a:lnTo>
                  <a:lnTo>
                    <a:pt x="943" y="699"/>
                  </a:lnTo>
                  <a:lnTo>
                    <a:pt x="889" y="670"/>
                  </a:lnTo>
                  <a:lnTo>
                    <a:pt x="830" y="642"/>
                  </a:lnTo>
                  <a:lnTo>
                    <a:pt x="804" y="631"/>
                  </a:lnTo>
                  <a:lnTo>
                    <a:pt x="778" y="618"/>
                  </a:lnTo>
                  <a:lnTo>
                    <a:pt x="750" y="605"/>
                  </a:lnTo>
                  <a:lnTo>
                    <a:pt x="723" y="591"/>
                  </a:lnTo>
                  <a:lnTo>
                    <a:pt x="695" y="575"/>
                  </a:lnTo>
                  <a:lnTo>
                    <a:pt x="669" y="558"/>
                  </a:lnTo>
                  <a:lnTo>
                    <a:pt x="642" y="539"/>
                  </a:lnTo>
                  <a:lnTo>
                    <a:pt x="619" y="519"/>
                  </a:lnTo>
                  <a:lnTo>
                    <a:pt x="597" y="496"/>
                  </a:lnTo>
                  <a:lnTo>
                    <a:pt x="578" y="472"/>
                  </a:lnTo>
                  <a:lnTo>
                    <a:pt x="563" y="446"/>
                  </a:lnTo>
                  <a:lnTo>
                    <a:pt x="551" y="417"/>
                  </a:lnTo>
                  <a:lnTo>
                    <a:pt x="543" y="387"/>
                  </a:lnTo>
                  <a:lnTo>
                    <a:pt x="540" y="354"/>
                  </a:lnTo>
                  <a:lnTo>
                    <a:pt x="543" y="321"/>
                  </a:lnTo>
                  <a:lnTo>
                    <a:pt x="552" y="286"/>
                  </a:lnTo>
                  <a:lnTo>
                    <a:pt x="564" y="254"/>
                  </a:lnTo>
                  <a:lnTo>
                    <a:pt x="580" y="225"/>
                  </a:lnTo>
                  <a:lnTo>
                    <a:pt x="598" y="198"/>
                  </a:lnTo>
                  <a:lnTo>
                    <a:pt x="620" y="176"/>
                  </a:lnTo>
                  <a:lnTo>
                    <a:pt x="643" y="159"/>
                  </a:lnTo>
                  <a:lnTo>
                    <a:pt x="670" y="146"/>
                  </a:lnTo>
                  <a:lnTo>
                    <a:pt x="696" y="136"/>
                  </a:lnTo>
                  <a:lnTo>
                    <a:pt x="724" y="128"/>
                  </a:lnTo>
                  <a:lnTo>
                    <a:pt x="750" y="122"/>
                  </a:lnTo>
                  <a:lnTo>
                    <a:pt x="775" y="118"/>
                  </a:lnTo>
                  <a:lnTo>
                    <a:pt x="797" y="116"/>
                  </a:lnTo>
                  <a:lnTo>
                    <a:pt x="814" y="115"/>
                  </a:lnTo>
                  <a:lnTo>
                    <a:pt x="827" y="114"/>
                  </a:lnTo>
                  <a:lnTo>
                    <a:pt x="845" y="114"/>
                  </a:lnTo>
                  <a:lnTo>
                    <a:pt x="861" y="115"/>
                  </a:lnTo>
                  <a:lnTo>
                    <a:pt x="884" y="118"/>
                  </a:lnTo>
                  <a:lnTo>
                    <a:pt x="909" y="121"/>
                  </a:lnTo>
                  <a:lnTo>
                    <a:pt x="939" y="126"/>
                  </a:lnTo>
                  <a:lnTo>
                    <a:pt x="969" y="133"/>
                  </a:lnTo>
                  <a:lnTo>
                    <a:pt x="1001" y="143"/>
                  </a:lnTo>
                  <a:lnTo>
                    <a:pt x="1032" y="155"/>
                  </a:lnTo>
                  <a:lnTo>
                    <a:pt x="1046" y="161"/>
                  </a:lnTo>
                  <a:lnTo>
                    <a:pt x="1072" y="175"/>
                  </a:lnTo>
                  <a:lnTo>
                    <a:pt x="1084" y="184"/>
                  </a:lnTo>
                  <a:lnTo>
                    <a:pt x="1097" y="195"/>
                  </a:lnTo>
                  <a:lnTo>
                    <a:pt x="1107" y="208"/>
                  </a:lnTo>
                  <a:lnTo>
                    <a:pt x="1116" y="223"/>
                  </a:lnTo>
                  <a:lnTo>
                    <a:pt x="1123" y="241"/>
                  </a:lnTo>
                  <a:lnTo>
                    <a:pt x="1127" y="262"/>
                  </a:lnTo>
                  <a:lnTo>
                    <a:pt x="1129" y="287"/>
                  </a:lnTo>
                  <a:lnTo>
                    <a:pt x="1128" y="302"/>
                  </a:lnTo>
                  <a:lnTo>
                    <a:pt x="1127" y="316"/>
                  </a:lnTo>
                  <a:lnTo>
                    <a:pt x="1125" y="326"/>
                  </a:lnTo>
                  <a:lnTo>
                    <a:pt x="1122" y="337"/>
                  </a:lnTo>
                  <a:lnTo>
                    <a:pt x="1118" y="350"/>
                  </a:lnTo>
                  <a:lnTo>
                    <a:pt x="1116" y="370"/>
                  </a:lnTo>
                  <a:lnTo>
                    <a:pt x="1118" y="378"/>
                  </a:lnTo>
                  <a:lnTo>
                    <a:pt x="1123" y="382"/>
                  </a:lnTo>
                  <a:lnTo>
                    <a:pt x="1129" y="384"/>
                  </a:lnTo>
                  <a:lnTo>
                    <a:pt x="1137" y="385"/>
                  </a:lnTo>
                  <a:lnTo>
                    <a:pt x="1156" y="383"/>
                  </a:lnTo>
                  <a:lnTo>
                    <a:pt x="1176" y="377"/>
                  </a:lnTo>
                  <a:lnTo>
                    <a:pt x="1197" y="368"/>
                  </a:lnTo>
                  <a:lnTo>
                    <a:pt x="1219" y="357"/>
                  </a:lnTo>
                  <a:lnTo>
                    <a:pt x="1239" y="344"/>
                  </a:lnTo>
                  <a:lnTo>
                    <a:pt x="1259" y="331"/>
                  </a:lnTo>
                  <a:lnTo>
                    <a:pt x="1271" y="319"/>
                  </a:lnTo>
                  <a:lnTo>
                    <a:pt x="1282" y="305"/>
                  </a:lnTo>
                  <a:lnTo>
                    <a:pt x="1290" y="289"/>
                  </a:lnTo>
                  <a:lnTo>
                    <a:pt x="1297" y="272"/>
                  </a:lnTo>
                  <a:lnTo>
                    <a:pt x="1302" y="251"/>
                  </a:lnTo>
                  <a:lnTo>
                    <a:pt x="1305" y="228"/>
                  </a:lnTo>
                  <a:lnTo>
                    <a:pt x="1306" y="201"/>
                  </a:lnTo>
                  <a:lnTo>
                    <a:pt x="1304" y="173"/>
                  </a:lnTo>
                  <a:lnTo>
                    <a:pt x="1300" y="148"/>
                  </a:lnTo>
                  <a:lnTo>
                    <a:pt x="1293" y="128"/>
                  </a:lnTo>
                  <a:lnTo>
                    <a:pt x="1283" y="109"/>
                  </a:lnTo>
                  <a:lnTo>
                    <a:pt x="1272" y="94"/>
                  </a:lnTo>
                  <a:lnTo>
                    <a:pt x="1257" y="81"/>
                  </a:lnTo>
                  <a:lnTo>
                    <a:pt x="1242" y="69"/>
                  </a:lnTo>
                  <a:lnTo>
                    <a:pt x="1226" y="59"/>
                  </a:lnTo>
                  <a:lnTo>
                    <a:pt x="1189" y="41"/>
                  </a:lnTo>
                  <a:lnTo>
                    <a:pt x="1148" y="26"/>
                  </a:lnTo>
                  <a:lnTo>
                    <a:pt x="1109" y="15"/>
                  </a:lnTo>
                  <a:lnTo>
                    <a:pt x="1073" y="8"/>
                  </a:lnTo>
                  <a:lnTo>
                    <a:pt x="1041" y="4"/>
                  </a:lnTo>
                  <a:lnTo>
                    <a:pt x="1012" y="1"/>
                  </a:lnTo>
                  <a:lnTo>
                    <a:pt x="990" y="0"/>
                  </a:lnTo>
                  <a:lnTo>
                    <a:pt x="971" y="0"/>
                  </a:lnTo>
                  <a:lnTo>
                    <a:pt x="922" y="2"/>
                  </a:lnTo>
                  <a:lnTo>
                    <a:pt x="873" y="8"/>
                  </a:lnTo>
                  <a:lnTo>
                    <a:pt x="824" y="18"/>
                  </a:lnTo>
                  <a:lnTo>
                    <a:pt x="774" y="32"/>
                  </a:lnTo>
                  <a:lnTo>
                    <a:pt x="725" y="48"/>
                  </a:lnTo>
                  <a:lnTo>
                    <a:pt x="677" y="68"/>
                  </a:lnTo>
                  <a:lnTo>
                    <a:pt x="630" y="91"/>
                  </a:lnTo>
                  <a:lnTo>
                    <a:pt x="586" y="118"/>
                  </a:lnTo>
                  <a:lnTo>
                    <a:pt x="544" y="146"/>
                  </a:lnTo>
                  <a:lnTo>
                    <a:pt x="506" y="177"/>
                  </a:lnTo>
                  <a:lnTo>
                    <a:pt x="471" y="210"/>
                  </a:lnTo>
                  <a:lnTo>
                    <a:pt x="439" y="245"/>
                  </a:lnTo>
                  <a:lnTo>
                    <a:pt x="413" y="281"/>
                  </a:lnTo>
                  <a:lnTo>
                    <a:pt x="392" y="320"/>
                  </a:lnTo>
                  <a:lnTo>
                    <a:pt x="376" y="360"/>
                  </a:lnTo>
                  <a:lnTo>
                    <a:pt x="366" y="400"/>
                  </a:lnTo>
                  <a:lnTo>
                    <a:pt x="362" y="442"/>
                  </a:lnTo>
                  <a:lnTo>
                    <a:pt x="364" y="476"/>
                  </a:lnTo>
                  <a:lnTo>
                    <a:pt x="371" y="508"/>
                  </a:lnTo>
                  <a:lnTo>
                    <a:pt x="382" y="537"/>
                  </a:lnTo>
                  <a:lnTo>
                    <a:pt x="397" y="564"/>
                  </a:lnTo>
                  <a:lnTo>
                    <a:pt x="414" y="589"/>
                  </a:lnTo>
                  <a:lnTo>
                    <a:pt x="434" y="612"/>
                  </a:lnTo>
                  <a:lnTo>
                    <a:pt x="457" y="633"/>
                  </a:lnTo>
                  <a:lnTo>
                    <a:pt x="481" y="652"/>
                  </a:lnTo>
                  <a:lnTo>
                    <a:pt x="507" y="670"/>
                  </a:lnTo>
                  <a:lnTo>
                    <a:pt x="533" y="686"/>
                  </a:lnTo>
                  <a:lnTo>
                    <a:pt x="560" y="702"/>
                  </a:lnTo>
                  <a:lnTo>
                    <a:pt x="586" y="716"/>
                  </a:lnTo>
                  <a:lnTo>
                    <a:pt x="639" y="740"/>
                  </a:lnTo>
                  <a:lnTo>
                    <a:pt x="700" y="768"/>
                  </a:lnTo>
                  <a:lnTo>
                    <a:pt x="732" y="783"/>
                  </a:lnTo>
                  <a:lnTo>
                    <a:pt x="795" y="817"/>
                  </a:lnTo>
                  <a:lnTo>
                    <a:pt x="825" y="836"/>
                  </a:lnTo>
                  <a:lnTo>
                    <a:pt x="853" y="856"/>
                  </a:lnTo>
                  <a:lnTo>
                    <a:pt x="881" y="878"/>
                  </a:lnTo>
                  <a:lnTo>
                    <a:pt x="905" y="902"/>
                  </a:lnTo>
                  <a:lnTo>
                    <a:pt x="927" y="926"/>
                  </a:lnTo>
                  <a:lnTo>
                    <a:pt x="947" y="952"/>
                  </a:lnTo>
                  <a:lnTo>
                    <a:pt x="962" y="980"/>
                  </a:lnTo>
                  <a:lnTo>
                    <a:pt x="974" y="1010"/>
                  </a:lnTo>
                  <a:lnTo>
                    <a:pt x="981" y="1042"/>
                  </a:lnTo>
                  <a:lnTo>
                    <a:pt x="984" y="1076"/>
                  </a:lnTo>
                  <a:lnTo>
                    <a:pt x="983" y="1099"/>
                  </a:lnTo>
                  <a:lnTo>
                    <a:pt x="980" y="1121"/>
                  </a:lnTo>
                  <a:lnTo>
                    <a:pt x="976" y="1144"/>
                  </a:lnTo>
                  <a:lnTo>
                    <a:pt x="969" y="1167"/>
                  </a:lnTo>
                  <a:lnTo>
                    <a:pt x="960" y="1191"/>
                  </a:lnTo>
                  <a:lnTo>
                    <a:pt x="948" y="1214"/>
                  </a:lnTo>
                  <a:lnTo>
                    <a:pt x="934" y="1237"/>
                  </a:lnTo>
                  <a:lnTo>
                    <a:pt x="916" y="1259"/>
                  </a:lnTo>
                  <a:lnTo>
                    <a:pt x="896" y="1281"/>
                  </a:lnTo>
                  <a:lnTo>
                    <a:pt x="873" y="1301"/>
                  </a:lnTo>
                  <a:lnTo>
                    <a:pt x="847" y="1319"/>
                  </a:lnTo>
                  <a:lnTo>
                    <a:pt x="817" y="1336"/>
                  </a:lnTo>
                  <a:lnTo>
                    <a:pt x="785" y="1351"/>
                  </a:lnTo>
                  <a:lnTo>
                    <a:pt x="748" y="1364"/>
                  </a:lnTo>
                  <a:lnTo>
                    <a:pt x="708" y="1374"/>
                  </a:lnTo>
                  <a:lnTo>
                    <a:pt x="664" y="1382"/>
                  </a:lnTo>
                  <a:lnTo>
                    <a:pt x="616" y="1387"/>
                  </a:lnTo>
                  <a:lnTo>
                    <a:pt x="564" y="1388"/>
                  </a:lnTo>
                  <a:lnTo>
                    <a:pt x="514" y="1386"/>
                  </a:lnTo>
                  <a:lnTo>
                    <a:pt x="467" y="1379"/>
                  </a:lnTo>
                  <a:lnTo>
                    <a:pt x="421" y="1367"/>
                  </a:lnTo>
                  <a:lnTo>
                    <a:pt x="379" y="1352"/>
                  </a:lnTo>
                  <a:lnTo>
                    <a:pt x="341" y="1334"/>
                  </a:lnTo>
                  <a:lnTo>
                    <a:pt x="305" y="1312"/>
                  </a:lnTo>
                  <a:lnTo>
                    <a:pt x="273" y="1288"/>
                  </a:lnTo>
                  <a:lnTo>
                    <a:pt x="246" y="1261"/>
                  </a:lnTo>
                  <a:lnTo>
                    <a:pt x="223" y="1233"/>
                  </a:lnTo>
                  <a:lnTo>
                    <a:pt x="203" y="1204"/>
                  </a:lnTo>
                  <a:lnTo>
                    <a:pt x="190" y="1174"/>
                  </a:lnTo>
                  <a:lnTo>
                    <a:pt x="181" y="1143"/>
                  </a:lnTo>
                  <a:lnTo>
                    <a:pt x="179" y="1112"/>
                  </a:lnTo>
                  <a:lnTo>
                    <a:pt x="179" y="1105"/>
                  </a:lnTo>
                  <a:lnTo>
                    <a:pt x="180" y="1093"/>
                  </a:lnTo>
                  <a:lnTo>
                    <a:pt x="182" y="1074"/>
                  </a:lnTo>
                  <a:lnTo>
                    <a:pt x="187" y="1053"/>
                  </a:lnTo>
                  <a:lnTo>
                    <a:pt x="195" y="1028"/>
                  </a:lnTo>
                  <a:lnTo>
                    <a:pt x="207" y="10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644" y="2638"/>
              <a:ext cx="1476" cy="1469"/>
            </a:xfrm>
            <a:custGeom>
              <a:avLst/>
              <a:gdLst/>
              <a:ahLst/>
              <a:cxnLst>
                <a:cxn ang="0">
                  <a:pos x="1360" y="343"/>
                </a:cxn>
                <a:cxn ang="0">
                  <a:pos x="1439" y="137"/>
                </a:cxn>
                <a:cxn ang="0">
                  <a:pos x="1473" y="28"/>
                </a:cxn>
                <a:cxn ang="0">
                  <a:pos x="1463" y="0"/>
                </a:cxn>
                <a:cxn ang="0">
                  <a:pos x="1382" y="24"/>
                </a:cxn>
                <a:cxn ang="0">
                  <a:pos x="1300" y="99"/>
                </a:cxn>
                <a:cxn ang="0">
                  <a:pos x="1275" y="165"/>
                </a:cxn>
                <a:cxn ang="0">
                  <a:pos x="1211" y="333"/>
                </a:cxn>
                <a:cxn ang="0">
                  <a:pos x="1085" y="572"/>
                </a:cxn>
                <a:cxn ang="0">
                  <a:pos x="878" y="881"/>
                </a:cxn>
                <a:cxn ang="0">
                  <a:pos x="687" y="1112"/>
                </a:cxn>
                <a:cxn ang="0">
                  <a:pos x="500" y="1279"/>
                </a:cxn>
                <a:cxn ang="0">
                  <a:pos x="344" y="1342"/>
                </a:cxn>
                <a:cxn ang="0">
                  <a:pos x="236" y="1298"/>
                </a:cxn>
                <a:cxn ang="0">
                  <a:pos x="186" y="1193"/>
                </a:cxn>
                <a:cxn ang="0">
                  <a:pos x="187" y="1037"/>
                </a:cxn>
                <a:cxn ang="0">
                  <a:pos x="270" y="777"/>
                </a:cxn>
                <a:cxn ang="0">
                  <a:pos x="413" y="447"/>
                </a:cxn>
                <a:cxn ang="0">
                  <a:pos x="496" y="235"/>
                </a:cxn>
                <a:cxn ang="0">
                  <a:pos x="524" y="99"/>
                </a:cxn>
                <a:cxn ang="0">
                  <a:pos x="492" y="18"/>
                </a:cxn>
                <a:cxn ang="0">
                  <a:pos x="419" y="0"/>
                </a:cxn>
                <a:cxn ang="0">
                  <a:pos x="254" y="34"/>
                </a:cxn>
                <a:cxn ang="0">
                  <a:pos x="115" y="107"/>
                </a:cxn>
                <a:cxn ang="0">
                  <a:pos x="57" y="171"/>
                </a:cxn>
                <a:cxn ang="0">
                  <a:pos x="93" y="182"/>
                </a:cxn>
                <a:cxn ang="0">
                  <a:pos x="183" y="140"/>
                </a:cxn>
                <a:cxn ang="0">
                  <a:pos x="275" y="114"/>
                </a:cxn>
                <a:cxn ang="0">
                  <a:pos x="334" y="138"/>
                </a:cxn>
                <a:cxn ang="0">
                  <a:pos x="339" y="239"/>
                </a:cxn>
                <a:cxn ang="0">
                  <a:pos x="283" y="411"/>
                </a:cxn>
                <a:cxn ang="0">
                  <a:pos x="142" y="736"/>
                </a:cxn>
                <a:cxn ang="0">
                  <a:pos x="46" y="978"/>
                </a:cxn>
                <a:cxn ang="0">
                  <a:pos x="4" y="1150"/>
                </a:cxn>
                <a:cxn ang="0">
                  <a:pos x="7" y="1286"/>
                </a:cxn>
                <a:cxn ang="0">
                  <a:pos x="57" y="1396"/>
                </a:cxn>
                <a:cxn ang="0">
                  <a:pos x="172" y="1454"/>
                </a:cxn>
                <a:cxn ang="0">
                  <a:pos x="381" y="1416"/>
                </a:cxn>
                <a:cxn ang="0">
                  <a:pos x="648" y="1252"/>
                </a:cxn>
                <a:cxn ang="0">
                  <a:pos x="945" y="955"/>
                </a:cxn>
                <a:cxn ang="0">
                  <a:pos x="1042" y="892"/>
                </a:cxn>
                <a:cxn ang="0">
                  <a:pos x="977" y="1151"/>
                </a:cxn>
                <a:cxn ang="0">
                  <a:pos x="947" y="1387"/>
                </a:cxn>
                <a:cxn ang="0">
                  <a:pos x="961" y="1440"/>
                </a:cxn>
                <a:cxn ang="0">
                  <a:pos x="1034" y="1469"/>
                </a:cxn>
                <a:cxn ang="0">
                  <a:pos x="1148" y="1437"/>
                </a:cxn>
                <a:cxn ang="0">
                  <a:pos x="1262" y="1360"/>
                </a:cxn>
                <a:cxn ang="0">
                  <a:pos x="1259" y="1325"/>
                </a:cxn>
                <a:cxn ang="0">
                  <a:pos x="1184" y="1346"/>
                </a:cxn>
                <a:cxn ang="0">
                  <a:pos x="1126" y="1317"/>
                </a:cxn>
                <a:cxn ang="0">
                  <a:pos x="1142" y="1134"/>
                </a:cxn>
                <a:cxn ang="0">
                  <a:pos x="1194" y="905"/>
                </a:cxn>
                <a:cxn ang="0">
                  <a:pos x="1242" y="739"/>
                </a:cxn>
              </a:cxnLst>
              <a:rect l="0" t="0" r="r" b="b"/>
              <a:pathLst>
                <a:path w="1476" h="1469">
                  <a:moveTo>
                    <a:pt x="1314" y="492"/>
                  </a:moveTo>
                  <a:lnTo>
                    <a:pt x="1328" y="448"/>
                  </a:lnTo>
                  <a:lnTo>
                    <a:pt x="1339" y="410"/>
                  </a:lnTo>
                  <a:lnTo>
                    <a:pt x="1350" y="375"/>
                  </a:lnTo>
                  <a:lnTo>
                    <a:pt x="1360" y="343"/>
                  </a:lnTo>
                  <a:lnTo>
                    <a:pt x="1371" y="311"/>
                  </a:lnTo>
                  <a:lnTo>
                    <a:pt x="1383" y="280"/>
                  </a:lnTo>
                  <a:lnTo>
                    <a:pt x="1395" y="247"/>
                  </a:lnTo>
                  <a:lnTo>
                    <a:pt x="1425" y="172"/>
                  </a:lnTo>
                  <a:lnTo>
                    <a:pt x="1439" y="137"/>
                  </a:lnTo>
                  <a:lnTo>
                    <a:pt x="1450" y="107"/>
                  </a:lnTo>
                  <a:lnTo>
                    <a:pt x="1459" y="81"/>
                  </a:lnTo>
                  <a:lnTo>
                    <a:pt x="1465" y="58"/>
                  </a:lnTo>
                  <a:lnTo>
                    <a:pt x="1470" y="41"/>
                  </a:lnTo>
                  <a:lnTo>
                    <a:pt x="1473" y="28"/>
                  </a:lnTo>
                  <a:lnTo>
                    <a:pt x="1475" y="19"/>
                  </a:lnTo>
                  <a:lnTo>
                    <a:pt x="1476" y="14"/>
                  </a:lnTo>
                  <a:lnTo>
                    <a:pt x="1474" y="7"/>
                  </a:lnTo>
                  <a:lnTo>
                    <a:pt x="1469" y="2"/>
                  </a:lnTo>
                  <a:lnTo>
                    <a:pt x="1463" y="0"/>
                  </a:lnTo>
                  <a:lnTo>
                    <a:pt x="1455" y="0"/>
                  </a:lnTo>
                  <a:lnTo>
                    <a:pt x="1441" y="2"/>
                  </a:lnTo>
                  <a:lnTo>
                    <a:pt x="1422" y="6"/>
                  </a:lnTo>
                  <a:lnTo>
                    <a:pt x="1403" y="14"/>
                  </a:lnTo>
                  <a:lnTo>
                    <a:pt x="1382" y="24"/>
                  </a:lnTo>
                  <a:lnTo>
                    <a:pt x="1361" y="36"/>
                  </a:lnTo>
                  <a:lnTo>
                    <a:pt x="1341" y="50"/>
                  </a:lnTo>
                  <a:lnTo>
                    <a:pt x="1323" y="65"/>
                  </a:lnTo>
                  <a:lnTo>
                    <a:pt x="1310" y="82"/>
                  </a:lnTo>
                  <a:lnTo>
                    <a:pt x="1300" y="99"/>
                  </a:lnTo>
                  <a:lnTo>
                    <a:pt x="1298" y="104"/>
                  </a:lnTo>
                  <a:lnTo>
                    <a:pt x="1294" y="113"/>
                  </a:lnTo>
                  <a:lnTo>
                    <a:pt x="1289" y="126"/>
                  </a:lnTo>
                  <a:lnTo>
                    <a:pt x="1282" y="144"/>
                  </a:lnTo>
                  <a:lnTo>
                    <a:pt x="1275" y="165"/>
                  </a:lnTo>
                  <a:lnTo>
                    <a:pt x="1265" y="190"/>
                  </a:lnTo>
                  <a:lnTo>
                    <a:pt x="1255" y="219"/>
                  </a:lnTo>
                  <a:lnTo>
                    <a:pt x="1244" y="251"/>
                  </a:lnTo>
                  <a:lnTo>
                    <a:pt x="1229" y="291"/>
                  </a:lnTo>
                  <a:lnTo>
                    <a:pt x="1211" y="333"/>
                  </a:lnTo>
                  <a:lnTo>
                    <a:pt x="1191" y="377"/>
                  </a:lnTo>
                  <a:lnTo>
                    <a:pt x="1168" y="423"/>
                  </a:lnTo>
                  <a:lnTo>
                    <a:pt x="1142" y="472"/>
                  </a:lnTo>
                  <a:lnTo>
                    <a:pt x="1115" y="522"/>
                  </a:lnTo>
                  <a:lnTo>
                    <a:pt x="1085" y="572"/>
                  </a:lnTo>
                  <a:lnTo>
                    <a:pt x="1055" y="623"/>
                  </a:lnTo>
                  <a:lnTo>
                    <a:pt x="1022" y="675"/>
                  </a:lnTo>
                  <a:lnTo>
                    <a:pt x="953" y="779"/>
                  </a:lnTo>
                  <a:lnTo>
                    <a:pt x="916" y="830"/>
                  </a:lnTo>
                  <a:lnTo>
                    <a:pt x="878" y="881"/>
                  </a:lnTo>
                  <a:lnTo>
                    <a:pt x="841" y="930"/>
                  </a:lnTo>
                  <a:lnTo>
                    <a:pt x="802" y="978"/>
                  </a:lnTo>
                  <a:lnTo>
                    <a:pt x="764" y="1024"/>
                  </a:lnTo>
                  <a:lnTo>
                    <a:pt x="724" y="1070"/>
                  </a:lnTo>
                  <a:lnTo>
                    <a:pt x="687" y="1112"/>
                  </a:lnTo>
                  <a:lnTo>
                    <a:pt x="648" y="1151"/>
                  </a:lnTo>
                  <a:lnTo>
                    <a:pt x="609" y="1188"/>
                  </a:lnTo>
                  <a:lnTo>
                    <a:pt x="573" y="1221"/>
                  </a:lnTo>
                  <a:lnTo>
                    <a:pt x="536" y="1252"/>
                  </a:lnTo>
                  <a:lnTo>
                    <a:pt x="500" y="1279"/>
                  </a:lnTo>
                  <a:lnTo>
                    <a:pt x="466" y="1301"/>
                  </a:lnTo>
                  <a:lnTo>
                    <a:pt x="433" y="1318"/>
                  </a:lnTo>
                  <a:lnTo>
                    <a:pt x="402" y="1331"/>
                  </a:lnTo>
                  <a:lnTo>
                    <a:pt x="371" y="1339"/>
                  </a:lnTo>
                  <a:lnTo>
                    <a:pt x="344" y="1342"/>
                  </a:lnTo>
                  <a:lnTo>
                    <a:pt x="316" y="1340"/>
                  </a:lnTo>
                  <a:lnTo>
                    <a:pt x="293" y="1334"/>
                  </a:lnTo>
                  <a:lnTo>
                    <a:pt x="270" y="1325"/>
                  </a:lnTo>
                  <a:lnTo>
                    <a:pt x="252" y="1313"/>
                  </a:lnTo>
                  <a:lnTo>
                    <a:pt x="236" y="1298"/>
                  </a:lnTo>
                  <a:lnTo>
                    <a:pt x="221" y="1280"/>
                  </a:lnTo>
                  <a:lnTo>
                    <a:pt x="209" y="1261"/>
                  </a:lnTo>
                  <a:lnTo>
                    <a:pt x="199" y="1240"/>
                  </a:lnTo>
                  <a:lnTo>
                    <a:pt x="192" y="1216"/>
                  </a:lnTo>
                  <a:lnTo>
                    <a:pt x="186" y="1193"/>
                  </a:lnTo>
                  <a:lnTo>
                    <a:pt x="182" y="1169"/>
                  </a:lnTo>
                  <a:lnTo>
                    <a:pt x="178" y="1145"/>
                  </a:lnTo>
                  <a:lnTo>
                    <a:pt x="178" y="1121"/>
                  </a:lnTo>
                  <a:lnTo>
                    <a:pt x="181" y="1080"/>
                  </a:lnTo>
                  <a:lnTo>
                    <a:pt x="187" y="1037"/>
                  </a:lnTo>
                  <a:lnTo>
                    <a:pt x="196" y="991"/>
                  </a:lnTo>
                  <a:lnTo>
                    <a:pt x="210" y="942"/>
                  </a:lnTo>
                  <a:lnTo>
                    <a:pt x="226" y="891"/>
                  </a:lnTo>
                  <a:lnTo>
                    <a:pt x="247" y="835"/>
                  </a:lnTo>
                  <a:lnTo>
                    <a:pt x="270" y="777"/>
                  </a:lnTo>
                  <a:lnTo>
                    <a:pt x="296" y="714"/>
                  </a:lnTo>
                  <a:lnTo>
                    <a:pt x="324" y="648"/>
                  </a:lnTo>
                  <a:lnTo>
                    <a:pt x="356" y="577"/>
                  </a:lnTo>
                  <a:lnTo>
                    <a:pt x="389" y="502"/>
                  </a:lnTo>
                  <a:lnTo>
                    <a:pt x="413" y="447"/>
                  </a:lnTo>
                  <a:lnTo>
                    <a:pt x="434" y="397"/>
                  </a:lnTo>
                  <a:lnTo>
                    <a:pt x="453" y="352"/>
                  </a:lnTo>
                  <a:lnTo>
                    <a:pt x="470" y="309"/>
                  </a:lnTo>
                  <a:lnTo>
                    <a:pt x="484" y="271"/>
                  </a:lnTo>
                  <a:lnTo>
                    <a:pt x="496" y="235"/>
                  </a:lnTo>
                  <a:lnTo>
                    <a:pt x="506" y="202"/>
                  </a:lnTo>
                  <a:lnTo>
                    <a:pt x="514" y="173"/>
                  </a:lnTo>
                  <a:lnTo>
                    <a:pt x="519" y="146"/>
                  </a:lnTo>
                  <a:lnTo>
                    <a:pt x="523" y="122"/>
                  </a:lnTo>
                  <a:lnTo>
                    <a:pt x="524" y="99"/>
                  </a:lnTo>
                  <a:lnTo>
                    <a:pt x="523" y="76"/>
                  </a:lnTo>
                  <a:lnTo>
                    <a:pt x="519" y="56"/>
                  </a:lnTo>
                  <a:lnTo>
                    <a:pt x="512" y="41"/>
                  </a:lnTo>
                  <a:lnTo>
                    <a:pt x="503" y="28"/>
                  </a:lnTo>
                  <a:lnTo>
                    <a:pt x="492" y="18"/>
                  </a:lnTo>
                  <a:lnTo>
                    <a:pt x="480" y="11"/>
                  </a:lnTo>
                  <a:lnTo>
                    <a:pt x="467" y="5"/>
                  </a:lnTo>
                  <a:lnTo>
                    <a:pt x="451" y="2"/>
                  </a:lnTo>
                  <a:lnTo>
                    <a:pt x="435" y="0"/>
                  </a:lnTo>
                  <a:lnTo>
                    <a:pt x="419" y="0"/>
                  </a:lnTo>
                  <a:lnTo>
                    <a:pt x="386" y="2"/>
                  </a:lnTo>
                  <a:lnTo>
                    <a:pt x="354" y="6"/>
                  </a:lnTo>
                  <a:lnTo>
                    <a:pt x="320" y="13"/>
                  </a:lnTo>
                  <a:lnTo>
                    <a:pt x="286" y="23"/>
                  </a:lnTo>
                  <a:lnTo>
                    <a:pt x="254" y="34"/>
                  </a:lnTo>
                  <a:lnTo>
                    <a:pt x="222" y="47"/>
                  </a:lnTo>
                  <a:lnTo>
                    <a:pt x="193" y="61"/>
                  </a:lnTo>
                  <a:lnTo>
                    <a:pt x="164" y="76"/>
                  </a:lnTo>
                  <a:lnTo>
                    <a:pt x="139" y="92"/>
                  </a:lnTo>
                  <a:lnTo>
                    <a:pt x="115" y="107"/>
                  </a:lnTo>
                  <a:lnTo>
                    <a:pt x="95" y="122"/>
                  </a:lnTo>
                  <a:lnTo>
                    <a:pt x="80" y="136"/>
                  </a:lnTo>
                  <a:lnTo>
                    <a:pt x="67" y="149"/>
                  </a:lnTo>
                  <a:lnTo>
                    <a:pt x="59" y="161"/>
                  </a:lnTo>
                  <a:lnTo>
                    <a:pt x="57" y="171"/>
                  </a:lnTo>
                  <a:lnTo>
                    <a:pt x="58" y="177"/>
                  </a:lnTo>
                  <a:lnTo>
                    <a:pt x="62" y="181"/>
                  </a:lnTo>
                  <a:lnTo>
                    <a:pt x="68" y="183"/>
                  </a:lnTo>
                  <a:lnTo>
                    <a:pt x="80" y="183"/>
                  </a:lnTo>
                  <a:lnTo>
                    <a:pt x="93" y="182"/>
                  </a:lnTo>
                  <a:lnTo>
                    <a:pt x="108" y="178"/>
                  </a:lnTo>
                  <a:lnTo>
                    <a:pt x="126" y="172"/>
                  </a:lnTo>
                  <a:lnTo>
                    <a:pt x="144" y="163"/>
                  </a:lnTo>
                  <a:lnTo>
                    <a:pt x="163" y="153"/>
                  </a:lnTo>
                  <a:lnTo>
                    <a:pt x="183" y="140"/>
                  </a:lnTo>
                  <a:lnTo>
                    <a:pt x="204" y="129"/>
                  </a:lnTo>
                  <a:lnTo>
                    <a:pt x="225" y="121"/>
                  </a:lnTo>
                  <a:lnTo>
                    <a:pt x="246" y="117"/>
                  </a:lnTo>
                  <a:lnTo>
                    <a:pt x="263" y="115"/>
                  </a:lnTo>
                  <a:lnTo>
                    <a:pt x="275" y="114"/>
                  </a:lnTo>
                  <a:lnTo>
                    <a:pt x="280" y="114"/>
                  </a:lnTo>
                  <a:lnTo>
                    <a:pt x="298" y="115"/>
                  </a:lnTo>
                  <a:lnTo>
                    <a:pt x="313" y="120"/>
                  </a:lnTo>
                  <a:lnTo>
                    <a:pt x="325" y="127"/>
                  </a:lnTo>
                  <a:lnTo>
                    <a:pt x="334" y="138"/>
                  </a:lnTo>
                  <a:lnTo>
                    <a:pt x="340" y="151"/>
                  </a:lnTo>
                  <a:lnTo>
                    <a:pt x="345" y="168"/>
                  </a:lnTo>
                  <a:lnTo>
                    <a:pt x="346" y="188"/>
                  </a:lnTo>
                  <a:lnTo>
                    <a:pt x="344" y="212"/>
                  </a:lnTo>
                  <a:lnTo>
                    <a:pt x="339" y="239"/>
                  </a:lnTo>
                  <a:lnTo>
                    <a:pt x="332" y="270"/>
                  </a:lnTo>
                  <a:lnTo>
                    <a:pt x="323" y="302"/>
                  </a:lnTo>
                  <a:lnTo>
                    <a:pt x="311" y="337"/>
                  </a:lnTo>
                  <a:lnTo>
                    <a:pt x="298" y="373"/>
                  </a:lnTo>
                  <a:lnTo>
                    <a:pt x="283" y="411"/>
                  </a:lnTo>
                  <a:lnTo>
                    <a:pt x="267" y="450"/>
                  </a:lnTo>
                  <a:lnTo>
                    <a:pt x="215" y="571"/>
                  </a:lnTo>
                  <a:lnTo>
                    <a:pt x="197" y="611"/>
                  </a:lnTo>
                  <a:lnTo>
                    <a:pt x="168" y="676"/>
                  </a:lnTo>
                  <a:lnTo>
                    <a:pt x="142" y="736"/>
                  </a:lnTo>
                  <a:lnTo>
                    <a:pt x="118" y="792"/>
                  </a:lnTo>
                  <a:lnTo>
                    <a:pt x="97" y="844"/>
                  </a:lnTo>
                  <a:lnTo>
                    <a:pt x="78" y="892"/>
                  </a:lnTo>
                  <a:lnTo>
                    <a:pt x="60" y="936"/>
                  </a:lnTo>
                  <a:lnTo>
                    <a:pt x="46" y="978"/>
                  </a:lnTo>
                  <a:lnTo>
                    <a:pt x="34" y="1016"/>
                  </a:lnTo>
                  <a:lnTo>
                    <a:pt x="24" y="1053"/>
                  </a:lnTo>
                  <a:lnTo>
                    <a:pt x="14" y="1087"/>
                  </a:lnTo>
                  <a:lnTo>
                    <a:pt x="8" y="1119"/>
                  </a:lnTo>
                  <a:lnTo>
                    <a:pt x="4" y="1150"/>
                  </a:lnTo>
                  <a:lnTo>
                    <a:pt x="1" y="1179"/>
                  </a:lnTo>
                  <a:lnTo>
                    <a:pt x="0" y="1208"/>
                  </a:lnTo>
                  <a:lnTo>
                    <a:pt x="1" y="1235"/>
                  </a:lnTo>
                  <a:lnTo>
                    <a:pt x="3" y="1261"/>
                  </a:lnTo>
                  <a:lnTo>
                    <a:pt x="7" y="1286"/>
                  </a:lnTo>
                  <a:lnTo>
                    <a:pt x="12" y="1311"/>
                  </a:lnTo>
                  <a:lnTo>
                    <a:pt x="21" y="1334"/>
                  </a:lnTo>
                  <a:lnTo>
                    <a:pt x="30" y="1357"/>
                  </a:lnTo>
                  <a:lnTo>
                    <a:pt x="42" y="1377"/>
                  </a:lnTo>
                  <a:lnTo>
                    <a:pt x="57" y="1396"/>
                  </a:lnTo>
                  <a:lnTo>
                    <a:pt x="75" y="1413"/>
                  </a:lnTo>
                  <a:lnTo>
                    <a:pt x="94" y="1429"/>
                  </a:lnTo>
                  <a:lnTo>
                    <a:pt x="117" y="1440"/>
                  </a:lnTo>
                  <a:lnTo>
                    <a:pt x="143" y="1449"/>
                  </a:lnTo>
                  <a:lnTo>
                    <a:pt x="172" y="1454"/>
                  </a:lnTo>
                  <a:lnTo>
                    <a:pt x="205" y="1456"/>
                  </a:lnTo>
                  <a:lnTo>
                    <a:pt x="246" y="1454"/>
                  </a:lnTo>
                  <a:lnTo>
                    <a:pt x="289" y="1446"/>
                  </a:lnTo>
                  <a:lnTo>
                    <a:pt x="333" y="1434"/>
                  </a:lnTo>
                  <a:lnTo>
                    <a:pt x="381" y="1416"/>
                  </a:lnTo>
                  <a:lnTo>
                    <a:pt x="431" y="1393"/>
                  </a:lnTo>
                  <a:lnTo>
                    <a:pt x="483" y="1366"/>
                  </a:lnTo>
                  <a:lnTo>
                    <a:pt x="536" y="1333"/>
                  </a:lnTo>
                  <a:lnTo>
                    <a:pt x="591" y="1295"/>
                  </a:lnTo>
                  <a:lnTo>
                    <a:pt x="648" y="1252"/>
                  </a:lnTo>
                  <a:lnTo>
                    <a:pt x="705" y="1203"/>
                  </a:lnTo>
                  <a:lnTo>
                    <a:pt x="764" y="1149"/>
                  </a:lnTo>
                  <a:lnTo>
                    <a:pt x="823" y="1090"/>
                  </a:lnTo>
                  <a:lnTo>
                    <a:pt x="883" y="1025"/>
                  </a:lnTo>
                  <a:lnTo>
                    <a:pt x="945" y="955"/>
                  </a:lnTo>
                  <a:lnTo>
                    <a:pt x="1005" y="879"/>
                  </a:lnTo>
                  <a:lnTo>
                    <a:pt x="1066" y="797"/>
                  </a:lnTo>
                  <a:lnTo>
                    <a:pt x="1068" y="799"/>
                  </a:lnTo>
                  <a:lnTo>
                    <a:pt x="1056" y="845"/>
                  </a:lnTo>
                  <a:lnTo>
                    <a:pt x="1042" y="892"/>
                  </a:lnTo>
                  <a:lnTo>
                    <a:pt x="1028" y="942"/>
                  </a:lnTo>
                  <a:lnTo>
                    <a:pt x="1015" y="993"/>
                  </a:lnTo>
                  <a:lnTo>
                    <a:pt x="1002" y="1046"/>
                  </a:lnTo>
                  <a:lnTo>
                    <a:pt x="989" y="1099"/>
                  </a:lnTo>
                  <a:lnTo>
                    <a:pt x="977" y="1151"/>
                  </a:lnTo>
                  <a:lnTo>
                    <a:pt x="967" y="1203"/>
                  </a:lnTo>
                  <a:lnTo>
                    <a:pt x="959" y="1253"/>
                  </a:lnTo>
                  <a:lnTo>
                    <a:pt x="952" y="1301"/>
                  </a:lnTo>
                  <a:lnTo>
                    <a:pt x="948" y="1346"/>
                  </a:lnTo>
                  <a:lnTo>
                    <a:pt x="947" y="1387"/>
                  </a:lnTo>
                  <a:lnTo>
                    <a:pt x="947" y="1401"/>
                  </a:lnTo>
                  <a:lnTo>
                    <a:pt x="949" y="1410"/>
                  </a:lnTo>
                  <a:lnTo>
                    <a:pt x="951" y="1421"/>
                  </a:lnTo>
                  <a:lnTo>
                    <a:pt x="955" y="1430"/>
                  </a:lnTo>
                  <a:lnTo>
                    <a:pt x="961" y="1440"/>
                  </a:lnTo>
                  <a:lnTo>
                    <a:pt x="969" y="1449"/>
                  </a:lnTo>
                  <a:lnTo>
                    <a:pt x="980" y="1457"/>
                  </a:lnTo>
                  <a:lnTo>
                    <a:pt x="994" y="1463"/>
                  </a:lnTo>
                  <a:lnTo>
                    <a:pt x="1013" y="1467"/>
                  </a:lnTo>
                  <a:lnTo>
                    <a:pt x="1034" y="1469"/>
                  </a:lnTo>
                  <a:lnTo>
                    <a:pt x="1054" y="1467"/>
                  </a:lnTo>
                  <a:lnTo>
                    <a:pt x="1076" y="1463"/>
                  </a:lnTo>
                  <a:lnTo>
                    <a:pt x="1099" y="1456"/>
                  </a:lnTo>
                  <a:lnTo>
                    <a:pt x="1124" y="1448"/>
                  </a:lnTo>
                  <a:lnTo>
                    <a:pt x="1148" y="1437"/>
                  </a:lnTo>
                  <a:lnTo>
                    <a:pt x="1195" y="1412"/>
                  </a:lnTo>
                  <a:lnTo>
                    <a:pt x="1216" y="1399"/>
                  </a:lnTo>
                  <a:lnTo>
                    <a:pt x="1235" y="1386"/>
                  </a:lnTo>
                  <a:lnTo>
                    <a:pt x="1250" y="1372"/>
                  </a:lnTo>
                  <a:lnTo>
                    <a:pt x="1262" y="1360"/>
                  </a:lnTo>
                  <a:lnTo>
                    <a:pt x="1271" y="1348"/>
                  </a:lnTo>
                  <a:lnTo>
                    <a:pt x="1273" y="1338"/>
                  </a:lnTo>
                  <a:lnTo>
                    <a:pt x="1271" y="1331"/>
                  </a:lnTo>
                  <a:lnTo>
                    <a:pt x="1266" y="1327"/>
                  </a:lnTo>
                  <a:lnTo>
                    <a:pt x="1259" y="1325"/>
                  </a:lnTo>
                  <a:lnTo>
                    <a:pt x="1252" y="1324"/>
                  </a:lnTo>
                  <a:lnTo>
                    <a:pt x="1237" y="1326"/>
                  </a:lnTo>
                  <a:lnTo>
                    <a:pt x="1220" y="1330"/>
                  </a:lnTo>
                  <a:lnTo>
                    <a:pt x="1201" y="1337"/>
                  </a:lnTo>
                  <a:lnTo>
                    <a:pt x="1184" y="1346"/>
                  </a:lnTo>
                  <a:lnTo>
                    <a:pt x="1169" y="1355"/>
                  </a:lnTo>
                  <a:lnTo>
                    <a:pt x="1152" y="1350"/>
                  </a:lnTo>
                  <a:lnTo>
                    <a:pt x="1140" y="1342"/>
                  </a:lnTo>
                  <a:lnTo>
                    <a:pt x="1131" y="1331"/>
                  </a:lnTo>
                  <a:lnTo>
                    <a:pt x="1126" y="1317"/>
                  </a:lnTo>
                  <a:lnTo>
                    <a:pt x="1124" y="1301"/>
                  </a:lnTo>
                  <a:lnTo>
                    <a:pt x="1125" y="1264"/>
                  </a:lnTo>
                  <a:lnTo>
                    <a:pt x="1129" y="1222"/>
                  </a:lnTo>
                  <a:lnTo>
                    <a:pt x="1135" y="1179"/>
                  </a:lnTo>
                  <a:lnTo>
                    <a:pt x="1142" y="1134"/>
                  </a:lnTo>
                  <a:lnTo>
                    <a:pt x="1151" y="1088"/>
                  </a:lnTo>
                  <a:lnTo>
                    <a:pt x="1162" y="1041"/>
                  </a:lnTo>
                  <a:lnTo>
                    <a:pt x="1172" y="994"/>
                  </a:lnTo>
                  <a:lnTo>
                    <a:pt x="1183" y="949"/>
                  </a:lnTo>
                  <a:lnTo>
                    <a:pt x="1194" y="905"/>
                  </a:lnTo>
                  <a:lnTo>
                    <a:pt x="1205" y="864"/>
                  </a:lnTo>
                  <a:lnTo>
                    <a:pt x="1217" y="826"/>
                  </a:lnTo>
                  <a:lnTo>
                    <a:pt x="1226" y="792"/>
                  </a:lnTo>
                  <a:lnTo>
                    <a:pt x="1235" y="763"/>
                  </a:lnTo>
                  <a:lnTo>
                    <a:pt x="1242" y="739"/>
                  </a:lnTo>
                  <a:lnTo>
                    <a:pt x="1314" y="4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  <p:sp>
        <p:nvSpPr>
          <p:cNvPr id="56" name="Oval 55"/>
          <p:cNvSpPr/>
          <p:nvPr/>
        </p:nvSpPr>
        <p:spPr>
          <a:xfrm>
            <a:off x="1403648" y="3861048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49" name="Group 25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691680" y="4005064"/>
            <a:ext cx="759619" cy="416005"/>
            <a:chOff x="1259" y="3345"/>
            <a:chExt cx="3190" cy="1747"/>
          </a:xfrm>
        </p:grpSpPr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259" y="3345"/>
              <a:ext cx="3190" cy="1"/>
            </a:xfrm>
            <a:prstGeom prst="line">
              <a:avLst/>
            </a:prstGeom>
            <a:noFill/>
            <a:ln w="8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321" y="3588"/>
              <a:ext cx="1320" cy="1504"/>
            </a:xfrm>
            <a:custGeom>
              <a:avLst/>
              <a:gdLst/>
              <a:ahLst/>
              <a:cxnLst>
                <a:cxn ang="0">
                  <a:pos x="524" y="22"/>
                </a:cxn>
                <a:cxn ang="0">
                  <a:pos x="493" y="3"/>
                </a:cxn>
                <a:cxn ang="0">
                  <a:pos x="394" y="43"/>
                </a:cxn>
                <a:cxn ang="0">
                  <a:pos x="243" y="126"/>
                </a:cxn>
                <a:cxn ang="0">
                  <a:pos x="201" y="184"/>
                </a:cxn>
                <a:cxn ang="0">
                  <a:pos x="233" y="190"/>
                </a:cxn>
                <a:cxn ang="0">
                  <a:pos x="314" y="157"/>
                </a:cxn>
                <a:cxn ang="0">
                  <a:pos x="290" y="475"/>
                </a:cxn>
                <a:cxn ang="0">
                  <a:pos x="212" y="863"/>
                </a:cxn>
                <a:cxn ang="0">
                  <a:pos x="141" y="1146"/>
                </a:cxn>
                <a:cxn ang="0">
                  <a:pos x="71" y="1337"/>
                </a:cxn>
                <a:cxn ang="0">
                  <a:pos x="5" y="1471"/>
                </a:cxn>
                <a:cxn ang="0">
                  <a:pos x="6" y="1500"/>
                </a:cxn>
                <a:cxn ang="0">
                  <a:pos x="59" y="1495"/>
                </a:cxn>
                <a:cxn ang="0">
                  <a:pos x="159" y="1432"/>
                </a:cxn>
                <a:cxn ang="0">
                  <a:pos x="195" y="1371"/>
                </a:cxn>
                <a:cxn ang="0">
                  <a:pos x="270" y="1198"/>
                </a:cxn>
                <a:cxn ang="0">
                  <a:pos x="363" y="895"/>
                </a:cxn>
                <a:cxn ang="0">
                  <a:pos x="494" y="521"/>
                </a:cxn>
                <a:cxn ang="0">
                  <a:pos x="663" y="248"/>
                </a:cxn>
                <a:cxn ang="0">
                  <a:pos x="812" y="135"/>
                </a:cxn>
                <a:cxn ang="0">
                  <a:pos x="1004" y="125"/>
                </a:cxn>
                <a:cxn ang="0">
                  <a:pos x="1131" y="231"/>
                </a:cxn>
                <a:cxn ang="0">
                  <a:pos x="1119" y="397"/>
                </a:cxn>
                <a:cxn ang="0">
                  <a:pos x="982" y="517"/>
                </a:cxn>
                <a:cxn ang="0">
                  <a:pos x="770" y="601"/>
                </a:cxn>
                <a:cxn ang="0">
                  <a:pos x="618" y="663"/>
                </a:cxn>
                <a:cxn ang="0">
                  <a:pos x="562" y="731"/>
                </a:cxn>
                <a:cxn ang="0">
                  <a:pos x="603" y="737"/>
                </a:cxn>
                <a:cxn ang="0">
                  <a:pos x="729" y="734"/>
                </a:cxn>
                <a:cxn ang="0">
                  <a:pos x="936" y="807"/>
                </a:cxn>
                <a:cxn ang="0">
                  <a:pos x="1051" y="968"/>
                </a:cxn>
                <a:cxn ang="0">
                  <a:pos x="1040" y="1177"/>
                </a:cxn>
                <a:cxn ang="0">
                  <a:pos x="925" y="1319"/>
                </a:cxn>
                <a:cxn ang="0">
                  <a:pos x="739" y="1384"/>
                </a:cxn>
                <a:cxn ang="0">
                  <a:pos x="538" y="1374"/>
                </a:cxn>
                <a:cxn ang="0">
                  <a:pos x="422" y="1307"/>
                </a:cxn>
                <a:cxn ang="0">
                  <a:pos x="379" y="1264"/>
                </a:cxn>
                <a:cxn ang="0">
                  <a:pos x="309" y="1275"/>
                </a:cxn>
                <a:cxn ang="0">
                  <a:pos x="221" y="1337"/>
                </a:cxn>
                <a:cxn ang="0">
                  <a:pos x="222" y="1382"/>
                </a:cxn>
                <a:cxn ang="0">
                  <a:pos x="301" y="1450"/>
                </a:cxn>
                <a:cxn ang="0">
                  <a:pos x="470" y="1501"/>
                </a:cxn>
                <a:cxn ang="0">
                  <a:pos x="714" y="1477"/>
                </a:cxn>
                <a:cxn ang="0">
                  <a:pos x="964" y="1374"/>
                </a:cxn>
                <a:cxn ang="0">
                  <a:pos x="1159" y="1201"/>
                </a:cxn>
                <a:cxn ang="0">
                  <a:pos x="1239" y="964"/>
                </a:cxn>
                <a:cxn ang="0">
                  <a:pos x="1173" y="765"/>
                </a:cxn>
                <a:cxn ang="0">
                  <a:pos x="1000" y="647"/>
                </a:cxn>
                <a:cxn ang="0">
                  <a:pos x="1028" y="564"/>
                </a:cxn>
                <a:cxn ang="0">
                  <a:pos x="1213" y="428"/>
                </a:cxn>
                <a:cxn ang="0">
                  <a:pos x="1317" y="249"/>
                </a:cxn>
                <a:cxn ang="0">
                  <a:pos x="1275" y="82"/>
                </a:cxn>
                <a:cxn ang="0">
                  <a:pos x="1110" y="3"/>
                </a:cxn>
                <a:cxn ang="0">
                  <a:pos x="944" y="15"/>
                </a:cxn>
                <a:cxn ang="0">
                  <a:pos x="726" y="105"/>
                </a:cxn>
                <a:cxn ang="0">
                  <a:pos x="481" y="324"/>
                </a:cxn>
              </a:cxnLst>
              <a:rect l="0" t="0" r="r" b="b"/>
              <a:pathLst>
                <a:path w="1320" h="1504">
                  <a:moveTo>
                    <a:pt x="519" y="52"/>
                  </a:moveTo>
                  <a:lnTo>
                    <a:pt x="520" y="46"/>
                  </a:lnTo>
                  <a:lnTo>
                    <a:pt x="522" y="38"/>
                  </a:lnTo>
                  <a:lnTo>
                    <a:pt x="523" y="28"/>
                  </a:lnTo>
                  <a:lnTo>
                    <a:pt x="524" y="22"/>
                  </a:lnTo>
                  <a:lnTo>
                    <a:pt x="523" y="13"/>
                  </a:lnTo>
                  <a:lnTo>
                    <a:pt x="519" y="7"/>
                  </a:lnTo>
                  <a:lnTo>
                    <a:pt x="512" y="3"/>
                  </a:lnTo>
                  <a:lnTo>
                    <a:pt x="501" y="2"/>
                  </a:lnTo>
                  <a:lnTo>
                    <a:pt x="493" y="3"/>
                  </a:lnTo>
                  <a:lnTo>
                    <a:pt x="481" y="7"/>
                  </a:lnTo>
                  <a:lnTo>
                    <a:pt x="463" y="14"/>
                  </a:lnTo>
                  <a:lnTo>
                    <a:pt x="442" y="21"/>
                  </a:lnTo>
                  <a:lnTo>
                    <a:pt x="419" y="32"/>
                  </a:lnTo>
                  <a:lnTo>
                    <a:pt x="394" y="43"/>
                  </a:lnTo>
                  <a:lnTo>
                    <a:pt x="368" y="56"/>
                  </a:lnTo>
                  <a:lnTo>
                    <a:pt x="340" y="69"/>
                  </a:lnTo>
                  <a:lnTo>
                    <a:pt x="287" y="98"/>
                  </a:lnTo>
                  <a:lnTo>
                    <a:pt x="264" y="112"/>
                  </a:lnTo>
                  <a:lnTo>
                    <a:pt x="243" y="126"/>
                  </a:lnTo>
                  <a:lnTo>
                    <a:pt x="225" y="141"/>
                  </a:lnTo>
                  <a:lnTo>
                    <a:pt x="212" y="154"/>
                  </a:lnTo>
                  <a:lnTo>
                    <a:pt x="203" y="167"/>
                  </a:lnTo>
                  <a:lnTo>
                    <a:pt x="200" y="178"/>
                  </a:lnTo>
                  <a:lnTo>
                    <a:pt x="201" y="184"/>
                  </a:lnTo>
                  <a:lnTo>
                    <a:pt x="206" y="187"/>
                  </a:lnTo>
                  <a:lnTo>
                    <a:pt x="210" y="190"/>
                  </a:lnTo>
                  <a:lnTo>
                    <a:pt x="216" y="190"/>
                  </a:lnTo>
                  <a:lnTo>
                    <a:pt x="222" y="191"/>
                  </a:lnTo>
                  <a:lnTo>
                    <a:pt x="233" y="190"/>
                  </a:lnTo>
                  <a:lnTo>
                    <a:pt x="245" y="187"/>
                  </a:lnTo>
                  <a:lnTo>
                    <a:pt x="258" y="184"/>
                  </a:lnTo>
                  <a:lnTo>
                    <a:pt x="273" y="178"/>
                  </a:lnTo>
                  <a:lnTo>
                    <a:pt x="291" y="168"/>
                  </a:lnTo>
                  <a:lnTo>
                    <a:pt x="314" y="157"/>
                  </a:lnTo>
                  <a:lnTo>
                    <a:pt x="341" y="143"/>
                  </a:lnTo>
                  <a:lnTo>
                    <a:pt x="331" y="222"/>
                  </a:lnTo>
                  <a:lnTo>
                    <a:pt x="319" y="304"/>
                  </a:lnTo>
                  <a:lnTo>
                    <a:pt x="304" y="389"/>
                  </a:lnTo>
                  <a:lnTo>
                    <a:pt x="290" y="475"/>
                  </a:lnTo>
                  <a:lnTo>
                    <a:pt x="274" y="558"/>
                  </a:lnTo>
                  <a:lnTo>
                    <a:pt x="258" y="640"/>
                  </a:lnTo>
                  <a:lnTo>
                    <a:pt x="243" y="717"/>
                  </a:lnTo>
                  <a:lnTo>
                    <a:pt x="228" y="788"/>
                  </a:lnTo>
                  <a:lnTo>
                    <a:pt x="212" y="863"/>
                  </a:lnTo>
                  <a:lnTo>
                    <a:pt x="196" y="932"/>
                  </a:lnTo>
                  <a:lnTo>
                    <a:pt x="182" y="993"/>
                  </a:lnTo>
                  <a:lnTo>
                    <a:pt x="167" y="1049"/>
                  </a:lnTo>
                  <a:lnTo>
                    <a:pt x="154" y="1099"/>
                  </a:lnTo>
                  <a:lnTo>
                    <a:pt x="141" y="1146"/>
                  </a:lnTo>
                  <a:lnTo>
                    <a:pt x="128" y="1187"/>
                  </a:lnTo>
                  <a:lnTo>
                    <a:pt x="114" y="1228"/>
                  </a:lnTo>
                  <a:lnTo>
                    <a:pt x="101" y="1265"/>
                  </a:lnTo>
                  <a:lnTo>
                    <a:pt x="87" y="1301"/>
                  </a:lnTo>
                  <a:lnTo>
                    <a:pt x="71" y="1337"/>
                  </a:lnTo>
                  <a:lnTo>
                    <a:pt x="55" y="1371"/>
                  </a:lnTo>
                  <a:lnTo>
                    <a:pt x="37" y="1408"/>
                  </a:lnTo>
                  <a:lnTo>
                    <a:pt x="18" y="1446"/>
                  </a:lnTo>
                  <a:lnTo>
                    <a:pt x="11" y="1462"/>
                  </a:lnTo>
                  <a:lnTo>
                    <a:pt x="5" y="1471"/>
                  </a:lnTo>
                  <a:lnTo>
                    <a:pt x="3" y="1480"/>
                  </a:lnTo>
                  <a:lnTo>
                    <a:pt x="0" y="1485"/>
                  </a:lnTo>
                  <a:lnTo>
                    <a:pt x="0" y="1489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3"/>
                  </a:lnTo>
                  <a:lnTo>
                    <a:pt x="17" y="1504"/>
                  </a:lnTo>
                  <a:lnTo>
                    <a:pt x="23" y="1504"/>
                  </a:lnTo>
                  <a:lnTo>
                    <a:pt x="40" y="1501"/>
                  </a:lnTo>
                  <a:lnTo>
                    <a:pt x="59" y="1495"/>
                  </a:lnTo>
                  <a:lnTo>
                    <a:pt x="81" y="1487"/>
                  </a:lnTo>
                  <a:lnTo>
                    <a:pt x="104" y="1475"/>
                  </a:lnTo>
                  <a:lnTo>
                    <a:pt x="124" y="1462"/>
                  </a:lnTo>
                  <a:lnTo>
                    <a:pt x="143" y="1448"/>
                  </a:lnTo>
                  <a:lnTo>
                    <a:pt x="159" y="1432"/>
                  </a:lnTo>
                  <a:lnTo>
                    <a:pt x="171" y="1417"/>
                  </a:lnTo>
                  <a:lnTo>
                    <a:pt x="172" y="1413"/>
                  </a:lnTo>
                  <a:lnTo>
                    <a:pt x="177" y="1405"/>
                  </a:lnTo>
                  <a:lnTo>
                    <a:pt x="185" y="1391"/>
                  </a:lnTo>
                  <a:lnTo>
                    <a:pt x="195" y="1371"/>
                  </a:lnTo>
                  <a:lnTo>
                    <a:pt x="207" y="1347"/>
                  </a:lnTo>
                  <a:lnTo>
                    <a:pt x="221" y="1317"/>
                  </a:lnTo>
                  <a:lnTo>
                    <a:pt x="237" y="1283"/>
                  </a:lnTo>
                  <a:lnTo>
                    <a:pt x="254" y="1243"/>
                  </a:lnTo>
                  <a:lnTo>
                    <a:pt x="270" y="1198"/>
                  </a:lnTo>
                  <a:lnTo>
                    <a:pt x="288" y="1148"/>
                  </a:lnTo>
                  <a:lnTo>
                    <a:pt x="308" y="1094"/>
                  </a:lnTo>
                  <a:lnTo>
                    <a:pt x="326" y="1035"/>
                  </a:lnTo>
                  <a:lnTo>
                    <a:pt x="343" y="971"/>
                  </a:lnTo>
                  <a:lnTo>
                    <a:pt x="363" y="895"/>
                  </a:lnTo>
                  <a:lnTo>
                    <a:pt x="385" y="819"/>
                  </a:lnTo>
                  <a:lnTo>
                    <a:pt x="409" y="742"/>
                  </a:lnTo>
                  <a:lnTo>
                    <a:pt x="434" y="667"/>
                  </a:lnTo>
                  <a:lnTo>
                    <a:pt x="463" y="594"/>
                  </a:lnTo>
                  <a:lnTo>
                    <a:pt x="494" y="521"/>
                  </a:lnTo>
                  <a:lnTo>
                    <a:pt x="529" y="451"/>
                  </a:lnTo>
                  <a:lnTo>
                    <a:pt x="568" y="382"/>
                  </a:lnTo>
                  <a:lnTo>
                    <a:pt x="612" y="316"/>
                  </a:lnTo>
                  <a:lnTo>
                    <a:pt x="638" y="280"/>
                  </a:lnTo>
                  <a:lnTo>
                    <a:pt x="663" y="248"/>
                  </a:lnTo>
                  <a:lnTo>
                    <a:pt x="691" y="218"/>
                  </a:lnTo>
                  <a:lnTo>
                    <a:pt x="719" y="192"/>
                  </a:lnTo>
                  <a:lnTo>
                    <a:pt x="747" y="169"/>
                  </a:lnTo>
                  <a:lnTo>
                    <a:pt x="779" y="150"/>
                  </a:lnTo>
                  <a:lnTo>
                    <a:pt x="812" y="135"/>
                  </a:lnTo>
                  <a:lnTo>
                    <a:pt x="848" y="123"/>
                  </a:lnTo>
                  <a:lnTo>
                    <a:pt x="887" y="117"/>
                  </a:lnTo>
                  <a:lnTo>
                    <a:pt x="929" y="114"/>
                  </a:lnTo>
                  <a:lnTo>
                    <a:pt x="968" y="117"/>
                  </a:lnTo>
                  <a:lnTo>
                    <a:pt x="1004" y="125"/>
                  </a:lnTo>
                  <a:lnTo>
                    <a:pt x="1038" y="138"/>
                  </a:lnTo>
                  <a:lnTo>
                    <a:pt x="1068" y="156"/>
                  </a:lnTo>
                  <a:lnTo>
                    <a:pt x="1093" y="178"/>
                  </a:lnTo>
                  <a:lnTo>
                    <a:pt x="1115" y="203"/>
                  </a:lnTo>
                  <a:lnTo>
                    <a:pt x="1131" y="231"/>
                  </a:lnTo>
                  <a:lnTo>
                    <a:pt x="1140" y="262"/>
                  </a:lnTo>
                  <a:lnTo>
                    <a:pt x="1144" y="296"/>
                  </a:lnTo>
                  <a:lnTo>
                    <a:pt x="1140" y="333"/>
                  </a:lnTo>
                  <a:lnTo>
                    <a:pt x="1132" y="367"/>
                  </a:lnTo>
                  <a:lnTo>
                    <a:pt x="1119" y="397"/>
                  </a:lnTo>
                  <a:lnTo>
                    <a:pt x="1099" y="426"/>
                  </a:lnTo>
                  <a:lnTo>
                    <a:pt x="1075" y="452"/>
                  </a:lnTo>
                  <a:lnTo>
                    <a:pt x="1048" y="475"/>
                  </a:lnTo>
                  <a:lnTo>
                    <a:pt x="1016" y="497"/>
                  </a:lnTo>
                  <a:lnTo>
                    <a:pt x="982" y="517"/>
                  </a:lnTo>
                  <a:lnTo>
                    <a:pt x="944" y="536"/>
                  </a:lnTo>
                  <a:lnTo>
                    <a:pt x="904" y="554"/>
                  </a:lnTo>
                  <a:lnTo>
                    <a:pt x="861" y="570"/>
                  </a:lnTo>
                  <a:lnTo>
                    <a:pt x="817" y="586"/>
                  </a:lnTo>
                  <a:lnTo>
                    <a:pt x="770" y="601"/>
                  </a:lnTo>
                  <a:lnTo>
                    <a:pt x="723" y="618"/>
                  </a:lnTo>
                  <a:lnTo>
                    <a:pt x="697" y="628"/>
                  </a:lnTo>
                  <a:lnTo>
                    <a:pt x="670" y="638"/>
                  </a:lnTo>
                  <a:lnTo>
                    <a:pt x="643" y="650"/>
                  </a:lnTo>
                  <a:lnTo>
                    <a:pt x="618" y="663"/>
                  </a:lnTo>
                  <a:lnTo>
                    <a:pt x="595" y="678"/>
                  </a:lnTo>
                  <a:lnTo>
                    <a:pt x="577" y="693"/>
                  </a:lnTo>
                  <a:lnTo>
                    <a:pt x="566" y="709"/>
                  </a:lnTo>
                  <a:lnTo>
                    <a:pt x="561" y="725"/>
                  </a:lnTo>
                  <a:lnTo>
                    <a:pt x="562" y="731"/>
                  </a:lnTo>
                  <a:lnTo>
                    <a:pt x="566" y="736"/>
                  </a:lnTo>
                  <a:lnTo>
                    <a:pt x="572" y="739"/>
                  </a:lnTo>
                  <a:lnTo>
                    <a:pt x="582" y="740"/>
                  </a:lnTo>
                  <a:lnTo>
                    <a:pt x="589" y="739"/>
                  </a:lnTo>
                  <a:lnTo>
                    <a:pt x="603" y="737"/>
                  </a:lnTo>
                  <a:lnTo>
                    <a:pt x="620" y="735"/>
                  </a:lnTo>
                  <a:lnTo>
                    <a:pt x="640" y="734"/>
                  </a:lnTo>
                  <a:lnTo>
                    <a:pt x="661" y="731"/>
                  </a:lnTo>
                  <a:lnTo>
                    <a:pt x="681" y="731"/>
                  </a:lnTo>
                  <a:lnTo>
                    <a:pt x="729" y="734"/>
                  </a:lnTo>
                  <a:lnTo>
                    <a:pt x="776" y="740"/>
                  </a:lnTo>
                  <a:lnTo>
                    <a:pt x="821" y="751"/>
                  </a:lnTo>
                  <a:lnTo>
                    <a:pt x="863" y="766"/>
                  </a:lnTo>
                  <a:lnTo>
                    <a:pt x="901" y="784"/>
                  </a:lnTo>
                  <a:lnTo>
                    <a:pt x="936" y="807"/>
                  </a:lnTo>
                  <a:lnTo>
                    <a:pt x="967" y="833"/>
                  </a:lnTo>
                  <a:lnTo>
                    <a:pt x="995" y="862"/>
                  </a:lnTo>
                  <a:lnTo>
                    <a:pt x="1019" y="894"/>
                  </a:lnTo>
                  <a:lnTo>
                    <a:pt x="1037" y="930"/>
                  </a:lnTo>
                  <a:lnTo>
                    <a:pt x="1051" y="968"/>
                  </a:lnTo>
                  <a:lnTo>
                    <a:pt x="1060" y="1008"/>
                  </a:lnTo>
                  <a:lnTo>
                    <a:pt x="1062" y="1051"/>
                  </a:lnTo>
                  <a:lnTo>
                    <a:pt x="1060" y="1097"/>
                  </a:lnTo>
                  <a:lnTo>
                    <a:pt x="1052" y="1138"/>
                  </a:lnTo>
                  <a:lnTo>
                    <a:pt x="1040" y="1177"/>
                  </a:lnTo>
                  <a:lnTo>
                    <a:pt x="1025" y="1211"/>
                  </a:lnTo>
                  <a:lnTo>
                    <a:pt x="1004" y="1243"/>
                  </a:lnTo>
                  <a:lnTo>
                    <a:pt x="982" y="1271"/>
                  </a:lnTo>
                  <a:lnTo>
                    <a:pt x="955" y="1297"/>
                  </a:lnTo>
                  <a:lnTo>
                    <a:pt x="925" y="1319"/>
                  </a:lnTo>
                  <a:lnTo>
                    <a:pt x="891" y="1338"/>
                  </a:lnTo>
                  <a:lnTo>
                    <a:pt x="857" y="1354"/>
                  </a:lnTo>
                  <a:lnTo>
                    <a:pt x="819" y="1368"/>
                  </a:lnTo>
                  <a:lnTo>
                    <a:pt x="780" y="1377"/>
                  </a:lnTo>
                  <a:lnTo>
                    <a:pt x="739" y="1384"/>
                  </a:lnTo>
                  <a:lnTo>
                    <a:pt x="697" y="1389"/>
                  </a:lnTo>
                  <a:lnTo>
                    <a:pt x="652" y="1390"/>
                  </a:lnTo>
                  <a:lnTo>
                    <a:pt x="610" y="1388"/>
                  </a:lnTo>
                  <a:lnTo>
                    <a:pt x="572" y="1382"/>
                  </a:lnTo>
                  <a:lnTo>
                    <a:pt x="538" y="1374"/>
                  </a:lnTo>
                  <a:lnTo>
                    <a:pt x="508" y="1362"/>
                  </a:lnTo>
                  <a:lnTo>
                    <a:pt x="482" y="1350"/>
                  </a:lnTo>
                  <a:lnTo>
                    <a:pt x="458" y="1335"/>
                  </a:lnTo>
                  <a:lnTo>
                    <a:pt x="439" y="1321"/>
                  </a:lnTo>
                  <a:lnTo>
                    <a:pt x="422" y="1307"/>
                  </a:lnTo>
                  <a:lnTo>
                    <a:pt x="407" y="1295"/>
                  </a:lnTo>
                  <a:lnTo>
                    <a:pt x="397" y="1283"/>
                  </a:lnTo>
                  <a:lnTo>
                    <a:pt x="388" y="1275"/>
                  </a:lnTo>
                  <a:lnTo>
                    <a:pt x="383" y="1267"/>
                  </a:lnTo>
                  <a:lnTo>
                    <a:pt x="379" y="1264"/>
                  </a:lnTo>
                  <a:lnTo>
                    <a:pt x="373" y="1261"/>
                  </a:lnTo>
                  <a:lnTo>
                    <a:pt x="364" y="1260"/>
                  </a:lnTo>
                  <a:lnTo>
                    <a:pt x="347" y="1263"/>
                  </a:lnTo>
                  <a:lnTo>
                    <a:pt x="329" y="1267"/>
                  </a:lnTo>
                  <a:lnTo>
                    <a:pt x="309" y="1275"/>
                  </a:lnTo>
                  <a:lnTo>
                    <a:pt x="288" y="1285"/>
                  </a:lnTo>
                  <a:lnTo>
                    <a:pt x="268" y="1297"/>
                  </a:lnTo>
                  <a:lnTo>
                    <a:pt x="250" y="1309"/>
                  </a:lnTo>
                  <a:lnTo>
                    <a:pt x="233" y="1323"/>
                  </a:lnTo>
                  <a:lnTo>
                    <a:pt x="221" y="1337"/>
                  </a:lnTo>
                  <a:lnTo>
                    <a:pt x="213" y="1350"/>
                  </a:lnTo>
                  <a:lnTo>
                    <a:pt x="210" y="1362"/>
                  </a:lnTo>
                  <a:lnTo>
                    <a:pt x="212" y="1365"/>
                  </a:lnTo>
                  <a:lnTo>
                    <a:pt x="215" y="1372"/>
                  </a:lnTo>
                  <a:lnTo>
                    <a:pt x="222" y="1382"/>
                  </a:lnTo>
                  <a:lnTo>
                    <a:pt x="232" y="1393"/>
                  </a:lnTo>
                  <a:lnTo>
                    <a:pt x="244" y="1407"/>
                  </a:lnTo>
                  <a:lnTo>
                    <a:pt x="260" y="1421"/>
                  </a:lnTo>
                  <a:lnTo>
                    <a:pt x="279" y="1436"/>
                  </a:lnTo>
                  <a:lnTo>
                    <a:pt x="301" y="1450"/>
                  </a:lnTo>
                  <a:lnTo>
                    <a:pt x="327" y="1464"/>
                  </a:lnTo>
                  <a:lnTo>
                    <a:pt x="357" y="1477"/>
                  </a:lnTo>
                  <a:lnTo>
                    <a:pt x="391" y="1488"/>
                  </a:lnTo>
                  <a:lnTo>
                    <a:pt x="428" y="1497"/>
                  </a:lnTo>
                  <a:lnTo>
                    <a:pt x="470" y="1501"/>
                  </a:lnTo>
                  <a:lnTo>
                    <a:pt x="516" y="1504"/>
                  </a:lnTo>
                  <a:lnTo>
                    <a:pt x="562" y="1503"/>
                  </a:lnTo>
                  <a:lnTo>
                    <a:pt x="612" y="1497"/>
                  </a:lnTo>
                  <a:lnTo>
                    <a:pt x="662" y="1488"/>
                  </a:lnTo>
                  <a:lnTo>
                    <a:pt x="714" y="1477"/>
                  </a:lnTo>
                  <a:lnTo>
                    <a:pt x="765" y="1463"/>
                  </a:lnTo>
                  <a:lnTo>
                    <a:pt x="816" y="1445"/>
                  </a:lnTo>
                  <a:lnTo>
                    <a:pt x="867" y="1424"/>
                  </a:lnTo>
                  <a:lnTo>
                    <a:pt x="917" y="1401"/>
                  </a:lnTo>
                  <a:lnTo>
                    <a:pt x="964" y="1374"/>
                  </a:lnTo>
                  <a:lnTo>
                    <a:pt x="1009" y="1345"/>
                  </a:lnTo>
                  <a:lnTo>
                    <a:pt x="1052" y="1313"/>
                  </a:lnTo>
                  <a:lnTo>
                    <a:pt x="1092" y="1278"/>
                  </a:lnTo>
                  <a:lnTo>
                    <a:pt x="1128" y="1240"/>
                  </a:lnTo>
                  <a:lnTo>
                    <a:pt x="1159" y="1201"/>
                  </a:lnTo>
                  <a:lnTo>
                    <a:pt x="1187" y="1158"/>
                  </a:lnTo>
                  <a:lnTo>
                    <a:pt x="1209" y="1113"/>
                  </a:lnTo>
                  <a:lnTo>
                    <a:pt x="1225" y="1066"/>
                  </a:lnTo>
                  <a:lnTo>
                    <a:pt x="1235" y="1017"/>
                  </a:lnTo>
                  <a:lnTo>
                    <a:pt x="1239" y="964"/>
                  </a:lnTo>
                  <a:lnTo>
                    <a:pt x="1236" y="918"/>
                  </a:lnTo>
                  <a:lnTo>
                    <a:pt x="1228" y="875"/>
                  </a:lnTo>
                  <a:lnTo>
                    <a:pt x="1213" y="835"/>
                  </a:lnTo>
                  <a:lnTo>
                    <a:pt x="1195" y="798"/>
                  </a:lnTo>
                  <a:lnTo>
                    <a:pt x="1173" y="765"/>
                  </a:lnTo>
                  <a:lnTo>
                    <a:pt x="1145" y="734"/>
                  </a:lnTo>
                  <a:lnTo>
                    <a:pt x="1114" y="708"/>
                  </a:lnTo>
                  <a:lnTo>
                    <a:pt x="1079" y="684"/>
                  </a:lnTo>
                  <a:lnTo>
                    <a:pt x="1040" y="663"/>
                  </a:lnTo>
                  <a:lnTo>
                    <a:pt x="1000" y="647"/>
                  </a:lnTo>
                  <a:lnTo>
                    <a:pt x="956" y="632"/>
                  </a:lnTo>
                  <a:lnTo>
                    <a:pt x="911" y="622"/>
                  </a:lnTo>
                  <a:lnTo>
                    <a:pt x="949" y="605"/>
                  </a:lnTo>
                  <a:lnTo>
                    <a:pt x="989" y="586"/>
                  </a:lnTo>
                  <a:lnTo>
                    <a:pt x="1028" y="564"/>
                  </a:lnTo>
                  <a:lnTo>
                    <a:pt x="1068" y="540"/>
                  </a:lnTo>
                  <a:lnTo>
                    <a:pt x="1108" y="515"/>
                  </a:lnTo>
                  <a:lnTo>
                    <a:pt x="1145" y="488"/>
                  </a:lnTo>
                  <a:lnTo>
                    <a:pt x="1181" y="459"/>
                  </a:lnTo>
                  <a:lnTo>
                    <a:pt x="1213" y="428"/>
                  </a:lnTo>
                  <a:lnTo>
                    <a:pt x="1243" y="396"/>
                  </a:lnTo>
                  <a:lnTo>
                    <a:pt x="1270" y="361"/>
                  </a:lnTo>
                  <a:lnTo>
                    <a:pt x="1290" y="326"/>
                  </a:lnTo>
                  <a:lnTo>
                    <a:pt x="1306" y="289"/>
                  </a:lnTo>
                  <a:lnTo>
                    <a:pt x="1317" y="249"/>
                  </a:lnTo>
                  <a:lnTo>
                    <a:pt x="1320" y="209"/>
                  </a:lnTo>
                  <a:lnTo>
                    <a:pt x="1317" y="173"/>
                  </a:lnTo>
                  <a:lnTo>
                    <a:pt x="1308" y="141"/>
                  </a:lnTo>
                  <a:lnTo>
                    <a:pt x="1294" y="110"/>
                  </a:lnTo>
                  <a:lnTo>
                    <a:pt x="1275" y="82"/>
                  </a:lnTo>
                  <a:lnTo>
                    <a:pt x="1251" y="58"/>
                  </a:lnTo>
                  <a:lnTo>
                    <a:pt x="1221" y="38"/>
                  </a:lnTo>
                  <a:lnTo>
                    <a:pt x="1188" y="22"/>
                  </a:lnTo>
                  <a:lnTo>
                    <a:pt x="1151" y="10"/>
                  </a:lnTo>
                  <a:lnTo>
                    <a:pt x="1110" y="3"/>
                  </a:lnTo>
                  <a:lnTo>
                    <a:pt x="1067" y="0"/>
                  </a:lnTo>
                  <a:lnTo>
                    <a:pt x="1042" y="1"/>
                  </a:lnTo>
                  <a:lnTo>
                    <a:pt x="1013" y="3"/>
                  </a:lnTo>
                  <a:lnTo>
                    <a:pt x="980" y="8"/>
                  </a:lnTo>
                  <a:lnTo>
                    <a:pt x="944" y="15"/>
                  </a:lnTo>
                  <a:lnTo>
                    <a:pt x="906" y="25"/>
                  </a:lnTo>
                  <a:lnTo>
                    <a:pt x="864" y="39"/>
                  </a:lnTo>
                  <a:lnTo>
                    <a:pt x="819" y="56"/>
                  </a:lnTo>
                  <a:lnTo>
                    <a:pt x="774" y="79"/>
                  </a:lnTo>
                  <a:lnTo>
                    <a:pt x="726" y="105"/>
                  </a:lnTo>
                  <a:lnTo>
                    <a:pt x="678" y="136"/>
                  </a:lnTo>
                  <a:lnTo>
                    <a:pt x="628" y="174"/>
                  </a:lnTo>
                  <a:lnTo>
                    <a:pt x="578" y="217"/>
                  </a:lnTo>
                  <a:lnTo>
                    <a:pt x="529" y="267"/>
                  </a:lnTo>
                  <a:lnTo>
                    <a:pt x="481" y="324"/>
                  </a:lnTo>
                  <a:lnTo>
                    <a:pt x="478" y="324"/>
                  </a:lnTo>
                  <a:lnTo>
                    <a:pt x="519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730" y="3635"/>
              <a:ext cx="1697" cy="1457"/>
            </a:xfrm>
            <a:custGeom>
              <a:avLst/>
              <a:gdLst/>
              <a:ahLst/>
              <a:cxnLst>
                <a:cxn ang="0">
                  <a:pos x="1044" y="131"/>
                </a:cxn>
                <a:cxn ang="0">
                  <a:pos x="1218" y="190"/>
                </a:cxn>
                <a:cxn ang="0">
                  <a:pos x="1290" y="274"/>
                </a:cxn>
                <a:cxn ang="0">
                  <a:pos x="1302" y="369"/>
                </a:cxn>
                <a:cxn ang="0">
                  <a:pos x="1265" y="499"/>
                </a:cxn>
                <a:cxn ang="0">
                  <a:pos x="1159" y="632"/>
                </a:cxn>
                <a:cxn ang="0">
                  <a:pos x="966" y="721"/>
                </a:cxn>
                <a:cxn ang="0">
                  <a:pos x="769" y="757"/>
                </a:cxn>
                <a:cxn ang="0">
                  <a:pos x="690" y="824"/>
                </a:cxn>
                <a:cxn ang="0">
                  <a:pos x="692" y="844"/>
                </a:cxn>
                <a:cxn ang="0">
                  <a:pos x="737" y="854"/>
                </a:cxn>
                <a:cxn ang="0">
                  <a:pos x="798" y="897"/>
                </a:cxn>
                <a:cxn ang="0">
                  <a:pos x="876" y="1022"/>
                </a:cxn>
                <a:cxn ang="0">
                  <a:pos x="984" y="1256"/>
                </a:cxn>
                <a:cxn ang="0">
                  <a:pos x="1093" y="1416"/>
                </a:cxn>
                <a:cxn ang="0">
                  <a:pos x="1251" y="1454"/>
                </a:cxn>
                <a:cxn ang="0">
                  <a:pos x="1460" y="1383"/>
                </a:cxn>
                <a:cxn ang="0">
                  <a:pos x="1619" y="1263"/>
                </a:cxn>
                <a:cxn ang="0">
                  <a:pos x="1695" y="1168"/>
                </a:cxn>
                <a:cxn ang="0">
                  <a:pos x="1681" y="1143"/>
                </a:cxn>
                <a:cxn ang="0">
                  <a:pos x="1615" y="1161"/>
                </a:cxn>
                <a:cxn ang="0">
                  <a:pos x="1503" y="1263"/>
                </a:cxn>
                <a:cxn ang="0">
                  <a:pos x="1401" y="1335"/>
                </a:cxn>
                <a:cxn ang="0">
                  <a:pos x="1266" y="1313"/>
                </a:cxn>
                <a:cxn ang="0">
                  <a:pos x="1163" y="1163"/>
                </a:cxn>
                <a:cxn ang="0">
                  <a:pos x="1069" y="955"/>
                </a:cxn>
                <a:cxn ang="0">
                  <a:pos x="977" y="803"/>
                </a:cxn>
                <a:cxn ang="0">
                  <a:pos x="1285" y="621"/>
                </a:cxn>
                <a:cxn ang="0">
                  <a:pos x="1451" y="399"/>
                </a:cxn>
                <a:cxn ang="0">
                  <a:pos x="1469" y="189"/>
                </a:cxn>
                <a:cxn ang="0">
                  <a:pos x="1368" y="71"/>
                </a:cxn>
                <a:cxn ang="0">
                  <a:pos x="1186" y="17"/>
                </a:cxn>
                <a:cxn ang="0">
                  <a:pos x="913" y="0"/>
                </a:cxn>
                <a:cxn ang="0">
                  <a:pos x="519" y="15"/>
                </a:cxn>
                <a:cxn ang="0">
                  <a:pos x="269" y="98"/>
                </a:cxn>
                <a:cxn ang="0">
                  <a:pos x="124" y="195"/>
                </a:cxn>
                <a:cxn ang="0">
                  <a:pos x="10" y="355"/>
                </a:cxn>
                <a:cxn ang="0">
                  <a:pos x="34" y="400"/>
                </a:cxn>
                <a:cxn ang="0">
                  <a:pos x="135" y="353"/>
                </a:cxn>
                <a:cxn ang="0">
                  <a:pos x="189" y="265"/>
                </a:cxn>
                <a:cxn ang="0">
                  <a:pos x="244" y="190"/>
                </a:cxn>
                <a:cxn ang="0">
                  <a:pos x="385" y="132"/>
                </a:cxn>
                <a:cxn ang="0">
                  <a:pos x="524" y="194"/>
                </a:cxn>
                <a:cxn ang="0">
                  <a:pos x="481" y="504"/>
                </a:cxn>
                <a:cxn ang="0">
                  <a:pos x="374" y="948"/>
                </a:cxn>
                <a:cxn ang="0">
                  <a:pos x="212" y="1403"/>
                </a:cxn>
                <a:cxn ang="0">
                  <a:pos x="197" y="1442"/>
                </a:cxn>
                <a:cxn ang="0">
                  <a:pos x="220" y="1457"/>
                </a:cxn>
                <a:cxn ang="0">
                  <a:pos x="321" y="1415"/>
                </a:cxn>
                <a:cxn ang="0">
                  <a:pos x="375" y="1356"/>
                </a:cxn>
                <a:cxn ang="0">
                  <a:pos x="431" y="1218"/>
                </a:cxn>
                <a:cxn ang="0">
                  <a:pos x="523" y="958"/>
                </a:cxn>
                <a:cxn ang="0">
                  <a:pos x="619" y="608"/>
                </a:cxn>
                <a:cxn ang="0">
                  <a:pos x="693" y="200"/>
                </a:cxn>
              </a:cxnLst>
              <a:rect l="0" t="0" r="r" b="b"/>
              <a:pathLst>
                <a:path w="1697" h="1457">
                  <a:moveTo>
                    <a:pt x="804" y="114"/>
                  </a:moveTo>
                  <a:lnTo>
                    <a:pt x="873" y="115"/>
                  </a:lnTo>
                  <a:lnTo>
                    <a:pt x="936" y="119"/>
                  </a:lnTo>
                  <a:lnTo>
                    <a:pt x="994" y="123"/>
                  </a:lnTo>
                  <a:lnTo>
                    <a:pt x="1044" y="131"/>
                  </a:lnTo>
                  <a:lnTo>
                    <a:pt x="1088" y="140"/>
                  </a:lnTo>
                  <a:lnTo>
                    <a:pt x="1128" y="151"/>
                  </a:lnTo>
                  <a:lnTo>
                    <a:pt x="1163" y="163"/>
                  </a:lnTo>
                  <a:lnTo>
                    <a:pt x="1193" y="176"/>
                  </a:lnTo>
                  <a:lnTo>
                    <a:pt x="1218" y="190"/>
                  </a:lnTo>
                  <a:lnTo>
                    <a:pt x="1240" y="206"/>
                  </a:lnTo>
                  <a:lnTo>
                    <a:pt x="1257" y="221"/>
                  </a:lnTo>
                  <a:lnTo>
                    <a:pt x="1271" y="238"/>
                  </a:lnTo>
                  <a:lnTo>
                    <a:pt x="1282" y="256"/>
                  </a:lnTo>
                  <a:lnTo>
                    <a:pt x="1290" y="274"/>
                  </a:lnTo>
                  <a:lnTo>
                    <a:pt x="1296" y="293"/>
                  </a:lnTo>
                  <a:lnTo>
                    <a:pt x="1300" y="311"/>
                  </a:lnTo>
                  <a:lnTo>
                    <a:pt x="1302" y="329"/>
                  </a:lnTo>
                  <a:lnTo>
                    <a:pt x="1303" y="348"/>
                  </a:lnTo>
                  <a:lnTo>
                    <a:pt x="1302" y="369"/>
                  </a:lnTo>
                  <a:lnTo>
                    <a:pt x="1300" y="393"/>
                  </a:lnTo>
                  <a:lnTo>
                    <a:pt x="1294" y="418"/>
                  </a:lnTo>
                  <a:lnTo>
                    <a:pt x="1287" y="445"/>
                  </a:lnTo>
                  <a:lnTo>
                    <a:pt x="1277" y="472"/>
                  </a:lnTo>
                  <a:lnTo>
                    <a:pt x="1265" y="499"/>
                  </a:lnTo>
                  <a:lnTo>
                    <a:pt x="1249" y="527"/>
                  </a:lnTo>
                  <a:lnTo>
                    <a:pt x="1231" y="554"/>
                  </a:lnTo>
                  <a:lnTo>
                    <a:pt x="1211" y="582"/>
                  </a:lnTo>
                  <a:lnTo>
                    <a:pt x="1187" y="608"/>
                  </a:lnTo>
                  <a:lnTo>
                    <a:pt x="1159" y="632"/>
                  </a:lnTo>
                  <a:lnTo>
                    <a:pt x="1128" y="656"/>
                  </a:lnTo>
                  <a:lnTo>
                    <a:pt x="1093" y="676"/>
                  </a:lnTo>
                  <a:lnTo>
                    <a:pt x="1055" y="694"/>
                  </a:lnTo>
                  <a:lnTo>
                    <a:pt x="1013" y="709"/>
                  </a:lnTo>
                  <a:lnTo>
                    <a:pt x="966" y="721"/>
                  </a:lnTo>
                  <a:lnTo>
                    <a:pt x="915" y="730"/>
                  </a:lnTo>
                  <a:lnTo>
                    <a:pt x="860" y="733"/>
                  </a:lnTo>
                  <a:lnTo>
                    <a:pt x="827" y="737"/>
                  </a:lnTo>
                  <a:lnTo>
                    <a:pt x="797" y="745"/>
                  </a:lnTo>
                  <a:lnTo>
                    <a:pt x="769" y="757"/>
                  </a:lnTo>
                  <a:lnTo>
                    <a:pt x="745" y="770"/>
                  </a:lnTo>
                  <a:lnTo>
                    <a:pt x="726" y="785"/>
                  </a:lnTo>
                  <a:lnTo>
                    <a:pt x="709" y="799"/>
                  </a:lnTo>
                  <a:lnTo>
                    <a:pt x="698" y="812"/>
                  </a:lnTo>
                  <a:lnTo>
                    <a:pt x="690" y="824"/>
                  </a:lnTo>
                  <a:lnTo>
                    <a:pt x="687" y="834"/>
                  </a:lnTo>
                  <a:lnTo>
                    <a:pt x="687" y="837"/>
                  </a:lnTo>
                  <a:lnTo>
                    <a:pt x="688" y="841"/>
                  </a:lnTo>
                  <a:lnTo>
                    <a:pt x="691" y="842"/>
                  </a:lnTo>
                  <a:lnTo>
                    <a:pt x="692" y="844"/>
                  </a:lnTo>
                  <a:lnTo>
                    <a:pt x="693" y="844"/>
                  </a:lnTo>
                  <a:lnTo>
                    <a:pt x="696" y="846"/>
                  </a:lnTo>
                  <a:lnTo>
                    <a:pt x="698" y="846"/>
                  </a:lnTo>
                  <a:lnTo>
                    <a:pt x="725" y="850"/>
                  </a:lnTo>
                  <a:lnTo>
                    <a:pt x="737" y="854"/>
                  </a:lnTo>
                  <a:lnTo>
                    <a:pt x="749" y="859"/>
                  </a:lnTo>
                  <a:lnTo>
                    <a:pt x="761" y="865"/>
                  </a:lnTo>
                  <a:lnTo>
                    <a:pt x="773" y="873"/>
                  </a:lnTo>
                  <a:lnTo>
                    <a:pt x="785" y="884"/>
                  </a:lnTo>
                  <a:lnTo>
                    <a:pt x="798" y="897"/>
                  </a:lnTo>
                  <a:lnTo>
                    <a:pt x="811" y="914"/>
                  </a:lnTo>
                  <a:lnTo>
                    <a:pt x="825" y="934"/>
                  </a:lnTo>
                  <a:lnTo>
                    <a:pt x="841" y="959"/>
                  </a:lnTo>
                  <a:lnTo>
                    <a:pt x="858" y="989"/>
                  </a:lnTo>
                  <a:lnTo>
                    <a:pt x="876" y="1022"/>
                  </a:lnTo>
                  <a:lnTo>
                    <a:pt x="896" y="1062"/>
                  </a:lnTo>
                  <a:lnTo>
                    <a:pt x="918" y="1108"/>
                  </a:lnTo>
                  <a:lnTo>
                    <a:pt x="941" y="1159"/>
                  </a:lnTo>
                  <a:lnTo>
                    <a:pt x="964" y="1210"/>
                  </a:lnTo>
                  <a:lnTo>
                    <a:pt x="984" y="1256"/>
                  </a:lnTo>
                  <a:lnTo>
                    <a:pt x="1006" y="1298"/>
                  </a:lnTo>
                  <a:lnTo>
                    <a:pt x="1026" y="1335"/>
                  </a:lnTo>
                  <a:lnTo>
                    <a:pt x="1048" y="1367"/>
                  </a:lnTo>
                  <a:lnTo>
                    <a:pt x="1069" y="1393"/>
                  </a:lnTo>
                  <a:lnTo>
                    <a:pt x="1093" y="1416"/>
                  </a:lnTo>
                  <a:lnTo>
                    <a:pt x="1117" y="1434"/>
                  </a:lnTo>
                  <a:lnTo>
                    <a:pt x="1144" y="1447"/>
                  </a:lnTo>
                  <a:lnTo>
                    <a:pt x="1174" y="1454"/>
                  </a:lnTo>
                  <a:lnTo>
                    <a:pt x="1205" y="1457"/>
                  </a:lnTo>
                  <a:lnTo>
                    <a:pt x="1251" y="1454"/>
                  </a:lnTo>
                  <a:lnTo>
                    <a:pt x="1295" y="1447"/>
                  </a:lnTo>
                  <a:lnTo>
                    <a:pt x="1338" y="1435"/>
                  </a:lnTo>
                  <a:lnTo>
                    <a:pt x="1380" y="1421"/>
                  </a:lnTo>
                  <a:lnTo>
                    <a:pt x="1421" y="1403"/>
                  </a:lnTo>
                  <a:lnTo>
                    <a:pt x="1460" y="1383"/>
                  </a:lnTo>
                  <a:lnTo>
                    <a:pt x="1497" y="1360"/>
                  </a:lnTo>
                  <a:lnTo>
                    <a:pt x="1532" y="1336"/>
                  </a:lnTo>
                  <a:lnTo>
                    <a:pt x="1564" y="1312"/>
                  </a:lnTo>
                  <a:lnTo>
                    <a:pt x="1593" y="1287"/>
                  </a:lnTo>
                  <a:lnTo>
                    <a:pt x="1619" y="1263"/>
                  </a:lnTo>
                  <a:lnTo>
                    <a:pt x="1642" y="1239"/>
                  </a:lnTo>
                  <a:lnTo>
                    <a:pt x="1661" y="1218"/>
                  </a:lnTo>
                  <a:lnTo>
                    <a:pt x="1677" y="1199"/>
                  </a:lnTo>
                  <a:lnTo>
                    <a:pt x="1688" y="1181"/>
                  </a:lnTo>
                  <a:lnTo>
                    <a:pt x="1695" y="1168"/>
                  </a:lnTo>
                  <a:lnTo>
                    <a:pt x="1697" y="1157"/>
                  </a:lnTo>
                  <a:lnTo>
                    <a:pt x="1696" y="1150"/>
                  </a:lnTo>
                  <a:lnTo>
                    <a:pt x="1693" y="1146"/>
                  </a:lnTo>
                  <a:lnTo>
                    <a:pt x="1687" y="1144"/>
                  </a:lnTo>
                  <a:lnTo>
                    <a:pt x="1681" y="1143"/>
                  </a:lnTo>
                  <a:lnTo>
                    <a:pt x="1675" y="1143"/>
                  </a:lnTo>
                  <a:lnTo>
                    <a:pt x="1667" y="1144"/>
                  </a:lnTo>
                  <a:lnTo>
                    <a:pt x="1654" y="1146"/>
                  </a:lnTo>
                  <a:lnTo>
                    <a:pt x="1636" y="1152"/>
                  </a:lnTo>
                  <a:lnTo>
                    <a:pt x="1615" y="1161"/>
                  </a:lnTo>
                  <a:lnTo>
                    <a:pt x="1592" y="1174"/>
                  </a:lnTo>
                  <a:lnTo>
                    <a:pt x="1567" y="1191"/>
                  </a:lnTo>
                  <a:lnTo>
                    <a:pt x="1543" y="1213"/>
                  </a:lnTo>
                  <a:lnTo>
                    <a:pt x="1518" y="1242"/>
                  </a:lnTo>
                  <a:lnTo>
                    <a:pt x="1503" y="1263"/>
                  </a:lnTo>
                  <a:lnTo>
                    <a:pt x="1486" y="1282"/>
                  </a:lnTo>
                  <a:lnTo>
                    <a:pt x="1468" y="1299"/>
                  </a:lnTo>
                  <a:lnTo>
                    <a:pt x="1448" y="1315"/>
                  </a:lnTo>
                  <a:lnTo>
                    <a:pt x="1426" y="1327"/>
                  </a:lnTo>
                  <a:lnTo>
                    <a:pt x="1401" y="1335"/>
                  </a:lnTo>
                  <a:lnTo>
                    <a:pt x="1373" y="1341"/>
                  </a:lnTo>
                  <a:lnTo>
                    <a:pt x="1342" y="1343"/>
                  </a:lnTo>
                  <a:lnTo>
                    <a:pt x="1315" y="1340"/>
                  </a:lnTo>
                  <a:lnTo>
                    <a:pt x="1290" y="1329"/>
                  </a:lnTo>
                  <a:lnTo>
                    <a:pt x="1266" y="1313"/>
                  </a:lnTo>
                  <a:lnTo>
                    <a:pt x="1243" y="1291"/>
                  </a:lnTo>
                  <a:lnTo>
                    <a:pt x="1222" y="1265"/>
                  </a:lnTo>
                  <a:lnTo>
                    <a:pt x="1201" y="1235"/>
                  </a:lnTo>
                  <a:lnTo>
                    <a:pt x="1182" y="1200"/>
                  </a:lnTo>
                  <a:lnTo>
                    <a:pt x="1163" y="1163"/>
                  </a:lnTo>
                  <a:lnTo>
                    <a:pt x="1145" y="1125"/>
                  </a:lnTo>
                  <a:lnTo>
                    <a:pt x="1127" y="1084"/>
                  </a:lnTo>
                  <a:lnTo>
                    <a:pt x="1110" y="1044"/>
                  </a:lnTo>
                  <a:lnTo>
                    <a:pt x="1088" y="997"/>
                  </a:lnTo>
                  <a:lnTo>
                    <a:pt x="1069" y="955"/>
                  </a:lnTo>
                  <a:lnTo>
                    <a:pt x="1051" y="918"/>
                  </a:lnTo>
                  <a:lnTo>
                    <a:pt x="1033" y="885"/>
                  </a:lnTo>
                  <a:lnTo>
                    <a:pt x="1015" y="855"/>
                  </a:lnTo>
                  <a:lnTo>
                    <a:pt x="997" y="828"/>
                  </a:lnTo>
                  <a:lnTo>
                    <a:pt x="977" y="803"/>
                  </a:lnTo>
                  <a:lnTo>
                    <a:pt x="1049" y="772"/>
                  </a:lnTo>
                  <a:lnTo>
                    <a:pt x="1116" y="737"/>
                  </a:lnTo>
                  <a:lnTo>
                    <a:pt x="1179" y="701"/>
                  </a:lnTo>
                  <a:lnTo>
                    <a:pt x="1235" y="662"/>
                  </a:lnTo>
                  <a:lnTo>
                    <a:pt x="1285" y="621"/>
                  </a:lnTo>
                  <a:lnTo>
                    <a:pt x="1330" y="579"/>
                  </a:lnTo>
                  <a:lnTo>
                    <a:pt x="1370" y="535"/>
                  </a:lnTo>
                  <a:lnTo>
                    <a:pt x="1403" y="491"/>
                  </a:lnTo>
                  <a:lnTo>
                    <a:pt x="1431" y="445"/>
                  </a:lnTo>
                  <a:lnTo>
                    <a:pt x="1451" y="399"/>
                  </a:lnTo>
                  <a:lnTo>
                    <a:pt x="1467" y="351"/>
                  </a:lnTo>
                  <a:lnTo>
                    <a:pt x="1476" y="305"/>
                  </a:lnTo>
                  <a:lnTo>
                    <a:pt x="1480" y="258"/>
                  </a:lnTo>
                  <a:lnTo>
                    <a:pt x="1478" y="221"/>
                  </a:lnTo>
                  <a:lnTo>
                    <a:pt x="1469" y="189"/>
                  </a:lnTo>
                  <a:lnTo>
                    <a:pt x="1457" y="159"/>
                  </a:lnTo>
                  <a:lnTo>
                    <a:pt x="1442" y="133"/>
                  </a:lnTo>
                  <a:lnTo>
                    <a:pt x="1420" y="109"/>
                  </a:lnTo>
                  <a:lnTo>
                    <a:pt x="1396" y="89"/>
                  </a:lnTo>
                  <a:lnTo>
                    <a:pt x="1368" y="71"/>
                  </a:lnTo>
                  <a:lnTo>
                    <a:pt x="1337" y="57"/>
                  </a:lnTo>
                  <a:lnTo>
                    <a:pt x="1302" y="43"/>
                  </a:lnTo>
                  <a:lnTo>
                    <a:pt x="1266" y="33"/>
                  </a:lnTo>
                  <a:lnTo>
                    <a:pt x="1227" y="24"/>
                  </a:lnTo>
                  <a:lnTo>
                    <a:pt x="1186" y="17"/>
                  </a:lnTo>
                  <a:lnTo>
                    <a:pt x="1144" y="11"/>
                  </a:lnTo>
                  <a:lnTo>
                    <a:pt x="1099" y="8"/>
                  </a:lnTo>
                  <a:lnTo>
                    <a:pt x="1054" y="5"/>
                  </a:lnTo>
                  <a:lnTo>
                    <a:pt x="1007" y="3"/>
                  </a:lnTo>
                  <a:lnTo>
                    <a:pt x="913" y="0"/>
                  </a:lnTo>
                  <a:lnTo>
                    <a:pt x="753" y="0"/>
                  </a:lnTo>
                  <a:lnTo>
                    <a:pt x="691" y="2"/>
                  </a:lnTo>
                  <a:lnTo>
                    <a:pt x="632" y="4"/>
                  </a:lnTo>
                  <a:lnTo>
                    <a:pt x="576" y="8"/>
                  </a:lnTo>
                  <a:lnTo>
                    <a:pt x="519" y="15"/>
                  </a:lnTo>
                  <a:lnTo>
                    <a:pt x="464" y="26"/>
                  </a:lnTo>
                  <a:lnTo>
                    <a:pt x="409" y="41"/>
                  </a:lnTo>
                  <a:lnTo>
                    <a:pt x="352" y="60"/>
                  </a:lnTo>
                  <a:lnTo>
                    <a:pt x="294" y="85"/>
                  </a:lnTo>
                  <a:lnTo>
                    <a:pt x="269" y="98"/>
                  </a:lnTo>
                  <a:lnTo>
                    <a:pt x="243" y="113"/>
                  </a:lnTo>
                  <a:lnTo>
                    <a:pt x="214" y="131"/>
                  </a:lnTo>
                  <a:lnTo>
                    <a:pt x="184" y="150"/>
                  </a:lnTo>
                  <a:lnTo>
                    <a:pt x="154" y="171"/>
                  </a:lnTo>
                  <a:lnTo>
                    <a:pt x="124" y="195"/>
                  </a:lnTo>
                  <a:lnTo>
                    <a:pt x="95" y="223"/>
                  </a:lnTo>
                  <a:lnTo>
                    <a:pt x="70" y="251"/>
                  </a:lnTo>
                  <a:lnTo>
                    <a:pt x="46" y="283"/>
                  </a:lnTo>
                  <a:lnTo>
                    <a:pt x="25" y="318"/>
                  </a:lnTo>
                  <a:lnTo>
                    <a:pt x="10" y="355"/>
                  </a:lnTo>
                  <a:lnTo>
                    <a:pt x="0" y="396"/>
                  </a:lnTo>
                  <a:lnTo>
                    <a:pt x="4" y="397"/>
                  </a:lnTo>
                  <a:lnTo>
                    <a:pt x="10" y="400"/>
                  </a:lnTo>
                  <a:lnTo>
                    <a:pt x="21" y="402"/>
                  </a:lnTo>
                  <a:lnTo>
                    <a:pt x="34" y="400"/>
                  </a:lnTo>
                  <a:lnTo>
                    <a:pt x="51" y="396"/>
                  </a:lnTo>
                  <a:lnTo>
                    <a:pt x="70" y="388"/>
                  </a:lnTo>
                  <a:lnTo>
                    <a:pt x="91" y="379"/>
                  </a:lnTo>
                  <a:lnTo>
                    <a:pt x="113" y="367"/>
                  </a:lnTo>
                  <a:lnTo>
                    <a:pt x="135" y="353"/>
                  </a:lnTo>
                  <a:lnTo>
                    <a:pt x="153" y="336"/>
                  </a:lnTo>
                  <a:lnTo>
                    <a:pt x="168" y="317"/>
                  </a:lnTo>
                  <a:lnTo>
                    <a:pt x="178" y="297"/>
                  </a:lnTo>
                  <a:lnTo>
                    <a:pt x="183" y="281"/>
                  </a:lnTo>
                  <a:lnTo>
                    <a:pt x="189" y="265"/>
                  </a:lnTo>
                  <a:lnTo>
                    <a:pt x="196" y="250"/>
                  </a:lnTo>
                  <a:lnTo>
                    <a:pt x="204" y="234"/>
                  </a:lnTo>
                  <a:lnTo>
                    <a:pt x="215" y="219"/>
                  </a:lnTo>
                  <a:lnTo>
                    <a:pt x="228" y="205"/>
                  </a:lnTo>
                  <a:lnTo>
                    <a:pt x="244" y="190"/>
                  </a:lnTo>
                  <a:lnTo>
                    <a:pt x="264" y="176"/>
                  </a:lnTo>
                  <a:lnTo>
                    <a:pt x="287" y="163"/>
                  </a:lnTo>
                  <a:lnTo>
                    <a:pt x="315" y="151"/>
                  </a:lnTo>
                  <a:lnTo>
                    <a:pt x="347" y="141"/>
                  </a:lnTo>
                  <a:lnTo>
                    <a:pt x="385" y="132"/>
                  </a:lnTo>
                  <a:lnTo>
                    <a:pt x="427" y="123"/>
                  </a:lnTo>
                  <a:lnTo>
                    <a:pt x="476" y="119"/>
                  </a:lnTo>
                  <a:lnTo>
                    <a:pt x="532" y="114"/>
                  </a:lnTo>
                  <a:lnTo>
                    <a:pt x="529" y="151"/>
                  </a:lnTo>
                  <a:lnTo>
                    <a:pt x="524" y="194"/>
                  </a:lnTo>
                  <a:lnTo>
                    <a:pt x="519" y="244"/>
                  </a:lnTo>
                  <a:lnTo>
                    <a:pt x="512" y="300"/>
                  </a:lnTo>
                  <a:lnTo>
                    <a:pt x="503" y="362"/>
                  </a:lnTo>
                  <a:lnTo>
                    <a:pt x="493" y="430"/>
                  </a:lnTo>
                  <a:lnTo>
                    <a:pt x="481" y="504"/>
                  </a:lnTo>
                  <a:lnTo>
                    <a:pt x="465" y="583"/>
                  </a:lnTo>
                  <a:lnTo>
                    <a:pt x="447" y="667"/>
                  </a:lnTo>
                  <a:lnTo>
                    <a:pt x="425" y="756"/>
                  </a:lnTo>
                  <a:lnTo>
                    <a:pt x="401" y="849"/>
                  </a:lnTo>
                  <a:lnTo>
                    <a:pt x="374" y="948"/>
                  </a:lnTo>
                  <a:lnTo>
                    <a:pt x="341" y="1051"/>
                  </a:lnTo>
                  <a:lnTo>
                    <a:pt x="305" y="1157"/>
                  </a:lnTo>
                  <a:lnTo>
                    <a:pt x="266" y="1268"/>
                  </a:lnTo>
                  <a:lnTo>
                    <a:pt x="220" y="1383"/>
                  </a:lnTo>
                  <a:lnTo>
                    <a:pt x="212" y="1403"/>
                  </a:lnTo>
                  <a:lnTo>
                    <a:pt x="206" y="1417"/>
                  </a:lnTo>
                  <a:lnTo>
                    <a:pt x="202" y="1428"/>
                  </a:lnTo>
                  <a:lnTo>
                    <a:pt x="198" y="1435"/>
                  </a:lnTo>
                  <a:lnTo>
                    <a:pt x="197" y="1439"/>
                  </a:lnTo>
                  <a:lnTo>
                    <a:pt x="197" y="1442"/>
                  </a:lnTo>
                  <a:lnTo>
                    <a:pt x="198" y="1450"/>
                  </a:lnTo>
                  <a:lnTo>
                    <a:pt x="203" y="1453"/>
                  </a:lnTo>
                  <a:lnTo>
                    <a:pt x="208" y="1456"/>
                  </a:lnTo>
                  <a:lnTo>
                    <a:pt x="214" y="1457"/>
                  </a:lnTo>
                  <a:lnTo>
                    <a:pt x="220" y="1457"/>
                  </a:lnTo>
                  <a:lnTo>
                    <a:pt x="237" y="1454"/>
                  </a:lnTo>
                  <a:lnTo>
                    <a:pt x="256" y="1448"/>
                  </a:lnTo>
                  <a:lnTo>
                    <a:pt x="278" y="1440"/>
                  </a:lnTo>
                  <a:lnTo>
                    <a:pt x="299" y="1428"/>
                  </a:lnTo>
                  <a:lnTo>
                    <a:pt x="321" y="1415"/>
                  </a:lnTo>
                  <a:lnTo>
                    <a:pt x="340" y="1401"/>
                  </a:lnTo>
                  <a:lnTo>
                    <a:pt x="356" y="1386"/>
                  </a:lnTo>
                  <a:lnTo>
                    <a:pt x="368" y="1372"/>
                  </a:lnTo>
                  <a:lnTo>
                    <a:pt x="370" y="1367"/>
                  </a:lnTo>
                  <a:lnTo>
                    <a:pt x="375" y="1356"/>
                  </a:lnTo>
                  <a:lnTo>
                    <a:pt x="382" y="1340"/>
                  </a:lnTo>
                  <a:lnTo>
                    <a:pt x="392" y="1318"/>
                  </a:lnTo>
                  <a:lnTo>
                    <a:pt x="403" y="1290"/>
                  </a:lnTo>
                  <a:lnTo>
                    <a:pt x="416" y="1256"/>
                  </a:lnTo>
                  <a:lnTo>
                    <a:pt x="431" y="1218"/>
                  </a:lnTo>
                  <a:lnTo>
                    <a:pt x="447" y="1174"/>
                  </a:lnTo>
                  <a:lnTo>
                    <a:pt x="465" y="1126"/>
                  </a:lnTo>
                  <a:lnTo>
                    <a:pt x="483" y="1074"/>
                  </a:lnTo>
                  <a:lnTo>
                    <a:pt x="502" y="1017"/>
                  </a:lnTo>
                  <a:lnTo>
                    <a:pt x="523" y="958"/>
                  </a:lnTo>
                  <a:lnTo>
                    <a:pt x="542" y="893"/>
                  </a:lnTo>
                  <a:lnTo>
                    <a:pt x="562" y="826"/>
                  </a:lnTo>
                  <a:lnTo>
                    <a:pt x="582" y="756"/>
                  </a:lnTo>
                  <a:lnTo>
                    <a:pt x="601" y="683"/>
                  </a:lnTo>
                  <a:lnTo>
                    <a:pt x="619" y="608"/>
                  </a:lnTo>
                  <a:lnTo>
                    <a:pt x="637" y="529"/>
                  </a:lnTo>
                  <a:lnTo>
                    <a:pt x="652" y="449"/>
                  </a:lnTo>
                  <a:lnTo>
                    <a:pt x="668" y="368"/>
                  </a:lnTo>
                  <a:lnTo>
                    <a:pt x="681" y="285"/>
                  </a:lnTo>
                  <a:lnTo>
                    <a:pt x="693" y="200"/>
                  </a:lnTo>
                  <a:lnTo>
                    <a:pt x="702" y="114"/>
                  </a:lnTo>
                  <a:lnTo>
                    <a:pt x="804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  <p:sp>
        <p:nvSpPr>
          <p:cNvPr id="69" name="Oval 68"/>
          <p:cNvSpPr/>
          <p:nvPr/>
        </p:nvSpPr>
        <p:spPr>
          <a:xfrm>
            <a:off x="6156176" y="3933056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63" name="Group 39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6570736" y="4077072"/>
            <a:ext cx="665560" cy="469821"/>
            <a:chOff x="4256" y="3395"/>
            <a:chExt cx="2795" cy="1973"/>
          </a:xfrm>
        </p:grpSpPr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4256" y="3395"/>
              <a:ext cx="2795" cy="1"/>
            </a:xfrm>
            <a:prstGeom prst="line">
              <a:avLst/>
            </a:prstGeom>
            <a:noFill/>
            <a:ln w="8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4293" y="3643"/>
              <a:ext cx="1306" cy="1522"/>
            </a:xfrm>
            <a:custGeom>
              <a:avLst/>
              <a:gdLst/>
              <a:ahLst/>
              <a:cxnLst>
                <a:cxn ang="0">
                  <a:pos x="240" y="996"/>
                </a:cxn>
                <a:cxn ang="0">
                  <a:pos x="299" y="942"/>
                </a:cxn>
                <a:cxn ang="0">
                  <a:pos x="291" y="918"/>
                </a:cxn>
                <a:cxn ang="0">
                  <a:pos x="244" y="921"/>
                </a:cxn>
                <a:cxn ang="0">
                  <a:pos x="158" y="956"/>
                </a:cxn>
                <a:cxn ang="0">
                  <a:pos x="69" y="1030"/>
                </a:cxn>
                <a:cxn ang="0">
                  <a:pos x="10" y="1144"/>
                </a:cxn>
                <a:cxn ang="0">
                  <a:pos x="11" y="1280"/>
                </a:cxn>
                <a:cxn ang="0">
                  <a:pos x="87" y="1399"/>
                </a:cxn>
                <a:cxn ang="0">
                  <a:pos x="230" y="1488"/>
                </a:cxn>
                <a:cxn ang="0">
                  <a:pos x="425" y="1522"/>
                </a:cxn>
                <a:cxn ang="0">
                  <a:pos x="644" y="1492"/>
                </a:cxn>
                <a:cxn ang="0">
                  <a:pos x="852" y="1411"/>
                </a:cxn>
                <a:cxn ang="0">
                  <a:pos x="1023" y="1287"/>
                </a:cxn>
                <a:cxn ang="0">
                  <a:pos x="1134" y="1132"/>
                </a:cxn>
                <a:cxn ang="0">
                  <a:pos x="1160" y="962"/>
                </a:cxn>
                <a:cxn ang="0">
                  <a:pos x="1097" y="826"/>
                </a:cxn>
                <a:cxn ang="0">
                  <a:pos x="943" y="708"/>
                </a:cxn>
                <a:cxn ang="0">
                  <a:pos x="778" y="626"/>
                </a:cxn>
                <a:cxn ang="0">
                  <a:pos x="669" y="565"/>
                </a:cxn>
                <a:cxn ang="0">
                  <a:pos x="578" y="478"/>
                </a:cxn>
                <a:cxn ang="0">
                  <a:pos x="540" y="358"/>
                </a:cxn>
                <a:cxn ang="0">
                  <a:pos x="580" y="228"/>
                </a:cxn>
                <a:cxn ang="0">
                  <a:pos x="670" y="147"/>
                </a:cxn>
                <a:cxn ang="0">
                  <a:pos x="775" y="119"/>
                </a:cxn>
                <a:cxn ang="0">
                  <a:pos x="845" y="115"/>
                </a:cxn>
                <a:cxn ang="0">
                  <a:pos x="939" y="127"/>
                </a:cxn>
                <a:cxn ang="0">
                  <a:pos x="1046" y="163"/>
                </a:cxn>
                <a:cxn ang="0">
                  <a:pos x="1107" y="210"/>
                </a:cxn>
                <a:cxn ang="0">
                  <a:pos x="1129" y="291"/>
                </a:cxn>
                <a:cxn ang="0">
                  <a:pos x="1122" y="341"/>
                </a:cxn>
                <a:cxn ang="0">
                  <a:pos x="1123" y="387"/>
                </a:cxn>
                <a:cxn ang="0">
                  <a:pos x="1176" y="382"/>
                </a:cxn>
                <a:cxn ang="0">
                  <a:pos x="1259" y="335"/>
                </a:cxn>
                <a:cxn ang="0">
                  <a:pos x="1297" y="276"/>
                </a:cxn>
                <a:cxn ang="0">
                  <a:pos x="1304" y="175"/>
                </a:cxn>
                <a:cxn ang="0">
                  <a:pos x="1272" y="95"/>
                </a:cxn>
                <a:cxn ang="0">
                  <a:pos x="1189" y="41"/>
                </a:cxn>
                <a:cxn ang="0">
                  <a:pos x="1041" y="4"/>
                </a:cxn>
                <a:cxn ang="0">
                  <a:pos x="922" y="2"/>
                </a:cxn>
                <a:cxn ang="0">
                  <a:pos x="725" y="49"/>
                </a:cxn>
                <a:cxn ang="0">
                  <a:pos x="544" y="147"/>
                </a:cxn>
                <a:cxn ang="0">
                  <a:pos x="413" y="285"/>
                </a:cxn>
                <a:cxn ang="0">
                  <a:pos x="362" y="448"/>
                </a:cxn>
                <a:cxn ang="0">
                  <a:pos x="397" y="571"/>
                </a:cxn>
                <a:cxn ang="0">
                  <a:pos x="481" y="661"/>
                </a:cxn>
                <a:cxn ang="0">
                  <a:pos x="586" y="725"/>
                </a:cxn>
                <a:cxn ang="0">
                  <a:pos x="795" y="828"/>
                </a:cxn>
                <a:cxn ang="0">
                  <a:pos x="905" y="913"/>
                </a:cxn>
                <a:cxn ang="0">
                  <a:pos x="974" y="1024"/>
                </a:cxn>
                <a:cxn ang="0">
                  <a:pos x="980" y="1136"/>
                </a:cxn>
                <a:cxn ang="0">
                  <a:pos x="948" y="1230"/>
                </a:cxn>
                <a:cxn ang="0">
                  <a:pos x="873" y="1318"/>
                </a:cxn>
                <a:cxn ang="0">
                  <a:pos x="748" y="1382"/>
                </a:cxn>
                <a:cxn ang="0">
                  <a:pos x="564" y="1407"/>
                </a:cxn>
                <a:cxn ang="0">
                  <a:pos x="379" y="1370"/>
                </a:cxn>
                <a:cxn ang="0">
                  <a:pos x="246" y="1278"/>
                </a:cxn>
                <a:cxn ang="0">
                  <a:pos x="181" y="1158"/>
                </a:cxn>
                <a:cxn ang="0">
                  <a:pos x="182" y="1089"/>
                </a:cxn>
              </a:cxnLst>
              <a:rect l="0" t="0" r="r" b="b"/>
              <a:pathLst>
                <a:path w="1306" h="1522">
                  <a:moveTo>
                    <a:pt x="207" y="1015"/>
                  </a:moveTo>
                  <a:lnTo>
                    <a:pt x="215" y="1011"/>
                  </a:lnTo>
                  <a:lnTo>
                    <a:pt x="227" y="1005"/>
                  </a:lnTo>
                  <a:lnTo>
                    <a:pt x="240" y="996"/>
                  </a:lnTo>
                  <a:lnTo>
                    <a:pt x="255" y="987"/>
                  </a:lnTo>
                  <a:lnTo>
                    <a:pt x="282" y="964"/>
                  </a:lnTo>
                  <a:lnTo>
                    <a:pt x="292" y="953"/>
                  </a:lnTo>
                  <a:lnTo>
                    <a:pt x="299" y="942"/>
                  </a:lnTo>
                  <a:lnTo>
                    <a:pt x="302" y="932"/>
                  </a:lnTo>
                  <a:lnTo>
                    <a:pt x="301" y="925"/>
                  </a:lnTo>
                  <a:lnTo>
                    <a:pt x="297" y="921"/>
                  </a:lnTo>
                  <a:lnTo>
                    <a:pt x="291" y="918"/>
                  </a:lnTo>
                  <a:lnTo>
                    <a:pt x="285" y="917"/>
                  </a:lnTo>
                  <a:lnTo>
                    <a:pt x="277" y="917"/>
                  </a:lnTo>
                  <a:lnTo>
                    <a:pt x="261" y="918"/>
                  </a:lnTo>
                  <a:lnTo>
                    <a:pt x="244" y="921"/>
                  </a:lnTo>
                  <a:lnTo>
                    <a:pt x="225" y="927"/>
                  </a:lnTo>
                  <a:lnTo>
                    <a:pt x="203" y="934"/>
                  </a:lnTo>
                  <a:lnTo>
                    <a:pt x="181" y="944"/>
                  </a:lnTo>
                  <a:lnTo>
                    <a:pt x="158" y="956"/>
                  </a:lnTo>
                  <a:lnTo>
                    <a:pt x="135" y="971"/>
                  </a:lnTo>
                  <a:lnTo>
                    <a:pt x="111" y="988"/>
                  </a:lnTo>
                  <a:lnTo>
                    <a:pt x="90" y="1007"/>
                  </a:lnTo>
                  <a:lnTo>
                    <a:pt x="69" y="1030"/>
                  </a:lnTo>
                  <a:lnTo>
                    <a:pt x="50" y="1054"/>
                  </a:lnTo>
                  <a:lnTo>
                    <a:pt x="34" y="1082"/>
                  </a:lnTo>
                  <a:lnTo>
                    <a:pt x="20" y="1111"/>
                  </a:lnTo>
                  <a:lnTo>
                    <a:pt x="10" y="1144"/>
                  </a:lnTo>
                  <a:lnTo>
                    <a:pt x="2" y="1178"/>
                  </a:lnTo>
                  <a:lnTo>
                    <a:pt x="0" y="1216"/>
                  </a:lnTo>
                  <a:lnTo>
                    <a:pt x="4" y="1249"/>
                  </a:lnTo>
                  <a:lnTo>
                    <a:pt x="11" y="1280"/>
                  </a:lnTo>
                  <a:lnTo>
                    <a:pt x="23" y="1312"/>
                  </a:lnTo>
                  <a:lnTo>
                    <a:pt x="40" y="1342"/>
                  </a:lnTo>
                  <a:lnTo>
                    <a:pt x="62" y="1372"/>
                  </a:lnTo>
                  <a:lnTo>
                    <a:pt x="87" y="1399"/>
                  </a:lnTo>
                  <a:lnTo>
                    <a:pt x="118" y="1426"/>
                  </a:lnTo>
                  <a:lnTo>
                    <a:pt x="151" y="1449"/>
                  </a:lnTo>
                  <a:lnTo>
                    <a:pt x="189" y="1470"/>
                  </a:lnTo>
                  <a:lnTo>
                    <a:pt x="230" y="1488"/>
                  </a:lnTo>
                  <a:lnTo>
                    <a:pt x="273" y="1502"/>
                  </a:lnTo>
                  <a:lnTo>
                    <a:pt x="321" y="1513"/>
                  </a:lnTo>
                  <a:lnTo>
                    <a:pt x="372" y="1520"/>
                  </a:lnTo>
                  <a:lnTo>
                    <a:pt x="425" y="1522"/>
                  </a:lnTo>
                  <a:lnTo>
                    <a:pt x="479" y="1520"/>
                  </a:lnTo>
                  <a:lnTo>
                    <a:pt x="534" y="1515"/>
                  </a:lnTo>
                  <a:lnTo>
                    <a:pt x="589" y="1505"/>
                  </a:lnTo>
                  <a:lnTo>
                    <a:pt x="644" y="1492"/>
                  </a:lnTo>
                  <a:lnTo>
                    <a:pt x="698" y="1477"/>
                  </a:lnTo>
                  <a:lnTo>
                    <a:pt x="750" y="1458"/>
                  </a:lnTo>
                  <a:lnTo>
                    <a:pt x="802" y="1435"/>
                  </a:lnTo>
                  <a:lnTo>
                    <a:pt x="852" y="1411"/>
                  </a:lnTo>
                  <a:lnTo>
                    <a:pt x="899" y="1383"/>
                  </a:lnTo>
                  <a:lnTo>
                    <a:pt x="944" y="1354"/>
                  </a:lnTo>
                  <a:lnTo>
                    <a:pt x="986" y="1321"/>
                  </a:lnTo>
                  <a:lnTo>
                    <a:pt x="1023" y="1287"/>
                  </a:lnTo>
                  <a:lnTo>
                    <a:pt x="1058" y="1251"/>
                  </a:lnTo>
                  <a:lnTo>
                    <a:pt x="1088" y="1213"/>
                  </a:lnTo>
                  <a:lnTo>
                    <a:pt x="1114" y="1173"/>
                  </a:lnTo>
                  <a:lnTo>
                    <a:pt x="1134" y="1132"/>
                  </a:lnTo>
                  <a:lnTo>
                    <a:pt x="1150" y="1090"/>
                  </a:lnTo>
                  <a:lnTo>
                    <a:pt x="1159" y="1046"/>
                  </a:lnTo>
                  <a:lnTo>
                    <a:pt x="1162" y="1001"/>
                  </a:lnTo>
                  <a:lnTo>
                    <a:pt x="1160" y="962"/>
                  </a:lnTo>
                  <a:lnTo>
                    <a:pt x="1152" y="926"/>
                  </a:lnTo>
                  <a:lnTo>
                    <a:pt x="1138" y="891"/>
                  </a:lnTo>
                  <a:lnTo>
                    <a:pt x="1120" y="857"/>
                  </a:lnTo>
                  <a:lnTo>
                    <a:pt x="1097" y="826"/>
                  </a:lnTo>
                  <a:lnTo>
                    <a:pt x="1066" y="795"/>
                  </a:lnTo>
                  <a:lnTo>
                    <a:pt x="1031" y="765"/>
                  </a:lnTo>
                  <a:lnTo>
                    <a:pt x="990" y="736"/>
                  </a:lnTo>
                  <a:lnTo>
                    <a:pt x="943" y="708"/>
                  </a:lnTo>
                  <a:lnTo>
                    <a:pt x="889" y="679"/>
                  </a:lnTo>
                  <a:lnTo>
                    <a:pt x="830" y="651"/>
                  </a:lnTo>
                  <a:lnTo>
                    <a:pt x="804" y="639"/>
                  </a:lnTo>
                  <a:lnTo>
                    <a:pt x="778" y="626"/>
                  </a:lnTo>
                  <a:lnTo>
                    <a:pt x="750" y="613"/>
                  </a:lnTo>
                  <a:lnTo>
                    <a:pt x="723" y="599"/>
                  </a:lnTo>
                  <a:lnTo>
                    <a:pt x="695" y="582"/>
                  </a:lnTo>
                  <a:lnTo>
                    <a:pt x="669" y="565"/>
                  </a:lnTo>
                  <a:lnTo>
                    <a:pt x="642" y="546"/>
                  </a:lnTo>
                  <a:lnTo>
                    <a:pt x="619" y="525"/>
                  </a:lnTo>
                  <a:lnTo>
                    <a:pt x="597" y="503"/>
                  </a:lnTo>
                  <a:lnTo>
                    <a:pt x="578" y="478"/>
                  </a:lnTo>
                  <a:lnTo>
                    <a:pt x="563" y="452"/>
                  </a:lnTo>
                  <a:lnTo>
                    <a:pt x="551" y="422"/>
                  </a:lnTo>
                  <a:lnTo>
                    <a:pt x="543" y="392"/>
                  </a:lnTo>
                  <a:lnTo>
                    <a:pt x="540" y="358"/>
                  </a:lnTo>
                  <a:lnTo>
                    <a:pt x="543" y="325"/>
                  </a:lnTo>
                  <a:lnTo>
                    <a:pt x="552" y="290"/>
                  </a:lnTo>
                  <a:lnTo>
                    <a:pt x="564" y="257"/>
                  </a:lnTo>
                  <a:lnTo>
                    <a:pt x="580" y="228"/>
                  </a:lnTo>
                  <a:lnTo>
                    <a:pt x="598" y="200"/>
                  </a:lnTo>
                  <a:lnTo>
                    <a:pt x="620" y="178"/>
                  </a:lnTo>
                  <a:lnTo>
                    <a:pt x="643" y="161"/>
                  </a:lnTo>
                  <a:lnTo>
                    <a:pt x="670" y="147"/>
                  </a:lnTo>
                  <a:lnTo>
                    <a:pt x="696" y="137"/>
                  </a:lnTo>
                  <a:lnTo>
                    <a:pt x="724" y="129"/>
                  </a:lnTo>
                  <a:lnTo>
                    <a:pt x="750" y="123"/>
                  </a:lnTo>
                  <a:lnTo>
                    <a:pt x="775" y="119"/>
                  </a:lnTo>
                  <a:lnTo>
                    <a:pt x="797" y="117"/>
                  </a:lnTo>
                  <a:lnTo>
                    <a:pt x="814" y="116"/>
                  </a:lnTo>
                  <a:lnTo>
                    <a:pt x="827" y="115"/>
                  </a:lnTo>
                  <a:lnTo>
                    <a:pt x="845" y="115"/>
                  </a:lnTo>
                  <a:lnTo>
                    <a:pt x="861" y="116"/>
                  </a:lnTo>
                  <a:lnTo>
                    <a:pt x="884" y="119"/>
                  </a:lnTo>
                  <a:lnTo>
                    <a:pt x="909" y="122"/>
                  </a:lnTo>
                  <a:lnTo>
                    <a:pt x="939" y="127"/>
                  </a:lnTo>
                  <a:lnTo>
                    <a:pt x="969" y="134"/>
                  </a:lnTo>
                  <a:lnTo>
                    <a:pt x="1001" y="144"/>
                  </a:lnTo>
                  <a:lnTo>
                    <a:pt x="1032" y="157"/>
                  </a:lnTo>
                  <a:lnTo>
                    <a:pt x="1046" y="163"/>
                  </a:lnTo>
                  <a:lnTo>
                    <a:pt x="1072" y="177"/>
                  </a:lnTo>
                  <a:lnTo>
                    <a:pt x="1084" y="186"/>
                  </a:lnTo>
                  <a:lnTo>
                    <a:pt x="1097" y="197"/>
                  </a:lnTo>
                  <a:lnTo>
                    <a:pt x="1107" y="210"/>
                  </a:lnTo>
                  <a:lnTo>
                    <a:pt x="1116" y="226"/>
                  </a:lnTo>
                  <a:lnTo>
                    <a:pt x="1123" y="244"/>
                  </a:lnTo>
                  <a:lnTo>
                    <a:pt x="1127" y="266"/>
                  </a:lnTo>
                  <a:lnTo>
                    <a:pt x="1129" y="291"/>
                  </a:lnTo>
                  <a:lnTo>
                    <a:pt x="1128" y="306"/>
                  </a:lnTo>
                  <a:lnTo>
                    <a:pt x="1127" y="320"/>
                  </a:lnTo>
                  <a:lnTo>
                    <a:pt x="1125" y="330"/>
                  </a:lnTo>
                  <a:lnTo>
                    <a:pt x="1122" y="341"/>
                  </a:lnTo>
                  <a:lnTo>
                    <a:pt x="1118" y="354"/>
                  </a:lnTo>
                  <a:lnTo>
                    <a:pt x="1116" y="375"/>
                  </a:lnTo>
                  <a:lnTo>
                    <a:pt x="1118" y="383"/>
                  </a:lnTo>
                  <a:lnTo>
                    <a:pt x="1123" y="387"/>
                  </a:lnTo>
                  <a:lnTo>
                    <a:pt x="1129" y="389"/>
                  </a:lnTo>
                  <a:lnTo>
                    <a:pt x="1137" y="390"/>
                  </a:lnTo>
                  <a:lnTo>
                    <a:pt x="1156" y="388"/>
                  </a:lnTo>
                  <a:lnTo>
                    <a:pt x="1176" y="382"/>
                  </a:lnTo>
                  <a:lnTo>
                    <a:pt x="1197" y="372"/>
                  </a:lnTo>
                  <a:lnTo>
                    <a:pt x="1219" y="361"/>
                  </a:lnTo>
                  <a:lnTo>
                    <a:pt x="1239" y="348"/>
                  </a:lnTo>
                  <a:lnTo>
                    <a:pt x="1259" y="335"/>
                  </a:lnTo>
                  <a:lnTo>
                    <a:pt x="1271" y="323"/>
                  </a:lnTo>
                  <a:lnTo>
                    <a:pt x="1282" y="309"/>
                  </a:lnTo>
                  <a:lnTo>
                    <a:pt x="1290" y="293"/>
                  </a:lnTo>
                  <a:lnTo>
                    <a:pt x="1297" y="276"/>
                  </a:lnTo>
                  <a:lnTo>
                    <a:pt x="1302" y="254"/>
                  </a:lnTo>
                  <a:lnTo>
                    <a:pt x="1305" y="231"/>
                  </a:lnTo>
                  <a:lnTo>
                    <a:pt x="1306" y="203"/>
                  </a:lnTo>
                  <a:lnTo>
                    <a:pt x="1304" y="175"/>
                  </a:lnTo>
                  <a:lnTo>
                    <a:pt x="1300" y="149"/>
                  </a:lnTo>
                  <a:lnTo>
                    <a:pt x="1293" y="129"/>
                  </a:lnTo>
                  <a:lnTo>
                    <a:pt x="1283" y="111"/>
                  </a:lnTo>
                  <a:lnTo>
                    <a:pt x="1272" y="95"/>
                  </a:lnTo>
                  <a:lnTo>
                    <a:pt x="1257" y="82"/>
                  </a:lnTo>
                  <a:lnTo>
                    <a:pt x="1242" y="70"/>
                  </a:lnTo>
                  <a:lnTo>
                    <a:pt x="1226" y="60"/>
                  </a:lnTo>
                  <a:lnTo>
                    <a:pt x="1189" y="41"/>
                  </a:lnTo>
                  <a:lnTo>
                    <a:pt x="1148" y="26"/>
                  </a:lnTo>
                  <a:lnTo>
                    <a:pt x="1109" y="15"/>
                  </a:lnTo>
                  <a:lnTo>
                    <a:pt x="1073" y="8"/>
                  </a:lnTo>
                  <a:lnTo>
                    <a:pt x="1041" y="4"/>
                  </a:lnTo>
                  <a:lnTo>
                    <a:pt x="1012" y="1"/>
                  </a:lnTo>
                  <a:lnTo>
                    <a:pt x="990" y="0"/>
                  </a:lnTo>
                  <a:lnTo>
                    <a:pt x="971" y="0"/>
                  </a:lnTo>
                  <a:lnTo>
                    <a:pt x="922" y="2"/>
                  </a:lnTo>
                  <a:lnTo>
                    <a:pt x="873" y="8"/>
                  </a:lnTo>
                  <a:lnTo>
                    <a:pt x="824" y="18"/>
                  </a:lnTo>
                  <a:lnTo>
                    <a:pt x="774" y="32"/>
                  </a:lnTo>
                  <a:lnTo>
                    <a:pt x="725" y="49"/>
                  </a:lnTo>
                  <a:lnTo>
                    <a:pt x="677" y="69"/>
                  </a:lnTo>
                  <a:lnTo>
                    <a:pt x="630" y="92"/>
                  </a:lnTo>
                  <a:lnTo>
                    <a:pt x="586" y="119"/>
                  </a:lnTo>
                  <a:lnTo>
                    <a:pt x="544" y="147"/>
                  </a:lnTo>
                  <a:lnTo>
                    <a:pt x="506" y="179"/>
                  </a:lnTo>
                  <a:lnTo>
                    <a:pt x="471" y="213"/>
                  </a:lnTo>
                  <a:lnTo>
                    <a:pt x="439" y="248"/>
                  </a:lnTo>
                  <a:lnTo>
                    <a:pt x="413" y="285"/>
                  </a:lnTo>
                  <a:lnTo>
                    <a:pt x="392" y="324"/>
                  </a:lnTo>
                  <a:lnTo>
                    <a:pt x="376" y="364"/>
                  </a:lnTo>
                  <a:lnTo>
                    <a:pt x="366" y="405"/>
                  </a:lnTo>
                  <a:lnTo>
                    <a:pt x="362" y="448"/>
                  </a:lnTo>
                  <a:lnTo>
                    <a:pt x="364" y="483"/>
                  </a:lnTo>
                  <a:lnTo>
                    <a:pt x="371" y="514"/>
                  </a:lnTo>
                  <a:lnTo>
                    <a:pt x="382" y="544"/>
                  </a:lnTo>
                  <a:lnTo>
                    <a:pt x="397" y="571"/>
                  </a:lnTo>
                  <a:lnTo>
                    <a:pt x="414" y="597"/>
                  </a:lnTo>
                  <a:lnTo>
                    <a:pt x="434" y="620"/>
                  </a:lnTo>
                  <a:lnTo>
                    <a:pt x="457" y="641"/>
                  </a:lnTo>
                  <a:lnTo>
                    <a:pt x="481" y="661"/>
                  </a:lnTo>
                  <a:lnTo>
                    <a:pt x="507" y="679"/>
                  </a:lnTo>
                  <a:lnTo>
                    <a:pt x="533" y="695"/>
                  </a:lnTo>
                  <a:lnTo>
                    <a:pt x="560" y="711"/>
                  </a:lnTo>
                  <a:lnTo>
                    <a:pt x="586" y="725"/>
                  </a:lnTo>
                  <a:lnTo>
                    <a:pt x="639" y="749"/>
                  </a:lnTo>
                  <a:lnTo>
                    <a:pt x="700" y="778"/>
                  </a:lnTo>
                  <a:lnTo>
                    <a:pt x="732" y="793"/>
                  </a:lnTo>
                  <a:lnTo>
                    <a:pt x="795" y="828"/>
                  </a:lnTo>
                  <a:lnTo>
                    <a:pt x="825" y="847"/>
                  </a:lnTo>
                  <a:lnTo>
                    <a:pt x="853" y="868"/>
                  </a:lnTo>
                  <a:lnTo>
                    <a:pt x="881" y="890"/>
                  </a:lnTo>
                  <a:lnTo>
                    <a:pt x="905" y="913"/>
                  </a:lnTo>
                  <a:lnTo>
                    <a:pt x="927" y="938"/>
                  </a:lnTo>
                  <a:lnTo>
                    <a:pt x="947" y="964"/>
                  </a:lnTo>
                  <a:lnTo>
                    <a:pt x="962" y="993"/>
                  </a:lnTo>
                  <a:lnTo>
                    <a:pt x="974" y="1024"/>
                  </a:lnTo>
                  <a:lnTo>
                    <a:pt x="981" y="1056"/>
                  </a:lnTo>
                  <a:lnTo>
                    <a:pt x="984" y="1091"/>
                  </a:lnTo>
                  <a:lnTo>
                    <a:pt x="983" y="1113"/>
                  </a:lnTo>
                  <a:lnTo>
                    <a:pt x="980" y="1136"/>
                  </a:lnTo>
                  <a:lnTo>
                    <a:pt x="976" y="1159"/>
                  </a:lnTo>
                  <a:lnTo>
                    <a:pt x="969" y="1182"/>
                  </a:lnTo>
                  <a:lnTo>
                    <a:pt x="960" y="1207"/>
                  </a:lnTo>
                  <a:lnTo>
                    <a:pt x="948" y="1230"/>
                  </a:lnTo>
                  <a:lnTo>
                    <a:pt x="934" y="1254"/>
                  </a:lnTo>
                  <a:lnTo>
                    <a:pt x="916" y="1276"/>
                  </a:lnTo>
                  <a:lnTo>
                    <a:pt x="896" y="1298"/>
                  </a:lnTo>
                  <a:lnTo>
                    <a:pt x="873" y="1318"/>
                  </a:lnTo>
                  <a:lnTo>
                    <a:pt x="847" y="1336"/>
                  </a:lnTo>
                  <a:lnTo>
                    <a:pt x="817" y="1354"/>
                  </a:lnTo>
                  <a:lnTo>
                    <a:pt x="785" y="1369"/>
                  </a:lnTo>
                  <a:lnTo>
                    <a:pt x="748" y="1382"/>
                  </a:lnTo>
                  <a:lnTo>
                    <a:pt x="708" y="1392"/>
                  </a:lnTo>
                  <a:lnTo>
                    <a:pt x="664" y="1400"/>
                  </a:lnTo>
                  <a:lnTo>
                    <a:pt x="616" y="1406"/>
                  </a:lnTo>
                  <a:lnTo>
                    <a:pt x="564" y="1407"/>
                  </a:lnTo>
                  <a:lnTo>
                    <a:pt x="514" y="1405"/>
                  </a:lnTo>
                  <a:lnTo>
                    <a:pt x="467" y="1397"/>
                  </a:lnTo>
                  <a:lnTo>
                    <a:pt x="421" y="1385"/>
                  </a:lnTo>
                  <a:lnTo>
                    <a:pt x="379" y="1370"/>
                  </a:lnTo>
                  <a:lnTo>
                    <a:pt x="341" y="1352"/>
                  </a:lnTo>
                  <a:lnTo>
                    <a:pt x="305" y="1329"/>
                  </a:lnTo>
                  <a:lnTo>
                    <a:pt x="273" y="1305"/>
                  </a:lnTo>
                  <a:lnTo>
                    <a:pt x="246" y="1278"/>
                  </a:lnTo>
                  <a:lnTo>
                    <a:pt x="223" y="1250"/>
                  </a:lnTo>
                  <a:lnTo>
                    <a:pt x="203" y="1220"/>
                  </a:lnTo>
                  <a:lnTo>
                    <a:pt x="190" y="1190"/>
                  </a:lnTo>
                  <a:lnTo>
                    <a:pt x="181" y="1158"/>
                  </a:lnTo>
                  <a:lnTo>
                    <a:pt x="179" y="1126"/>
                  </a:lnTo>
                  <a:lnTo>
                    <a:pt x="179" y="1119"/>
                  </a:lnTo>
                  <a:lnTo>
                    <a:pt x="180" y="1107"/>
                  </a:lnTo>
                  <a:lnTo>
                    <a:pt x="182" y="1089"/>
                  </a:lnTo>
                  <a:lnTo>
                    <a:pt x="187" y="1067"/>
                  </a:lnTo>
                  <a:lnTo>
                    <a:pt x="195" y="1042"/>
                  </a:lnTo>
                  <a:lnTo>
                    <a:pt x="207" y="10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5772" y="3643"/>
              <a:ext cx="1166" cy="1725"/>
            </a:xfrm>
            <a:custGeom>
              <a:avLst/>
              <a:gdLst/>
              <a:ahLst/>
              <a:cxnLst>
                <a:cxn ang="0">
                  <a:pos x="758" y="1319"/>
                </a:cxn>
                <a:cxn ang="0">
                  <a:pos x="679" y="1479"/>
                </a:cxn>
                <a:cxn ang="0">
                  <a:pos x="595" y="1583"/>
                </a:cxn>
                <a:cxn ang="0">
                  <a:pos x="522" y="1609"/>
                </a:cxn>
                <a:cxn ang="0">
                  <a:pos x="432" y="1606"/>
                </a:cxn>
                <a:cxn ang="0">
                  <a:pos x="260" y="1561"/>
                </a:cxn>
                <a:cxn ang="0">
                  <a:pos x="109" y="1539"/>
                </a:cxn>
                <a:cxn ang="0">
                  <a:pos x="25" y="1600"/>
                </a:cxn>
                <a:cxn ang="0">
                  <a:pos x="38" y="1642"/>
                </a:cxn>
                <a:cxn ang="0">
                  <a:pos x="156" y="1696"/>
                </a:cxn>
                <a:cxn ang="0">
                  <a:pos x="354" y="1725"/>
                </a:cxn>
                <a:cxn ang="0">
                  <a:pos x="520" y="1696"/>
                </a:cxn>
                <a:cxn ang="0">
                  <a:pos x="704" y="1588"/>
                </a:cxn>
                <a:cxn ang="0">
                  <a:pos x="875" y="1371"/>
                </a:cxn>
                <a:cxn ang="0">
                  <a:pos x="967" y="1160"/>
                </a:cxn>
                <a:cxn ang="0">
                  <a:pos x="1011" y="1024"/>
                </a:cxn>
                <a:cxn ang="0">
                  <a:pos x="1061" y="842"/>
                </a:cxn>
                <a:cxn ang="0">
                  <a:pos x="1091" y="722"/>
                </a:cxn>
                <a:cxn ang="0">
                  <a:pos x="1057" y="705"/>
                </a:cxn>
                <a:cxn ang="0">
                  <a:pos x="967" y="744"/>
                </a:cxn>
                <a:cxn ang="0">
                  <a:pos x="900" y="844"/>
                </a:cxn>
                <a:cxn ang="0">
                  <a:pos x="819" y="1013"/>
                </a:cxn>
                <a:cxn ang="0">
                  <a:pos x="686" y="1158"/>
                </a:cxn>
                <a:cxn ang="0">
                  <a:pos x="501" y="1218"/>
                </a:cxn>
                <a:cxn ang="0">
                  <a:pos x="315" y="1158"/>
                </a:cxn>
                <a:cxn ang="0">
                  <a:pos x="206" y="998"/>
                </a:cxn>
                <a:cxn ang="0">
                  <a:pos x="179" y="779"/>
                </a:cxn>
                <a:cxn ang="0">
                  <a:pos x="227" y="545"/>
                </a:cxn>
                <a:cxn ang="0">
                  <a:pos x="364" y="293"/>
                </a:cxn>
                <a:cxn ang="0">
                  <a:pos x="480" y="188"/>
                </a:cxn>
                <a:cxn ang="0">
                  <a:pos x="662" y="122"/>
                </a:cxn>
                <a:cxn ang="0">
                  <a:pos x="892" y="129"/>
                </a:cxn>
                <a:cxn ang="0">
                  <a:pos x="979" y="187"/>
                </a:cxn>
                <a:cxn ang="0">
                  <a:pos x="972" y="286"/>
                </a:cxn>
                <a:cxn ang="0">
                  <a:pos x="911" y="389"/>
                </a:cxn>
                <a:cxn ang="0">
                  <a:pos x="868" y="448"/>
                </a:cxn>
                <a:cxn ang="0">
                  <a:pos x="857" y="478"/>
                </a:cxn>
                <a:cxn ang="0">
                  <a:pos x="904" y="483"/>
                </a:cxn>
                <a:cxn ang="0">
                  <a:pos x="1027" y="398"/>
                </a:cxn>
                <a:cxn ang="0">
                  <a:pos x="1126" y="257"/>
                </a:cxn>
                <a:cxn ang="0">
                  <a:pos x="1166" y="140"/>
                </a:cxn>
                <a:cxn ang="0">
                  <a:pos x="1113" y="43"/>
                </a:cxn>
                <a:cxn ang="0">
                  <a:pos x="973" y="3"/>
                </a:cxn>
                <a:cxn ang="0">
                  <a:pos x="690" y="26"/>
                </a:cxn>
                <a:cxn ang="0">
                  <a:pos x="378" y="177"/>
                </a:cxn>
                <a:cxn ang="0">
                  <a:pos x="140" y="432"/>
                </a:cxn>
                <a:cxn ang="0">
                  <a:pos x="13" y="761"/>
                </a:cxn>
                <a:cxn ang="0">
                  <a:pos x="12" y="1032"/>
                </a:cxn>
                <a:cxn ang="0">
                  <a:pos x="86" y="1207"/>
                </a:cxn>
                <a:cxn ang="0">
                  <a:pos x="235" y="1314"/>
                </a:cxn>
                <a:cxn ang="0">
                  <a:pos x="483" y="1319"/>
                </a:cxn>
                <a:cxn ang="0">
                  <a:pos x="769" y="1182"/>
                </a:cxn>
              </a:cxnLst>
              <a:rect l="0" t="0" r="r" b="b"/>
              <a:pathLst>
                <a:path w="1166" h="1725">
                  <a:moveTo>
                    <a:pt x="821" y="1143"/>
                  </a:moveTo>
                  <a:lnTo>
                    <a:pt x="804" y="1194"/>
                  </a:lnTo>
                  <a:lnTo>
                    <a:pt x="789" y="1241"/>
                  </a:lnTo>
                  <a:lnTo>
                    <a:pt x="774" y="1282"/>
                  </a:lnTo>
                  <a:lnTo>
                    <a:pt x="758" y="1319"/>
                  </a:lnTo>
                  <a:lnTo>
                    <a:pt x="745" y="1352"/>
                  </a:lnTo>
                  <a:lnTo>
                    <a:pt x="732" y="1380"/>
                  </a:lnTo>
                  <a:lnTo>
                    <a:pt x="704" y="1435"/>
                  </a:lnTo>
                  <a:lnTo>
                    <a:pt x="699" y="1444"/>
                  </a:lnTo>
                  <a:lnTo>
                    <a:pt x="679" y="1479"/>
                  </a:lnTo>
                  <a:lnTo>
                    <a:pt x="661" y="1508"/>
                  </a:lnTo>
                  <a:lnTo>
                    <a:pt x="642" y="1534"/>
                  </a:lnTo>
                  <a:lnTo>
                    <a:pt x="626" y="1554"/>
                  </a:lnTo>
                  <a:lnTo>
                    <a:pt x="611" y="1571"/>
                  </a:lnTo>
                  <a:lnTo>
                    <a:pt x="595" y="1583"/>
                  </a:lnTo>
                  <a:lnTo>
                    <a:pt x="580" y="1593"/>
                  </a:lnTo>
                  <a:lnTo>
                    <a:pt x="566" y="1600"/>
                  </a:lnTo>
                  <a:lnTo>
                    <a:pt x="552" y="1604"/>
                  </a:lnTo>
                  <a:lnTo>
                    <a:pt x="537" y="1607"/>
                  </a:lnTo>
                  <a:lnTo>
                    <a:pt x="522" y="1609"/>
                  </a:lnTo>
                  <a:lnTo>
                    <a:pt x="508" y="1609"/>
                  </a:lnTo>
                  <a:lnTo>
                    <a:pt x="492" y="1610"/>
                  </a:lnTo>
                  <a:lnTo>
                    <a:pt x="477" y="1610"/>
                  </a:lnTo>
                  <a:lnTo>
                    <a:pt x="457" y="1608"/>
                  </a:lnTo>
                  <a:lnTo>
                    <a:pt x="432" y="1606"/>
                  </a:lnTo>
                  <a:lnTo>
                    <a:pt x="403" y="1602"/>
                  </a:lnTo>
                  <a:lnTo>
                    <a:pt x="370" y="1596"/>
                  </a:lnTo>
                  <a:lnTo>
                    <a:pt x="335" y="1588"/>
                  </a:lnTo>
                  <a:lnTo>
                    <a:pt x="298" y="1576"/>
                  </a:lnTo>
                  <a:lnTo>
                    <a:pt x="260" y="1561"/>
                  </a:lnTo>
                  <a:lnTo>
                    <a:pt x="222" y="1543"/>
                  </a:lnTo>
                  <a:lnTo>
                    <a:pt x="184" y="1520"/>
                  </a:lnTo>
                  <a:lnTo>
                    <a:pt x="157" y="1523"/>
                  </a:lnTo>
                  <a:lnTo>
                    <a:pt x="132" y="1530"/>
                  </a:lnTo>
                  <a:lnTo>
                    <a:pt x="109" y="1539"/>
                  </a:lnTo>
                  <a:lnTo>
                    <a:pt x="86" y="1550"/>
                  </a:lnTo>
                  <a:lnTo>
                    <a:pt x="67" y="1562"/>
                  </a:lnTo>
                  <a:lnTo>
                    <a:pt x="49" y="1576"/>
                  </a:lnTo>
                  <a:lnTo>
                    <a:pt x="36" y="1588"/>
                  </a:lnTo>
                  <a:lnTo>
                    <a:pt x="25" y="1600"/>
                  </a:lnTo>
                  <a:lnTo>
                    <a:pt x="19" y="1611"/>
                  </a:lnTo>
                  <a:lnTo>
                    <a:pt x="17" y="1621"/>
                  </a:lnTo>
                  <a:lnTo>
                    <a:pt x="19" y="1626"/>
                  </a:lnTo>
                  <a:lnTo>
                    <a:pt x="26" y="1634"/>
                  </a:lnTo>
                  <a:lnTo>
                    <a:pt x="38" y="1642"/>
                  </a:lnTo>
                  <a:lnTo>
                    <a:pt x="55" y="1652"/>
                  </a:lnTo>
                  <a:lnTo>
                    <a:pt x="74" y="1663"/>
                  </a:lnTo>
                  <a:lnTo>
                    <a:pt x="98" y="1675"/>
                  </a:lnTo>
                  <a:lnTo>
                    <a:pt x="126" y="1685"/>
                  </a:lnTo>
                  <a:lnTo>
                    <a:pt x="156" y="1696"/>
                  </a:lnTo>
                  <a:lnTo>
                    <a:pt x="191" y="1705"/>
                  </a:lnTo>
                  <a:lnTo>
                    <a:pt x="228" y="1713"/>
                  </a:lnTo>
                  <a:lnTo>
                    <a:pt x="267" y="1719"/>
                  </a:lnTo>
                  <a:lnTo>
                    <a:pt x="309" y="1723"/>
                  </a:lnTo>
                  <a:lnTo>
                    <a:pt x="354" y="1725"/>
                  </a:lnTo>
                  <a:lnTo>
                    <a:pt x="385" y="1724"/>
                  </a:lnTo>
                  <a:lnTo>
                    <a:pt x="416" y="1721"/>
                  </a:lnTo>
                  <a:lnTo>
                    <a:pt x="450" y="1715"/>
                  </a:lnTo>
                  <a:lnTo>
                    <a:pt x="484" y="1707"/>
                  </a:lnTo>
                  <a:lnTo>
                    <a:pt x="520" y="1696"/>
                  </a:lnTo>
                  <a:lnTo>
                    <a:pt x="557" y="1682"/>
                  </a:lnTo>
                  <a:lnTo>
                    <a:pt x="593" y="1663"/>
                  </a:lnTo>
                  <a:lnTo>
                    <a:pt x="630" y="1642"/>
                  </a:lnTo>
                  <a:lnTo>
                    <a:pt x="668" y="1616"/>
                  </a:lnTo>
                  <a:lnTo>
                    <a:pt x="704" y="1588"/>
                  </a:lnTo>
                  <a:lnTo>
                    <a:pt x="740" y="1554"/>
                  </a:lnTo>
                  <a:lnTo>
                    <a:pt x="776" y="1516"/>
                  </a:lnTo>
                  <a:lnTo>
                    <a:pt x="810" y="1473"/>
                  </a:lnTo>
                  <a:lnTo>
                    <a:pt x="843" y="1425"/>
                  </a:lnTo>
                  <a:lnTo>
                    <a:pt x="875" y="1371"/>
                  </a:lnTo>
                  <a:lnTo>
                    <a:pt x="904" y="1313"/>
                  </a:lnTo>
                  <a:lnTo>
                    <a:pt x="922" y="1274"/>
                  </a:lnTo>
                  <a:lnTo>
                    <a:pt x="939" y="1234"/>
                  </a:lnTo>
                  <a:lnTo>
                    <a:pt x="954" y="1197"/>
                  </a:lnTo>
                  <a:lnTo>
                    <a:pt x="967" y="1160"/>
                  </a:lnTo>
                  <a:lnTo>
                    <a:pt x="980" y="1126"/>
                  </a:lnTo>
                  <a:lnTo>
                    <a:pt x="990" y="1095"/>
                  </a:lnTo>
                  <a:lnTo>
                    <a:pt x="998" y="1067"/>
                  </a:lnTo>
                  <a:lnTo>
                    <a:pt x="1005" y="1043"/>
                  </a:lnTo>
                  <a:lnTo>
                    <a:pt x="1011" y="1024"/>
                  </a:lnTo>
                  <a:lnTo>
                    <a:pt x="1017" y="1002"/>
                  </a:lnTo>
                  <a:lnTo>
                    <a:pt x="1024" y="979"/>
                  </a:lnTo>
                  <a:lnTo>
                    <a:pt x="1039" y="926"/>
                  </a:lnTo>
                  <a:lnTo>
                    <a:pt x="1047" y="897"/>
                  </a:lnTo>
                  <a:lnTo>
                    <a:pt x="1061" y="842"/>
                  </a:lnTo>
                  <a:lnTo>
                    <a:pt x="1068" y="817"/>
                  </a:lnTo>
                  <a:lnTo>
                    <a:pt x="1074" y="792"/>
                  </a:lnTo>
                  <a:lnTo>
                    <a:pt x="1079" y="771"/>
                  </a:lnTo>
                  <a:lnTo>
                    <a:pt x="1084" y="753"/>
                  </a:lnTo>
                  <a:lnTo>
                    <a:pt x="1091" y="722"/>
                  </a:lnTo>
                  <a:lnTo>
                    <a:pt x="1090" y="714"/>
                  </a:lnTo>
                  <a:lnTo>
                    <a:pt x="1086" y="708"/>
                  </a:lnTo>
                  <a:lnTo>
                    <a:pt x="1079" y="705"/>
                  </a:lnTo>
                  <a:lnTo>
                    <a:pt x="1067" y="704"/>
                  </a:lnTo>
                  <a:lnTo>
                    <a:pt x="1057" y="705"/>
                  </a:lnTo>
                  <a:lnTo>
                    <a:pt x="1043" y="708"/>
                  </a:lnTo>
                  <a:lnTo>
                    <a:pt x="1025" y="714"/>
                  </a:lnTo>
                  <a:lnTo>
                    <a:pt x="1006" y="722"/>
                  </a:lnTo>
                  <a:lnTo>
                    <a:pt x="987" y="732"/>
                  </a:lnTo>
                  <a:lnTo>
                    <a:pt x="967" y="744"/>
                  </a:lnTo>
                  <a:lnTo>
                    <a:pt x="949" y="759"/>
                  </a:lnTo>
                  <a:lnTo>
                    <a:pt x="933" y="774"/>
                  </a:lnTo>
                  <a:lnTo>
                    <a:pt x="919" y="792"/>
                  </a:lnTo>
                  <a:lnTo>
                    <a:pt x="910" y="813"/>
                  </a:lnTo>
                  <a:lnTo>
                    <a:pt x="900" y="844"/>
                  </a:lnTo>
                  <a:lnTo>
                    <a:pt x="888" y="878"/>
                  </a:lnTo>
                  <a:lnTo>
                    <a:pt x="874" y="911"/>
                  </a:lnTo>
                  <a:lnTo>
                    <a:pt x="857" y="946"/>
                  </a:lnTo>
                  <a:lnTo>
                    <a:pt x="839" y="980"/>
                  </a:lnTo>
                  <a:lnTo>
                    <a:pt x="819" y="1013"/>
                  </a:lnTo>
                  <a:lnTo>
                    <a:pt x="796" y="1046"/>
                  </a:lnTo>
                  <a:lnTo>
                    <a:pt x="772" y="1078"/>
                  </a:lnTo>
                  <a:lnTo>
                    <a:pt x="745" y="1107"/>
                  </a:lnTo>
                  <a:lnTo>
                    <a:pt x="717" y="1134"/>
                  </a:lnTo>
                  <a:lnTo>
                    <a:pt x="686" y="1158"/>
                  </a:lnTo>
                  <a:lnTo>
                    <a:pt x="654" y="1178"/>
                  </a:lnTo>
                  <a:lnTo>
                    <a:pt x="619" y="1195"/>
                  </a:lnTo>
                  <a:lnTo>
                    <a:pt x="581" y="1208"/>
                  </a:lnTo>
                  <a:lnTo>
                    <a:pt x="541" y="1216"/>
                  </a:lnTo>
                  <a:lnTo>
                    <a:pt x="501" y="1218"/>
                  </a:lnTo>
                  <a:lnTo>
                    <a:pt x="458" y="1216"/>
                  </a:lnTo>
                  <a:lnTo>
                    <a:pt x="418" y="1208"/>
                  </a:lnTo>
                  <a:lnTo>
                    <a:pt x="381" y="1196"/>
                  </a:lnTo>
                  <a:lnTo>
                    <a:pt x="347" y="1179"/>
                  </a:lnTo>
                  <a:lnTo>
                    <a:pt x="315" y="1158"/>
                  </a:lnTo>
                  <a:lnTo>
                    <a:pt x="288" y="1134"/>
                  </a:lnTo>
                  <a:lnTo>
                    <a:pt x="262" y="1104"/>
                  </a:lnTo>
                  <a:lnTo>
                    <a:pt x="240" y="1072"/>
                  </a:lnTo>
                  <a:lnTo>
                    <a:pt x="222" y="1037"/>
                  </a:lnTo>
                  <a:lnTo>
                    <a:pt x="206" y="998"/>
                  </a:lnTo>
                  <a:lnTo>
                    <a:pt x="194" y="956"/>
                  </a:lnTo>
                  <a:lnTo>
                    <a:pt x="185" y="911"/>
                  </a:lnTo>
                  <a:lnTo>
                    <a:pt x="180" y="866"/>
                  </a:lnTo>
                  <a:lnTo>
                    <a:pt x="178" y="817"/>
                  </a:lnTo>
                  <a:lnTo>
                    <a:pt x="179" y="779"/>
                  </a:lnTo>
                  <a:lnTo>
                    <a:pt x="183" y="737"/>
                  </a:lnTo>
                  <a:lnTo>
                    <a:pt x="189" y="692"/>
                  </a:lnTo>
                  <a:lnTo>
                    <a:pt x="198" y="645"/>
                  </a:lnTo>
                  <a:lnTo>
                    <a:pt x="211" y="596"/>
                  </a:lnTo>
                  <a:lnTo>
                    <a:pt x="227" y="545"/>
                  </a:lnTo>
                  <a:lnTo>
                    <a:pt x="246" y="494"/>
                  </a:lnTo>
                  <a:lnTo>
                    <a:pt x="270" y="443"/>
                  </a:lnTo>
                  <a:lnTo>
                    <a:pt x="297" y="392"/>
                  </a:lnTo>
                  <a:lnTo>
                    <a:pt x="329" y="342"/>
                  </a:lnTo>
                  <a:lnTo>
                    <a:pt x="364" y="293"/>
                  </a:lnTo>
                  <a:lnTo>
                    <a:pt x="384" y="271"/>
                  </a:lnTo>
                  <a:lnTo>
                    <a:pt x="404" y="248"/>
                  </a:lnTo>
                  <a:lnTo>
                    <a:pt x="427" y="227"/>
                  </a:lnTo>
                  <a:lnTo>
                    <a:pt x="452" y="206"/>
                  </a:lnTo>
                  <a:lnTo>
                    <a:pt x="480" y="188"/>
                  </a:lnTo>
                  <a:lnTo>
                    <a:pt x="510" y="171"/>
                  </a:lnTo>
                  <a:lnTo>
                    <a:pt x="544" y="154"/>
                  </a:lnTo>
                  <a:lnTo>
                    <a:pt x="579" y="141"/>
                  </a:lnTo>
                  <a:lnTo>
                    <a:pt x="619" y="130"/>
                  </a:lnTo>
                  <a:lnTo>
                    <a:pt x="662" y="122"/>
                  </a:lnTo>
                  <a:lnTo>
                    <a:pt x="709" y="117"/>
                  </a:lnTo>
                  <a:lnTo>
                    <a:pt x="759" y="115"/>
                  </a:lnTo>
                  <a:lnTo>
                    <a:pt x="814" y="117"/>
                  </a:lnTo>
                  <a:lnTo>
                    <a:pt x="867" y="123"/>
                  </a:lnTo>
                  <a:lnTo>
                    <a:pt x="892" y="129"/>
                  </a:lnTo>
                  <a:lnTo>
                    <a:pt x="914" y="136"/>
                  </a:lnTo>
                  <a:lnTo>
                    <a:pt x="935" y="145"/>
                  </a:lnTo>
                  <a:lnTo>
                    <a:pt x="953" y="157"/>
                  </a:lnTo>
                  <a:lnTo>
                    <a:pt x="967" y="171"/>
                  </a:lnTo>
                  <a:lnTo>
                    <a:pt x="979" y="187"/>
                  </a:lnTo>
                  <a:lnTo>
                    <a:pt x="986" y="206"/>
                  </a:lnTo>
                  <a:lnTo>
                    <a:pt x="988" y="228"/>
                  </a:lnTo>
                  <a:lnTo>
                    <a:pt x="986" y="245"/>
                  </a:lnTo>
                  <a:lnTo>
                    <a:pt x="981" y="264"/>
                  </a:lnTo>
                  <a:lnTo>
                    <a:pt x="972" y="286"/>
                  </a:lnTo>
                  <a:lnTo>
                    <a:pt x="962" y="307"/>
                  </a:lnTo>
                  <a:lnTo>
                    <a:pt x="950" y="329"/>
                  </a:lnTo>
                  <a:lnTo>
                    <a:pt x="937" y="350"/>
                  </a:lnTo>
                  <a:lnTo>
                    <a:pt x="925" y="370"/>
                  </a:lnTo>
                  <a:lnTo>
                    <a:pt x="911" y="389"/>
                  </a:lnTo>
                  <a:lnTo>
                    <a:pt x="900" y="406"/>
                  </a:lnTo>
                  <a:lnTo>
                    <a:pt x="890" y="420"/>
                  </a:lnTo>
                  <a:lnTo>
                    <a:pt x="882" y="431"/>
                  </a:lnTo>
                  <a:lnTo>
                    <a:pt x="877" y="438"/>
                  </a:lnTo>
                  <a:lnTo>
                    <a:pt x="868" y="448"/>
                  </a:lnTo>
                  <a:lnTo>
                    <a:pt x="862" y="455"/>
                  </a:lnTo>
                  <a:lnTo>
                    <a:pt x="858" y="461"/>
                  </a:lnTo>
                  <a:lnTo>
                    <a:pt x="856" y="466"/>
                  </a:lnTo>
                  <a:lnTo>
                    <a:pt x="856" y="471"/>
                  </a:lnTo>
                  <a:lnTo>
                    <a:pt x="857" y="478"/>
                  </a:lnTo>
                  <a:lnTo>
                    <a:pt x="860" y="483"/>
                  </a:lnTo>
                  <a:lnTo>
                    <a:pt x="865" y="485"/>
                  </a:lnTo>
                  <a:lnTo>
                    <a:pt x="872" y="486"/>
                  </a:lnTo>
                  <a:lnTo>
                    <a:pt x="879" y="486"/>
                  </a:lnTo>
                  <a:lnTo>
                    <a:pt x="904" y="483"/>
                  </a:lnTo>
                  <a:lnTo>
                    <a:pt x="929" y="474"/>
                  </a:lnTo>
                  <a:lnTo>
                    <a:pt x="954" y="461"/>
                  </a:lnTo>
                  <a:lnTo>
                    <a:pt x="980" y="444"/>
                  </a:lnTo>
                  <a:lnTo>
                    <a:pt x="1004" y="422"/>
                  </a:lnTo>
                  <a:lnTo>
                    <a:pt x="1027" y="398"/>
                  </a:lnTo>
                  <a:lnTo>
                    <a:pt x="1051" y="372"/>
                  </a:lnTo>
                  <a:lnTo>
                    <a:pt x="1072" y="344"/>
                  </a:lnTo>
                  <a:lnTo>
                    <a:pt x="1092" y="315"/>
                  </a:lnTo>
                  <a:lnTo>
                    <a:pt x="1110" y="286"/>
                  </a:lnTo>
                  <a:lnTo>
                    <a:pt x="1126" y="257"/>
                  </a:lnTo>
                  <a:lnTo>
                    <a:pt x="1139" y="230"/>
                  </a:lnTo>
                  <a:lnTo>
                    <a:pt x="1151" y="203"/>
                  </a:lnTo>
                  <a:lnTo>
                    <a:pt x="1159" y="179"/>
                  </a:lnTo>
                  <a:lnTo>
                    <a:pt x="1164" y="158"/>
                  </a:lnTo>
                  <a:lnTo>
                    <a:pt x="1166" y="140"/>
                  </a:lnTo>
                  <a:lnTo>
                    <a:pt x="1164" y="116"/>
                  </a:lnTo>
                  <a:lnTo>
                    <a:pt x="1157" y="93"/>
                  </a:lnTo>
                  <a:lnTo>
                    <a:pt x="1147" y="74"/>
                  </a:lnTo>
                  <a:lnTo>
                    <a:pt x="1131" y="58"/>
                  </a:lnTo>
                  <a:lnTo>
                    <a:pt x="1113" y="43"/>
                  </a:lnTo>
                  <a:lnTo>
                    <a:pt x="1092" y="31"/>
                  </a:lnTo>
                  <a:lnTo>
                    <a:pt x="1066" y="21"/>
                  </a:lnTo>
                  <a:lnTo>
                    <a:pt x="1039" y="13"/>
                  </a:lnTo>
                  <a:lnTo>
                    <a:pt x="1007" y="7"/>
                  </a:lnTo>
                  <a:lnTo>
                    <a:pt x="973" y="3"/>
                  </a:lnTo>
                  <a:lnTo>
                    <a:pt x="937" y="1"/>
                  </a:lnTo>
                  <a:lnTo>
                    <a:pt x="898" y="0"/>
                  </a:lnTo>
                  <a:lnTo>
                    <a:pt x="828" y="3"/>
                  </a:lnTo>
                  <a:lnTo>
                    <a:pt x="758" y="12"/>
                  </a:lnTo>
                  <a:lnTo>
                    <a:pt x="690" y="26"/>
                  </a:lnTo>
                  <a:lnTo>
                    <a:pt x="624" y="46"/>
                  </a:lnTo>
                  <a:lnTo>
                    <a:pt x="559" y="72"/>
                  </a:lnTo>
                  <a:lnTo>
                    <a:pt x="497" y="103"/>
                  </a:lnTo>
                  <a:lnTo>
                    <a:pt x="436" y="137"/>
                  </a:lnTo>
                  <a:lnTo>
                    <a:pt x="378" y="177"/>
                  </a:lnTo>
                  <a:lnTo>
                    <a:pt x="323" y="221"/>
                  </a:lnTo>
                  <a:lnTo>
                    <a:pt x="273" y="268"/>
                  </a:lnTo>
                  <a:lnTo>
                    <a:pt x="225" y="320"/>
                  </a:lnTo>
                  <a:lnTo>
                    <a:pt x="181" y="374"/>
                  </a:lnTo>
                  <a:lnTo>
                    <a:pt x="140" y="432"/>
                  </a:lnTo>
                  <a:lnTo>
                    <a:pt x="104" y="493"/>
                  </a:lnTo>
                  <a:lnTo>
                    <a:pt x="74" y="556"/>
                  </a:lnTo>
                  <a:lnTo>
                    <a:pt x="48" y="622"/>
                  </a:lnTo>
                  <a:lnTo>
                    <a:pt x="27" y="690"/>
                  </a:lnTo>
                  <a:lnTo>
                    <a:pt x="13" y="761"/>
                  </a:lnTo>
                  <a:lnTo>
                    <a:pt x="4" y="833"/>
                  </a:lnTo>
                  <a:lnTo>
                    <a:pt x="0" y="906"/>
                  </a:lnTo>
                  <a:lnTo>
                    <a:pt x="1" y="949"/>
                  </a:lnTo>
                  <a:lnTo>
                    <a:pt x="5" y="992"/>
                  </a:lnTo>
                  <a:lnTo>
                    <a:pt x="12" y="1032"/>
                  </a:lnTo>
                  <a:lnTo>
                    <a:pt x="21" y="1071"/>
                  </a:lnTo>
                  <a:lnTo>
                    <a:pt x="33" y="1108"/>
                  </a:lnTo>
                  <a:lnTo>
                    <a:pt x="47" y="1144"/>
                  </a:lnTo>
                  <a:lnTo>
                    <a:pt x="66" y="1176"/>
                  </a:lnTo>
                  <a:lnTo>
                    <a:pt x="86" y="1207"/>
                  </a:lnTo>
                  <a:lnTo>
                    <a:pt x="110" y="1234"/>
                  </a:lnTo>
                  <a:lnTo>
                    <a:pt x="136" y="1260"/>
                  </a:lnTo>
                  <a:lnTo>
                    <a:pt x="166" y="1281"/>
                  </a:lnTo>
                  <a:lnTo>
                    <a:pt x="198" y="1300"/>
                  </a:lnTo>
                  <a:lnTo>
                    <a:pt x="235" y="1314"/>
                  </a:lnTo>
                  <a:lnTo>
                    <a:pt x="274" y="1325"/>
                  </a:lnTo>
                  <a:lnTo>
                    <a:pt x="316" y="1331"/>
                  </a:lnTo>
                  <a:lnTo>
                    <a:pt x="362" y="1333"/>
                  </a:lnTo>
                  <a:lnTo>
                    <a:pt x="423" y="1329"/>
                  </a:lnTo>
                  <a:lnTo>
                    <a:pt x="483" y="1319"/>
                  </a:lnTo>
                  <a:lnTo>
                    <a:pt x="544" y="1302"/>
                  </a:lnTo>
                  <a:lnTo>
                    <a:pt x="602" y="1279"/>
                  </a:lnTo>
                  <a:lnTo>
                    <a:pt x="659" y="1251"/>
                  </a:lnTo>
                  <a:lnTo>
                    <a:pt x="715" y="1219"/>
                  </a:lnTo>
                  <a:lnTo>
                    <a:pt x="769" y="1182"/>
                  </a:lnTo>
                  <a:lnTo>
                    <a:pt x="821" y="1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  <p:sp>
        <p:nvSpPr>
          <p:cNvPr id="89" name="Oval 88"/>
          <p:cNvSpPr/>
          <p:nvPr/>
        </p:nvSpPr>
        <p:spPr>
          <a:xfrm>
            <a:off x="3779912" y="620688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70" name="Group 46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245337" y="765250"/>
            <a:ext cx="542687" cy="456724"/>
            <a:chOff x="2608" y="981"/>
            <a:chExt cx="2279" cy="1918"/>
          </a:xfrm>
        </p:grpSpPr>
        <p:sp>
          <p:nvSpPr>
            <p:cNvPr id="1069" name="AutoShape 45"/>
            <p:cNvSpPr>
              <a:spLocks noChangeAspect="1" noChangeArrowheads="1" noTextEdit="1"/>
            </p:cNvSpPr>
            <p:nvPr/>
          </p:nvSpPr>
          <p:spPr bwMode="auto">
            <a:xfrm>
              <a:off x="2608" y="981"/>
              <a:ext cx="2279" cy="1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872" y="1222"/>
              <a:ext cx="1377" cy="1417"/>
            </a:xfrm>
            <a:custGeom>
              <a:avLst/>
              <a:gdLst/>
              <a:ahLst/>
              <a:cxnLst>
                <a:cxn ang="0">
                  <a:pos x="729" y="86"/>
                </a:cxn>
                <a:cxn ang="0">
                  <a:pos x="1326" y="86"/>
                </a:cxn>
                <a:cxn ang="0">
                  <a:pos x="1336" y="84"/>
                </a:cxn>
                <a:cxn ang="0">
                  <a:pos x="1345" y="83"/>
                </a:cxn>
                <a:cxn ang="0">
                  <a:pos x="1353" y="81"/>
                </a:cxn>
                <a:cxn ang="0">
                  <a:pos x="1361" y="76"/>
                </a:cxn>
                <a:cxn ang="0">
                  <a:pos x="1368" y="71"/>
                </a:cxn>
                <a:cxn ang="0">
                  <a:pos x="1372" y="63"/>
                </a:cxn>
                <a:cxn ang="0">
                  <a:pos x="1375" y="54"/>
                </a:cxn>
                <a:cxn ang="0">
                  <a:pos x="1377" y="43"/>
                </a:cxn>
                <a:cxn ang="0">
                  <a:pos x="1375" y="31"/>
                </a:cxn>
                <a:cxn ang="0">
                  <a:pos x="1372" y="22"/>
                </a:cxn>
                <a:cxn ang="0">
                  <a:pos x="1368" y="15"/>
                </a:cxn>
                <a:cxn ang="0">
                  <a:pos x="1361" y="9"/>
                </a:cxn>
                <a:cxn ang="0">
                  <a:pos x="1353" y="6"/>
                </a:cxn>
                <a:cxn ang="0">
                  <a:pos x="1345" y="3"/>
                </a:cxn>
                <a:cxn ang="0">
                  <a:pos x="1336" y="2"/>
                </a:cxn>
                <a:cxn ang="0">
                  <a:pos x="1327" y="1"/>
                </a:cxn>
                <a:cxn ang="0">
                  <a:pos x="1317" y="1"/>
                </a:cxn>
                <a:cxn ang="0">
                  <a:pos x="1308" y="0"/>
                </a:cxn>
                <a:cxn ang="0">
                  <a:pos x="61" y="0"/>
                </a:cxn>
                <a:cxn ang="0">
                  <a:pos x="42" y="2"/>
                </a:cxn>
                <a:cxn ang="0">
                  <a:pos x="33" y="3"/>
                </a:cxn>
                <a:cxn ang="0">
                  <a:pos x="24" y="6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5" y="22"/>
                </a:cxn>
                <a:cxn ang="0">
                  <a:pos x="1" y="31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5" y="63"/>
                </a:cxn>
                <a:cxn ang="0">
                  <a:pos x="10" y="71"/>
                </a:cxn>
                <a:cxn ang="0">
                  <a:pos x="17" y="76"/>
                </a:cxn>
                <a:cxn ang="0">
                  <a:pos x="24" y="81"/>
                </a:cxn>
                <a:cxn ang="0">
                  <a:pos x="33" y="83"/>
                </a:cxn>
                <a:cxn ang="0">
                  <a:pos x="43" y="84"/>
                </a:cxn>
                <a:cxn ang="0">
                  <a:pos x="52" y="86"/>
                </a:cxn>
                <a:cxn ang="0">
                  <a:pos x="647" y="86"/>
                </a:cxn>
                <a:cxn ang="0">
                  <a:pos x="647" y="1363"/>
                </a:cxn>
                <a:cxn ang="0">
                  <a:pos x="649" y="1373"/>
                </a:cxn>
                <a:cxn ang="0">
                  <a:pos x="650" y="1382"/>
                </a:cxn>
                <a:cxn ang="0">
                  <a:pos x="652" y="1392"/>
                </a:cxn>
                <a:cxn ang="0">
                  <a:pos x="656" y="1399"/>
                </a:cxn>
                <a:cxn ang="0">
                  <a:pos x="661" y="1407"/>
                </a:cxn>
                <a:cxn ang="0">
                  <a:pos x="668" y="1412"/>
                </a:cxn>
                <a:cxn ang="0">
                  <a:pos x="677" y="1415"/>
                </a:cxn>
                <a:cxn ang="0">
                  <a:pos x="689" y="1417"/>
                </a:cxn>
                <a:cxn ang="0">
                  <a:pos x="700" y="1415"/>
                </a:cxn>
                <a:cxn ang="0">
                  <a:pos x="709" y="1412"/>
                </a:cxn>
                <a:cxn ang="0">
                  <a:pos x="716" y="1407"/>
                </a:cxn>
                <a:cxn ang="0">
                  <a:pos x="721" y="1400"/>
                </a:cxn>
                <a:cxn ang="0">
                  <a:pos x="725" y="1392"/>
                </a:cxn>
                <a:cxn ang="0">
                  <a:pos x="727" y="1384"/>
                </a:cxn>
                <a:cxn ang="0">
                  <a:pos x="729" y="1375"/>
                </a:cxn>
                <a:cxn ang="0">
                  <a:pos x="729" y="1365"/>
                </a:cxn>
                <a:cxn ang="0">
                  <a:pos x="729" y="1346"/>
                </a:cxn>
                <a:cxn ang="0">
                  <a:pos x="729" y="86"/>
                </a:cxn>
              </a:cxnLst>
              <a:rect l="0" t="0" r="r" b="b"/>
              <a:pathLst>
                <a:path w="1377" h="1417">
                  <a:moveTo>
                    <a:pt x="729" y="86"/>
                  </a:moveTo>
                  <a:lnTo>
                    <a:pt x="1326" y="86"/>
                  </a:lnTo>
                  <a:lnTo>
                    <a:pt x="1336" y="84"/>
                  </a:lnTo>
                  <a:lnTo>
                    <a:pt x="1345" y="83"/>
                  </a:lnTo>
                  <a:lnTo>
                    <a:pt x="1353" y="81"/>
                  </a:lnTo>
                  <a:lnTo>
                    <a:pt x="1361" y="76"/>
                  </a:lnTo>
                  <a:lnTo>
                    <a:pt x="1368" y="71"/>
                  </a:lnTo>
                  <a:lnTo>
                    <a:pt x="1372" y="63"/>
                  </a:lnTo>
                  <a:lnTo>
                    <a:pt x="1375" y="54"/>
                  </a:lnTo>
                  <a:lnTo>
                    <a:pt x="1377" y="43"/>
                  </a:lnTo>
                  <a:lnTo>
                    <a:pt x="1375" y="31"/>
                  </a:lnTo>
                  <a:lnTo>
                    <a:pt x="1372" y="22"/>
                  </a:lnTo>
                  <a:lnTo>
                    <a:pt x="1368" y="15"/>
                  </a:lnTo>
                  <a:lnTo>
                    <a:pt x="1361" y="9"/>
                  </a:lnTo>
                  <a:lnTo>
                    <a:pt x="1353" y="6"/>
                  </a:lnTo>
                  <a:lnTo>
                    <a:pt x="1345" y="3"/>
                  </a:lnTo>
                  <a:lnTo>
                    <a:pt x="1336" y="2"/>
                  </a:lnTo>
                  <a:lnTo>
                    <a:pt x="1327" y="1"/>
                  </a:lnTo>
                  <a:lnTo>
                    <a:pt x="1317" y="1"/>
                  </a:lnTo>
                  <a:lnTo>
                    <a:pt x="1308" y="0"/>
                  </a:lnTo>
                  <a:lnTo>
                    <a:pt x="61" y="0"/>
                  </a:lnTo>
                  <a:lnTo>
                    <a:pt x="42" y="2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9"/>
                  </a:lnTo>
                  <a:lnTo>
                    <a:pt x="10" y="15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5" y="63"/>
                  </a:lnTo>
                  <a:lnTo>
                    <a:pt x="10" y="71"/>
                  </a:lnTo>
                  <a:lnTo>
                    <a:pt x="17" y="76"/>
                  </a:lnTo>
                  <a:lnTo>
                    <a:pt x="24" y="81"/>
                  </a:lnTo>
                  <a:lnTo>
                    <a:pt x="33" y="83"/>
                  </a:lnTo>
                  <a:lnTo>
                    <a:pt x="43" y="84"/>
                  </a:lnTo>
                  <a:lnTo>
                    <a:pt x="52" y="86"/>
                  </a:lnTo>
                  <a:lnTo>
                    <a:pt x="647" y="86"/>
                  </a:lnTo>
                  <a:lnTo>
                    <a:pt x="647" y="1363"/>
                  </a:lnTo>
                  <a:lnTo>
                    <a:pt x="649" y="1373"/>
                  </a:lnTo>
                  <a:lnTo>
                    <a:pt x="650" y="1382"/>
                  </a:lnTo>
                  <a:lnTo>
                    <a:pt x="652" y="1392"/>
                  </a:lnTo>
                  <a:lnTo>
                    <a:pt x="656" y="1399"/>
                  </a:lnTo>
                  <a:lnTo>
                    <a:pt x="661" y="1407"/>
                  </a:lnTo>
                  <a:lnTo>
                    <a:pt x="668" y="1412"/>
                  </a:lnTo>
                  <a:lnTo>
                    <a:pt x="677" y="1415"/>
                  </a:lnTo>
                  <a:lnTo>
                    <a:pt x="689" y="1417"/>
                  </a:lnTo>
                  <a:lnTo>
                    <a:pt x="700" y="1415"/>
                  </a:lnTo>
                  <a:lnTo>
                    <a:pt x="709" y="1412"/>
                  </a:lnTo>
                  <a:lnTo>
                    <a:pt x="716" y="1407"/>
                  </a:lnTo>
                  <a:lnTo>
                    <a:pt x="721" y="1400"/>
                  </a:lnTo>
                  <a:lnTo>
                    <a:pt x="725" y="1392"/>
                  </a:lnTo>
                  <a:lnTo>
                    <a:pt x="727" y="1384"/>
                  </a:lnTo>
                  <a:lnTo>
                    <a:pt x="729" y="1375"/>
                  </a:lnTo>
                  <a:lnTo>
                    <a:pt x="729" y="1365"/>
                  </a:lnTo>
                  <a:lnTo>
                    <a:pt x="729" y="1346"/>
                  </a:lnTo>
                  <a:lnTo>
                    <a:pt x="729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  <p:sp>
        <p:nvSpPr>
          <p:cNvPr id="100" name="Oval 99"/>
          <p:cNvSpPr/>
          <p:nvPr/>
        </p:nvSpPr>
        <p:spPr>
          <a:xfrm>
            <a:off x="3779912" y="5085184"/>
            <a:ext cx="1368152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075" name="Group 51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3992292" y="5229200"/>
            <a:ext cx="1011756" cy="432048"/>
            <a:chOff x="3116" y="4064"/>
            <a:chExt cx="4906" cy="2095"/>
          </a:xfrm>
        </p:grpSpPr>
        <p:sp>
          <p:nvSpPr>
            <p:cNvPr id="1077" name="Freeform 53"/>
            <p:cNvSpPr>
              <a:spLocks noEditPoints="1"/>
            </p:cNvSpPr>
            <p:nvPr/>
          </p:nvSpPr>
          <p:spPr bwMode="auto">
            <a:xfrm>
              <a:off x="3116" y="4686"/>
              <a:ext cx="1113" cy="1402"/>
            </a:xfrm>
            <a:custGeom>
              <a:avLst/>
              <a:gdLst/>
              <a:ahLst/>
              <a:cxnLst>
                <a:cxn ang="0">
                  <a:pos x="330" y="450"/>
                </a:cxn>
                <a:cxn ang="0">
                  <a:pos x="522" y="250"/>
                </a:cxn>
                <a:cxn ang="0">
                  <a:pos x="700" y="159"/>
                </a:cxn>
                <a:cxn ang="0">
                  <a:pos x="837" y="136"/>
                </a:cxn>
                <a:cxn ang="0">
                  <a:pos x="947" y="188"/>
                </a:cxn>
                <a:cxn ang="0">
                  <a:pos x="985" y="305"/>
                </a:cxn>
                <a:cxn ang="0">
                  <a:pos x="968" y="487"/>
                </a:cxn>
                <a:cxn ang="0">
                  <a:pos x="907" y="692"/>
                </a:cxn>
                <a:cxn ang="0">
                  <a:pos x="790" y="858"/>
                </a:cxn>
                <a:cxn ang="0">
                  <a:pos x="666" y="924"/>
                </a:cxn>
                <a:cxn ang="0">
                  <a:pos x="585" y="915"/>
                </a:cxn>
                <a:cxn ang="0">
                  <a:pos x="519" y="855"/>
                </a:cxn>
                <a:cxn ang="0">
                  <a:pos x="540" y="774"/>
                </a:cxn>
                <a:cxn ang="0">
                  <a:pos x="554" y="735"/>
                </a:cxn>
                <a:cxn ang="0">
                  <a:pos x="529" y="705"/>
                </a:cxn>
                <a:cxn ang="0">
                  <a:pos x="470" y="728"/>
                </a:cxn>
                <a:cxn ang="0">
                  <a:pos x="456" y="794"/>
                </a:cxn>
                <a:cxn ang="0">
                  <a:pos x="505" y="919"/>
                </a:cxn>
                <a:cxn ang="0">
                  <a:pos x="643" y="972"/>
                </a:cxn>
                <a:cxn ang="0">
                  <a:pos x="866" y="889"/>
                </a:cxn>
                <a:cxn ang="0">
                  <a:pos x="1041" y="678"/>
                </a:cxn>
                <a:cxn ang="0">
                  <a:pos x="1113" y="407"/>
                </a:cxn>
                <a:cxn ang="0">
                  <a:pos x="1076" y="239"/>
                </a:cxn>
                <a:cxn ang="0">
                  <a:pos x="969" y="122"/>
                </a:cxn>
                <a:cxn ang="0">
                  <a:pos x="804" y="93"/>
                </a:cxn>
                <a:cxn ang="0">
                  <a:pos x="624" y="140"/>
                </a:cxn>
                <a:cxn ang="0">
                  <a:pos x="416" y="282"/>
                </a:cxn>
                <a:cxn ang="0">
                  <a:pos x="206" y="555"/>
                </a:cxn>
                <a:cxn ang="0">
                  <a:pos x="115" y="568"/>
                </a:cxn>
                <a:cxn ang="0">
                  <a:pos x="112" y="453"/>
                </a:cxn>
                <a:cxn ang="0">
                  <a:pos x="170" y="239"/>
                </a:cxn>
                <a:cxn ang="0">
                  <a:pos x="281" y="79"/>
                </a:cxn>
                <a:cxn ang="0">
                  <a:pos x="367" y="41"/>
                </a:cxn>
                <a:cxn ang="0">
                  <a:pos x="374" y="11"/>
                </a:cxn>
                <a:cxn ang="0">
                  <a:pos x="355" y="0"/>
                </a:cxn>
                <a:cxn ang="0">
                  <a:pos x="234" y="50"/>
                </a:cxn>
                <a:cxn ang="0">
                  <a:pos x="96" y="234"/>
                </a:cxn>
                <a:cxn ang="0">
                  <a:pos x="19" y="493"/>
                </a:cxn>
                <a:cxn ang="0">
                  <a:pos x="32" y="682"/>
                </a:cxn>
                <a:cxn ang="0">
                  <a:pos x="100" y="785"/>
                </a:cxn>
                <a:cxn ang="0">
                  <a:pos x="16" y="1103"/>
                </a:cxn>
                <a:cxn ang="0">
                  <a:pos x="2" y="1265"/>
                </a:cxn>
                <a:cxn ang="0">
                  <a:pos x="47" y="1372"/>
                </a:cxn>
                <a:cxn ang="0">
                  <a:pos x="182" y="1395"/>
                </a:cxn>
                <a:cxn ang="0">
                  <a:pos x="339" y="1268"/>
                </a:cxn>
                <a:cxn ang="0">
                  <a:pos x="407" y="1056"/>
                </a:cxn>
                <a:cxn ang="0">
                  <a:pos x="388" y="962"/>
                </a:cxn>
                <a:cxn ang="0">
                  <a:pos x="316" y="860"/>
                </a:cxn>
                <a:cxn ang="0">
                  <a:pos x="224" y="737"/>
                </a:cxn>
                <a:cxn ang="0">
                  <a:pos x="297" y="1053"/>
                </a:cxn>
                <a:cxn ang="0">
                  <a:pos x="308" y="1161"/>
                </a:cxn>
                <a:cxn ang="0">
                  <a:pos x="229" y="1311"/>
                </a:cxn>
                <a:cxn ang="0">
                  <a:pos x="112" y="1352"/>
                </a:cxn>
                <a:cxn ang="0">
                  <a:pos x="60" y="1300"/>
                </a:cxn>
                <a:cxn ang="0">
                  <a:pos x="54" y="1188"/>
                </a:cxn>
                <a:cxn ang="0">
                  <a:pos x="108" y="922"/>
                </a:cxn>
              </a:cxnLst>
              <a:rect l="0" t="0" r="r" b="b"/>
              <a:pathLst>
                <a:path w="1113" h="1402">
                  <a:moveTo>
                    <a:pt x="191" y="694"/>
                  </a:moveTo>
                  <a:lnTo>
                    <a:pt x="236" y="603"/>
                  </a:lnTo>
                  <a:lnTo>
                    <a:pt x="281" y="521"/>
                  </a:lnTo>
                  <a:lnTo>
                    <a:pt x="330" y="450"/>
                  </a:lnTo>
                  <a:lnTo>
                    <a:pt x="377" y="387"/>
                  </a:lnTo>
                  <a:lnTo>
                    <a:pt x="426" y="334"/>
                  </a:lnTo>
                  <a:lnTo>
                    <a:pt x="475" y="289"/>
                  </a:lnTo>
                  <a:lnTo>
                    <a:pt x="522" y="250"/>
                  </a:lnTo>
                  <a:lnTo>
                    <a:pt x="569" y="220"/>
                  </a:lnTo>
                  <a:lnTo>
                    <a:pt x="615" y="193"/>
                  </a:lnTo>
                  <a:lnTo>
                    <a:pt x="659" y="173"/>
                  </a:lnTo>
                  <a:lnTo>
                    <a:pt x="700" y="159"/>
                  </a:lnTo>
                  <a:lnTo>
                    <a:pt x="741" y="148"/>
                  </a:lnTo>
                  <a:lnTo>
                    <a:pt x="776" y="141"/>
                  </a:lnTo>
                  <a:lnTo>
                    <a:pt x="809" y="138"/>
                  </a:lnTo>
                  <a:lnTo>
                    <a:pt x="837" y="136"/>
                  </a:lnTo>
                  <a:lnTo>
                    <a:pt x="872" y="140"/>
                  </a:lnTo>
                  <a:lnTo>
                    <a:pt x="901" y="150"/>
                  </a:lnTo>
                  <a:lnTo>
                    <a:pt x="926" y="166"/>
                  </a:lnTo>
                  <a:lnTo>
                    <a:pt x="947" y="188"/>
                  </a:lnTo>
                  <a:lnTo>
                    <a:pt x="962" y="213"/>
                  </a:lnTo>
                  <a:lnTo>
                    <a:pt x="973" y="241"/>
                  </a:lnTo>
                  <a:lnTo>
                    <a:pt x="982" y="273"/>
                  </a:lnTo>
                  <a:lnTo>
                    <a:pt x="985" y="305"/>
                  </a:lnTo>
                  <a:lnTo>
                    <a:pt x="987" y="339"/>
                  </a:lnTo>
                  <a:lnTo>
                    <a:pt x="985" y="384"/>
                  </a:lnTo>
                  <a:lnTo>
                    <a:pt x="978" y="434"/>
                  </a:lnTo>
                  <a:lnTo>
                    <a:pt x="968" y="487"/>
                  </a:lnTo>
                  <a:lnTo>
                    <a:pt x="955" y="541"/>
                  </a:lnTo>
                  <a:lnTo>
                    <a:pt x="940" y="596"/>
                  </a:lnTo>
                  <a:lnTo>
                    <a:pt x="924" y="646"/>
                  </a:lnTo>
                  <a:lnTo>
                    <a:pt x="907" y="692"/>
                  </a:lnTo>
                  <a:lnTo>
                    <a:pt x="889" y="730"/>
                  </a:lnTo>
                  <a:lnTo>
                    <a:pt x="856" y="782"/>
                  </a:lnTo>
                  <a:lnTo>
                    <a:pt x="823" y="824"/>
                  </a:lnTo>
                  <a:lnTo>
                    <a:pt x="790" y="858"/>
                  </a:lnTo>
                  <a:lnTo>
                    <a:pt x="756" y="885"/>
                  </a:lnTo>
                  <a:lnTo>
                    <a:pt x="725" y="905"/>
                  </a:lnTo>
                  <a:lnTo>
                    <a:pt x="693" y="917"/>
                  </a:lnTo>
                  <a:lnTo>
                    <a:pt x="666" y="924"/>
                  </a:lnTo>
                  <a:lnTo>
                    <a:pt x="641" y="926"/>
                  </a:lnTo>
                  <a:lnTo>
                    <a:pt x="624" y="924"/>
                  </a:lnTo>
                  <a:lnTo>
                    <a:pt x="604" y="922"/>
                  </a:lnTo>
                  <a:lnTo>
                    <a:pt x="585" y="915"/>
                  </a:lnTo>
                  <a:lnTo>
                    <a:pt x="566" y="906"/>
                  </a:lnTo>
                  <a:lnTo>
                    <a:pt x="549" y="894"/>
                  </a:lnTo>
                  <a:lnTo>
                    <a:pt x="533" y="876"/>
                  </a:lnTo>
                  <a:lnTo>
                    <a:pt x="519" y="855"/>
                  </a:lnTo>
                  <a:lnTo>
                    <a:pt x="510" y="826"/>
                  </a:lnTo>
                  <a:lnTo>
                    <a:pt x="507" y="792"/>
                  </a:lnTo>
                  <a:lnTo>
                    <a:pt x="526" y="785"/>
                  </a:lnTo>
                  <a:lnTo>
                    <a:pt x="540" y="774"/>
                  </a:lnTo>
                  <a:lnTo>
                    <a:pt x="549" y="764"/>
                  </a:lnTo>
                  <a:lnTo>
                    <a:pt x="552" y="753"/>
                  </a:lnTo>
                  <a:lnTo>
                    <a:pt x="554" y="744"/>
                  </a:lnTo>
                  <a:lnTo>
                    <a:pt x="554" y="735"/>
                  </a:lnTo>
                  <a:lnTo>
                    <a:pt x="552" y="728"/>
                  </a:lnTo>
                  <a:lnTo>
                    <a:pt x="547" y="719"/>
                  </a:lnTo>
                  <a:lnTo>
                    <a:pt x="540" y="710"/>
                  </a:lnTo>
                  <a:lnTo>
                    <a:pt x="529" y="705"/>
                  </a:lnTo>
                  <a:lnTo>
                    <a:pt x="514" y="701"/>
                  </a:lnTo>
                  <a:lnTo>
                    <a:pt x="494" y="705"/>
                  </a:lnTo>
                  <a:lnTo>
                    <a:pt x="480" y="714"/>
                  </a:lnTo>
                  <a:lnTo>
                    <a:pt x="470" y="728"/>
                  </a:lnTo>
                  <a:lnTo>
                    <a:pt x="463" y="744"/>
                  </a:lnTo>
                  <a:lnTo>
                    <a:pt x="458" y="762"/>
                  </a:lnTo>
                  <a:lnTo>
                    <a:pt x="456" y="778"/>
                  </a:lnTo>
                  <a:lnTo>
                    <a:pt x="456" y="794"/>
                  </a:lnTo>
                  <a:lnTo>
                    <a:pt x="459" y="830"/>
                  </a:lnTo>
                  <a:lnTo>
                    <a:pt x="468" y="862"/>
                  </a:lnTo>
                  <a:lnTo>
                    <a:pt x="484" y="892"/>
                  </a:lnTo>
                  <a:lnTo>
                    <a:pt x="505" y="919"/>
                  </a:lnTo>
                  <a:lnTo>
                    <a:pt x="533" y="942"/>
                  </a:lnTo>
                  <a:lnTo>
                    <a:pt x="564" y="958"/>
                  </a:lnTo>
                  <a:lnTo>
                    <a:pt x="601" y="969"/>
                  </a:lnTo>
                  <a:lnTo>
                    <a:pt x="643" y="972"/>
                  </a:lnTo>
                  <a:lnTo>
                    <a:pt x="700" y="967"/>
                  </a:lnTo>
                  <a:lnTo>
                    <a:pt x="756" y="949"/>
                  </a:lnTo>
                  <a:lnTo>
                    <a:pt x="812" y="924"/>
                  </a:lnTo>
                  <a:lnTo>
                    <a:pt x="866" y="889"/>
                  </a:lnTo>
                  <a:lnTo>
                    <a:pt x="917" y="844"/>
                  </a:lnTo>
                  <a:lnTo>
                    <a:pt x="964" y="794"/>
                  </a:lnTo>
                  <a:lnTo>
                    <a:pt x="1004" y="739"/>
                  </a:lnTo>
                  <a:lnTo>
                    <a:pt x="1041" y="678"/>
                  </a:lnTo>
                  <a:lnTo>
                    <a:pt x="1071" y="614"/>
                  </a:lnTo>
                  <a:lnTo>
                    <a:pt x="1093" y="546"/>
                  </a:lnTo>
                  <a:lnTo>
                    <a:pt x="1107" y="477"/>
                  </a:lnTo>
                  <a:lnTo>
                    <a:pt x="1113" y="407"/>
                  </a:lnTo>
                  <a:lnTo>
                    <a:pt x="1111" y="362"/>
                  </a:lnTo>
                  <a:lnTo>
                    <a:pt x="1104" y="320"/>
                  </a:lnTo>
                  <a:lnTo>
                    <a:pt x="1092" y="279"/>
                  </a:lnTo>
                  <a:lnTo>
                    <a:pt x="1076" y="239"/>
                  </a:lnTo>
                  <a:lnTo>
                    <a:pt x="1057" y="204"/>
                  </a:lnTo>
                  <a:lnTo>
                    <a:pt x="1032" y="172"/>
                  </a:lnTo>
                  <a:lnTo>
                    <a:pt x="1003" y="145"/>
                  </a:lnTo>
                  <a:lnTo>
                    <a:pt x="969" y="122"/>
                  </a:lnTo>
                  <a:lnTo>
                    <a:pt x="931" y="106"/>
                  </a:lnTo>
                  <a:lnTo>
                    <a:pt x="889" y="95"/>
                  </a:lnTo>
                  <a:lnTo>
                    <a:pt x="842" y="91"/>
                  </a:lnTo>
                  <a:lnTo>
                    <a:pt x="804" y="93"/>
                  </a:lnTo>
                  <a:lnTo>
                    <a:pt x="762" y="99"/>
                  </a:lnTo>
                  <a:lnTo>
                    <a:pt x="718" y="107"/>
                  </a:lnTo>
                  <a:lnTo>
                    <a:pt x="671" y="120"/>
                  </a:lnTo>
                  <a:lnTo>
                    <a:pt x="624" y="140"/>
                  </a:lnTo>
                  <a:lnTo>
                    <a:pt x="573" y="165"/>
                  </a:lnTo>
                  <a:lnTo>
                    <a:pt x="521" y="197"/>
                  </a:lnTo>
                  <a:lnTo>
                    <a:pt x="468" y="236"/>
                  </a:lnTo>
                  <a:lnTo>
                    <a:pt x="416" y="282"/>
                  </a:lnTo>
                  <a:lnTo>
                    <a:pt x="363" y="336"/>
                  </a:lnTo>
                  <a:lnTo>
                    <a:pt x="309" y="400"/>
                  </a:lnTo>
                  <a:lnTo>
                    <a:pt x="257" y="471"/>
                  </a:lnTo>
                  <a:lnTo>
                    <a:pt x="206" y="555"/>
                  </a:lnTo>
                  <a:lnTo>
                    <a:pt x="156" y="648"/>
                  </a:lnTo>
                  <a:lnTo>
                    <a:pt x="136" y="621"/>
                  </a:lnTo>
                  <a:lnTo>
                    <a:pt x="122" y="594"/>
                  </a:lnTo>
                  <a:lnTo>
                    <a:pt x="115" y="568"/>
                  </a:lnTo>
                  <a:lnTo>
                    <a:pt x="110" y="543"/>
                  </a:lnTo>
                  <a:lnTo>
                    <a:pt x="110" y="521"/>
                  </a:lnTo>
                  <a:lnTo>
                    <a:pt x="108" y="503"/>
                  </a:lnTo>
                  <a:lnTo>
                    <a:pt x="112" y="453"/>
                  </a:lnTo>
                  <a:lnTo>
                    <a:pt x="119" y="400"/>
                  </a:lnTo>
                  <a:lnTo>
                    <a:pt x="133" y="345"/>
                  </a:lnTo>
                  <a:lnTo>
                    <a:pt x="149" y="291"/>
                  </a:lnTo>
                  <a:lnTo>
                    <a:pt x="170" y="239"/>
                  </a:lnTo>
                  <a:lnTo>
                    <a:pt x="194" y="191"/>
                  </a:lnTo>
                  <a:lnTo>
                    <a:pt x="220" y="148"/>
                  </a:lnTo>
                  <a:lnTo>
                    <a:pt x="250" y="109"/>
                  </a:lnTo>
                  <a:lnTo>
                    <a:pt x="281" y="79"/>
                  </a:lnTo>
                  <a:lnTo>
                    <a:pt x="313" y="58"/>
                  </a:lnTo>
                  <a:lnTo>
                    <a:pt x="348" y="47"/>
                  </a:lnTo>
                  <a:lnTo>
                    <a:pt x="358" y="45"/>
                  </a:lnTo>
                  <a:lnTo>
                    <a:pt x="367" y="41"/>
                  </a:lnTo>
                  <a:lnTo>
                    <a:pt x="374" y="34"/>
                  </a:lnTo>
                  <a:lnTo>
                    <a:pt x="376" y="22"/>
                  </a:lnTo>
                  <a:lnTo>
                    <a:pt x="376" y="15"/>
                  </a:lnTo>
                  <a:lnTo>
                    <a:pt x="374" y="11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2"/>
                  </a:lnTo>
                  <a:lnTo>
                    <a:pt x="355" y="0"/>
                  </a:lnTo>
                  <a:lnTo>
                    <a:pt x="349" y="0"/>
                  </a:lnTo>
                  <a:lnTo>
                    <a:pt x="311" y="6"/>
                  </a:lnTo>
                  <a:lnTo>
                    <a:pt x="273" y="24"/>
                  </a:lnTo>
                  <a:lnTo>
                    <a:pt x="234" y="50"/>
                  </a:lnTo>
                  <a:lnTo>
                    <a:pt x="198" y="84"/>
                  </a:lnTo>
                  <a:lnTo>
                    <a:pt x="161" y="129"/>
                  </a:lnTo>
                  <a:lnTo>
                    <a:pt x="126" y="179"/>
                  </a:lnTo>
                  <a:lnTo>
                    <a:pt x="96" y="234"/>
                  </a:lnTo>
                  <a:lnTo>
                    <a:pt x="68" y="295"/>
                  </a:lnTo>
                  <a:lnTo>
                    <a:pt x="46" y="359"/>
                  </a:lnTo>
                  <a:lnTo>
                    <a:pt x="30" y="425"/>
                  </a:lnTo>
                  <a:lnTo>
                    <a:pt x="19" y="493"/>
                  </a:lnTo>
                  <a:lnTo>
                    <a:pt x="14" y="562"/>
                  </a:lnTo>
                  <a:lnTo>
                    <a:pt x="16" y="609"/>
                  </a:lnTo>
                  <a:lnTo>
                    <a:pt x="23" y="648"/>
                  </a:lnTo>
                  <a:lnTo>
                    <a:pt x="32" y="682"/>
                  </a:lnTo>
                  <a:lnTo>
                    <a:pt x="44" y="710"/>
                  </a:lnTo>
                  <a:lnTo>
                    <a:pt x="60" y="735"/>
                  </a:lnTo>
                  <a:lnTo>
                    <a:pt x="79" y="760"/>
                  </a:lnTo>
                  <a:lnTo>
                    <a:pt x="100" y="785"/>
                  </a:lnTo>
                  <a:lnTo>
                    <a:pt x="84" y="831"/>
                  </a:lnTo>
                  <a:lnTo>
                    <a:pt x="67" y="883"/>
                  </a:lnTo>
                  <a:lnTo>
                    <a:pt x="25" y="1049"/>
                  </a:lnTo>
                  <a:lnTo>
                    <a:pt x="16" y="1103"/>
                  </a:lnTo>
                  <a:lnTo>
                    <a:pt x="7" y="1152"/>
                  </a:lnTo>
                  <a:lnTo>
                    <a:pt x="2" y="1195"/>
                  </a:lnTo>
                  <a:lnTo>
                    <a:pt x="0" y="1233"/>
                  </a:lnTo>
                  <a:lnTo>
                    <a:pt x="2" y="1265"/>
                  </a:lnTo>
                  <a:lnTo>
                    <a:pt x="7" y="1297"/>
                  </a:lnTo>
                  <a:lnTo>
                    <a:pt x="16" y="1325"/>
                  </a:lnTo>
                  <a:lnTo>
                    <a:pt x="30" y="1350"/>
                  </a:lnTo>
                  <a:lnTo>
                    <a:pt x="47" y="1372"/>
                  </a:lnTo>
                  <a:lnTo>
                    <a:pt x="72" y="1388"/>
                  </a:lnTo>
                  <a:lnTo>
                    <a:pt x="101" y="1399"/>
                  </a:lnTo>
                  <a:lnTo>
                    <a:pt x="136" y="1402"/>
                  </a:lnTo>
                  <a:lnTo>
                    <a:pt x="182" y="1395"/>
                  </a:lnTo>
                  <a:lnTo>
                    <a:pt x="225" y="1377"/>
                  </a:lnTo>
                  <a:lnTo>
                    <a:pt x="267" y="1349"/>
                  </a:lnTo>
                  <a:lnTo>
                    <a:pt x="306" y="1311"/>
                  </a:lnTo>
                  <a:lnTo>
                    <a:pt x="339" y="1268"/>
                  </a:lnTo>
                  <a:lnTo>
                    <a:pt x="367" y="1218"/>
                  </a:lnTo>
                  <a:lnTo>
                    <a:pt x="388" y="1167"/>
                  </a:lnTo>
                  <a:lnTo>
                    <a:pt x="402" y="1111"/>
                  </a:lnTo>
                  <a:lnTo>
                    <a:pt x="407" y="1056"/>
                  </a:lnTo>
                  <a:lnTo>
                    <a:pt x="405" y="1029"/>
                  </a:lnTo>
                  <a:lnTo>
                    <a:pt x="404" y="1004"/>
                  </a:lnTo>
                  <a:lnTo>
                    <a:pt x="397" y="983"/>
                  </a:lnTo>
                  <a:lnTo>
                    <a:pt x="388" y="962"/>
                  </a:lnTo>
                  <a:lnTo>
                    <a:pt x="376" y="940"/>
                  </a:lnTo>
                  <a:lnTo>
                    <a:pt x="360" y="917"/>
                  </a:lnTo>
                  <a:lnTo>
                    <a:pt x="341" y="890"/>
                  </a:lnTo>
                  <a:lnTo>
                    <a:pt x="316" y="860"/>
                  </a:lnTo>
                  <a:lnTo>
                    <a:pt x="302" y="840"/>
                  </a:lnTo>
                  <a:lnTo>
                    <a:pt x="285" y="817"/>
                  </a:lnTo>
                  <a:lnTo>
                    <a:pt x="243" y="764"/>
                  </a:lnTo>
                  <a:lnTo>
                    <a:pt x="224" y="737"/>
                  </a:lnTo>
                  <a:lnTo>
                    <a:pt x="204" y="712"/>
                  </a:lnTo>
                  <a:lnTo>
                    <a:pt x="191" y="694"/>
                  </a:lnTo>
                  <a:close/>
                  <a:moveTo>
                    <a:pt x="285" y="1031"/>
                  </a:moveTo>
                  <a:lnTo>
                    <a:pt x="297" y="1053"/>
                  </a:lnTo>
                  <a:lnTo>
                    <a:pt x="306" y="1074"/>
                  </a:lnTo>
                  <a:lnTo>
                    <a:pt x="309" y="1094"/>
                  </a:lnTo>
                  <a:lnTo>
                    <a:pt x="311" y="1117"/>
                  </a:lnTo>
                  <a:lnTo>
                    <a:pt x="308" y="1161"/>
                  </a:lnTo>
                  <a:lnTo>
                    <a:pt x="295" y="1204"/>
                  </a:lnTo>
                  <a:lnTo>
                    <a:pt x="278" y="1245"/>
                  </a:lnTo>
                  <a:lnTo>
                    <a:pt x="255" y="1281"/>
                  </a:lnTo>
                  <a:lnTo>
                    <a:pt x="229" y="1311"/>
                  </a:lnTo>
                  <a:lnTo>
                    <a:pt x="199" y="1334"/>
                  </a:lnTo>
                  <a:lnTo>
                    <a:pt x="168" y="1350"/>
                  </a:lnTo>
                  <a:lnTo>
                    <a:pt x="136" y="1356"/>
                  </a:lnTo>
                  <a:lnTo>
                    <a:pt x="112" y="1352"/>
                  </a:lnTo>
                  <a:lnTo>
                    <a:pt x="91" y="1345"/>
                  </a:lnTo>
                  <a:lnTo>
                    <a:pt x="77" y="1333"/>
                  </a:lnTo>
                  <a:lnTo>
                    <a:pt x="67" y="1318"/>
                  </a:lnTo>
                  <a:lnTo>
                    <a:pt x="60" y="1300"/>
                  </a:lnTo>
                  <a:lnTo>
                    <a:pt x="54" y="1283"/>
                  </a:lnTo>
                  <a:lnTo>
                    <a:pt x="53" y="1265"/>
                  </a:lnTo>
                  <a:lnTo>
                    <a:pt x="53" y="1233"/>
                  </a:lnTo>
                  <a:lnTo>
                    <a:pt x="54" y="1188"/>
                  </a:lnTo>
                  <a:lnTo>
                    <a:pt x="61" y="1138"/>
                  </a:lnTo>
                  <a:lnTo>
                    <a:pt x="70" y="1085"/>
                  </a:lnTo>
                  <a:lnTo>
                    <a:pt x="94" y="974"/>
                  </a:lnTo>
                  <a:lnTo>
                    <a:pt x="108" y="922"/>
                  </a:lnTo>
                  <a:lnTo>
                    <a:pt x="122" y="874"/>
                  </a:lnTo>
                  <a:lnTo>
                    <a:pt x="135" y="833"/>
                  </a:lnTo>
                  <a:lnTo>
                    <a:pt x="285" y="10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4468" y="4064"/>
              <a:ext cx="477" cy="2095"/>
            </a:xfrm>
            <a:custGeom>
              <a:avLst/>
              <a:gdLst/>
              <a:ahLst/>
              <a:cxnLst>
                <a:cxn ang="0">
                  <a:pos x="477" y="2070"/>
                </a:cxn>
                <a:cxn ang="0">
                  <a:pos x="471" y="2062"/>
                </a:cxn>
                <a:cxn ang="0">
                  <a:pos x="456" y="2044"/>
                </a:cxn>
                <a:cxn ang="0">
                  <a:pos x="381" y="1960"/>
                </a:cxn>
                <a:cxn ang="0">
                  <a:pos x="283" y="1808"/>
                </a:cxn>
                <a:cxn ang="0">
                  <a:pos x="211" y="1644"/>
                </a:cxn>
                <a:cxn ang="0">
                  <a:pos x="162" y="1473"/>
                </a:cxn>
                <a:cxn ang="0">
                  <a:pos x="134" y="1298"/>
                </a:cxn>
                <a:cxn ang="0">
                  <a:pos x="120" y="1129"/>
                </a:cxn>
                <a:cxn ang="0">
                  <a:pos x="120" y="947"/>
                </a:cxn>
                <a:cxn ang="0">
                  <a:pos x="138" y="751"/>
                </a:cxn>
                <a:cxn ang="0">
                  <a:pos x="176" y="560"/>
                </a:cxn>
                <a:cxn ang="0">
                  <a:pos x="239" y="378"/>
                </a:cxn>
                <a:cxn ang="0">
                  <a:pos x="328" y="209"/>
                </a:cxn>
                <a:cxn ang="0">
                  <a:pos x="449" y="57"/>
                </a:cxn>
                <a:cxn ang="0">
                  <a:pos x="470" y="36"/>
                </a:cxn>
                <a:cxn ang="0">
                  <a:pos x="477" y="25"/>
                </a:cxn>
                <a:cxn ang="0">
                  <a:pos x="475" y="14"/>
                </a:cxn>
                <a:cxn ang="0">
                  <a:pos x="470" y="5"/>
                </a:cxn>
                <a:cxn ang="0">
                  <a:pos x="456" y="0"/>
                </a:cxn>
                <a:cxn ang="0">
                  <a:pos x="433" y="13"/>
                </a:cxn>
                <a:cxn ang="0">
                  <a:pos x="389" y="46"/>
                </a:cxn>
                <a:cxn ang="0">
                  <a:pos x="330" y="105"/>
                </a:cxn>
                <a:cxn ang="0">
                  <a:pos x="264" y="186"/>
                </a:cxn>
                <a:cxn ang="0">
                  <a:pos x="194" y="287"/>
                </a:cxn>
                <a:cxn ang="0">
                  <a:pos x="129" y="408"/>
                </a:cxn>
                <a:cxn ang="0">
                  <a:pos x="49" y="639"/>
                </a:cxn>
                <a:cxn ang="0">
                  <a:pos x="10" y="854"/>
                </a:cxn>
                <a:cxn ang="0">
                  <a:pos x="0" y="1047"/>
                </a:cxn>
                <a:cxn ang="0">
                  <a:pos x="7" y="1207"/>
                </a:cxn>
                <a:cxn ang="0">
                  <a:pos x="35" y="1396"/>
                </a:cxn>
                <a:cxn ang="0">
                  <a:pos x="92" y="1600"/>
                </a:cxn>
                <a:cxn ang="0">
                  <a:pos x="168" y="1764"/>
                </a:cxn>
                <a:cxn ang="0">
                  <a:pos x="236" y="1871"/>
                </a:cxn>
                <a:cxn ang="0">
                  <a:pos x="302" y="1958"/>
                </a:cxn>
                <a:cxn ang="0">
                  <a:pos x="363" y="2024"/>
                </a:cxn>
                <a:cxn ang="0">
                  <a:pos x="414" y="2069"/>
                </a:cxn>
                <a:cxn ang="0">
                  <a:pos x="447" y="2092"/>
                </a:cxn>
                <a:cxn ang="0">
                  <a:pos x="461" y="2095"/>
                </a:cxn>
                <a:cxn ang="0">
                  <a:pos x="470" y="2090"/>
                </a:cxn>
                <a:cxn ang="0">
                  <a:pos x="475" y="2081"/>
                </a:cxn>
              </a:cxnLst>
              <a:rect l="0" t="0" r="r" b="b"/>
              <a:pathLst>
                <a:path w="477" h="2095">
                  <a:moveTo>
                    <a:pt x="477" y="2074"/>
                  </a:moveTo>
                  <a:lnTo>
                    <a:pt x="477" y="2070"/>
                  </a:lnTo>
                  <a:lnTo>
                    <a:pt x="475" y="2067"/>
                  </a:lnTo>
                  <a:lnTo>
                    <a:pt x="471" y="2062"/>
                  </a:lnTo>
                  <a:lnTo>
                    <a:pt x="466" y="2054"/>
                  </a:lnTo>
                  <a:lnTo>
                    <a:pt x="456" y="2044"/>
                  </a:lnTo>
                  <a:lnTo>
                    <a:pt x="442" y="2028"/>
                  </a:lnTo>
                  <a:lnTo>
                    <a:pt x="381" y="1960"/>
                  </a:lnTo>
                  <a:lnTo>
                    <a:pt x="328" y="1885"/>
                  </a:lnTo>
                  <a:lnTo>
                    <a:pt x="283" y="1808"/>
                  </a:lnTo>
                  <a:lnTo>
                    <a:pt x="244" y="1728"/>
                  </a:lnTo>
                  <a:lnTo>
                    <a:pt x="211" y="1644"/>
                  </a:lnTo>
                  <a:lnTo>
                    <a:pt x="185" y="1559"/>
                  </a:lnTo>
                  <a:lnTo>
                    <a:pt x="162" y="1473"/>
                  </a:lnTo>
                  <a:lnTo>
                    <a:pt x="147" y="1386"/>
                  </a:lnTo>
                  <a:lnTo>
                    <a:pt x="134" y="1298"/>
                  </a:lnTo>
                  <a:lnTo>
                    <a:pt x="126" y="1213"/>
                  </a:lnTo>
                  <a:lnTo>
                    <a:pt x="120" y="1129"/>
                  </a:lnTo>
                  <a:lnTo>
                    <a:pt x="119" y="1047"/>
                  </a:lnTo>
                  <a:lnTo>
                    <a:pt x="120" y="947"/>
                  </a:lnTo>
                  <a:lnTo>
                    <a:pt x="127" y="849"/>
                  </a:lnTo>
                  <a:lnTo>
                    <a:pt x="138" y="751"/>
                  </a:lnTo>
                  <a:lnTo>
                    <a:pt x="155" y="655"/>
                  </a:lnTo>
                  <a:lnTo>
                    <a:pt x="176" y="560"/>
                  </a:lnTo>
                  <a:lnTo>
                    <a:pt x="204" y="467"/>
                  </a:lnTo>
                  <a:lnTo>
                    <a:pt x="239" y="378"/>
                  </a:lnTo>
                  <a:lnTo>
                    <a:pt x="279" y="293"/>
                  </a:lnTo>
                  <a:lnTo>
                    <a:pt x="328" y="209"/>
                  </a:lnTo>
                  <a:lnTo>
                    <a:pt x="384" y="130"/>
                  </a:lnTo>
                  <a:lnTo>
                    <a:pt x="449" y="57"/>
                  </a:lnTo>
                  <a:lnTo>
                    <a:pt x="463" y="45"/>
                  </a:lnTo>
                  <a:lnTo>
                    <a:pt x="470" y="36"/>
                  </a:lnTo>
                  <a:lnTo>
                    <a:pt x="475" y="30"/>
                  </a:lnTo>
                  <a:lnTo>
                    <a:pt x="477" y="25"/>
                  </a:lnTo>
                  <a:lnTo>
                    <a:pt x="477" y="21"/>
                  </a:lnTo>
                  <a:lnTo>
                    <a:pt x="475" y="14"/>
                  </a:lnTo>
                  <a:lnTo>
                    <a:pt x="473" y="9"/>
                  </a:lnTo>
                  <a:lnTo>
                    <a:pt x="470" y="5"/>
                  </a:lnTo>
                  <a:lnTo>
                    <a:pt x="466" y="4"/>
                  </a:lnTo>
                  <a:lnTo>
                    <a:pt x="456" y="0"/>
                  </a:lnTo>
                  <a:lnTo>
                    <a:pt x="447" y="4"/>
                  </a:lnTo>
                  <a:lnTo>
                    <a:pt x="433" y="13"/>
                  </a:lnTo>
                  <a:lnTo>
                    <a:pt x="414" y="27"/>
                  </a:lnTo>
                  <a:lnTo>
                    <a:pt x="389" y="46"/>
                  </a:lnTo>
                  <a:lnTo>
                    <a:pt x="361" y="73"/>
                  </a:lnTo>
                  <a:lnTo>
                    <a:pt x="330" y="105"/>
                  </a:lnTo>
                  <a:lnTo>
                    <a:pt x="297" y="143"/>
                  </a:lnTo>
                  <a:lnTo>
                    <a:pt x="264" y="186"/>
                  </a:lnTo>
                  <a:lnTo>
                    <a:pt x="229" y="234"/>
                  </a:lnTo>
                  <a:lnTo>
                    <a:pt x="194" y="287"/>
                  </a:lnTo>
                  <a:lnTo>
                    <a:pt x="161" y="346"/>
                  </a:lnTo>
                  <a:lnTo>
                    <a:pt x="129" y="408"/>
                  </a:lnTo>
                  <a:lnTo>
                    <a:pt x="84" y="524"/>
                  </a:lnTo>
                  <a:lnTo>
                    <a:pt x="49" y="639"/>
                  </a:lnTo>
                  <a:lnTo>
                    <a:pt x="26" y="749"/>
                  </a:lnTo>
                  <a:lnTo>
                    <a:pt x="10" y="854"/>
                  </a:lnTo>
                  <a:lnTo>
                    <a:pt x="3" y="956"/>
                  </a:lnTo>
                  <a:lnTo>
                    <a:pt x="0" y="1047"/>
                  </a:lnTo>
                  <a:lnTo>
                    <a:pt x="2" y="1122"/>
                  </a:lnTo>
                  <a:lnTo>
                    <a:pt x="7" y="1207"/>
                  </a:lnTo>
                  <a:lnTo>
                    <a:pt x="17" y="1298"/>
                  </a:lnTo>
                  <a:lnTo>
                    <a:pt x="35" y="1396"/>
                  </a:lnTo>
                  <a:lnTo>
                    <a:pt x="59" y="1496"/>
                  </a:lnTo>
                  <a:lnTo>
                    <a:pt x="92" y="1600"/>
                  </a:lnTo>
                  <a:lnTo>
                    <a:pt x="136" y="1701"/>
                  </a:lnTo>
                  <a:lnTo>
                    <a:pt x="168" y="1764"/>
                  </a:lnTo>
                  <a:lnTo>
                    <a:pt x="201" y="1819"/>
                  </a:lnTo>
                  <a:lnTo>
                    <a:pt x="236" y="1871"/>
                  </a:lnTo>
                  <a:lnTo>
                    <a:pt x="269" y="1917"/>
                  </a:lnTo>
                  <a:lnTo>
                    <a:pt x="302" y="1958"/>
                  </a:lnTo>
                  <a:lnTo>
                    <a:pt x="333" y="1994"/>
                  </a:lnTo>
                  <a:lnTo>
                    <a:pt x="363" y="2024"/>
                  </a:lnTo>
                  <a:lnTo>
                    <a:pt x="391" y="2049"/>
                  </a:lnTo>
                  <a:lnTo>
                    <a:pt x="414" y="2069"/>
                  </a:lnTo>
                  <a:lnTo>
                    <a:pt x="433" y="2083"/>
                  </a:lnTo>
                  <a:lnTo>
                    <a:pt x="447" y="2092"/>
                  </a:lnTo>
                  <a:lnTo>
                    <a:pt x="456" y="2095"/>
                  </a:lnTo>
                  <a:lnTo>
                    <a:pt x="461" y="2095"/>
                  </a:lnTo>
                  <a:lnTo>
                    <a:pt x="466" y="2092"/>
                  </a:lnTo>
                  <a:lnTo>
                    <a:pt x="470" y="2090"/>
                  </a:lnTo>
                  <a:lnTo>
                    <a:pt x="473" y="2087"/>
                  </a:lnTo>
                  <a:lnTo>
                    <a:pt x="475" y="2081"/>
                  </a:lnTo>
                  <a:lnTo>
                    <a:pt x="477" y="20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5261" y="4182"/>
              <a:ext cx="1137" cy="1453"/>
            </a:xfrm>
            <a:custGeom>
              <a:avLst/>
              <a:gdLst/>
              <a:ahLst/>
              <a:cxnLst>
                <a:cxn ang="0">
                  <a:pos x="559" y="574"/>
                </a:cxn>
                <a:cxn ang="0">
                  <a:pos x="1109" y="0"/>
                </a:cxn>
                <a:cxn ang="0">
                  <a:pos x="918" y="0"/>
                </a:cxn>
                <a:cxn ang="0">
                  <a:pos x="174" y="777"/>
                </a:cxn>
                <a:cxn ang="0">
                  <a:pos x="174" y="0"/>
                </a:cxn>
                <a:cxn ang="0">
                  <a:pos x="0" y="0"/>
                </a:cxn>
                <a:cxn ang="0">
                  <a:pos x="0" y="1453"/>
                </a:cxn>
                <a:cxn ang="0">
                  <a:pos x="174" y="1453"/>
                </a:cxn>
                <a:cxn ang="0">
                  <a:pos x="174" y="977"/>
                </a:cxn>
                <a:cxn ang="0">
                  <a:pos x="447" y="692"/>
                </a:cxn>
                <a:cxn ang="0">
                  <a:pos x="948" y="1453"/>
                </a:cxn>
                <a:cxn ang="0">
                  <a:pos x="1137" y="1453"/>
                </a:cxn>
                <a:cxn ang="0">
                  <a:pos x="559" y="574"/>
                </a:cxn>
              </a:cxnLst>
              <a:rect l="0" t="0" r="r" b="b"/>
              <a:pathLst>
                <a:path w="1137" h="1453">
                  <a:moveTo>
                    <a:pt x="559" y="574"/>
                  </a:moveTo>
                  <a:lnTo>
                    <a:pt x="1109" y="0"/>
                  </a:lnTo>
                  <a:lnTo>
                    <a:pt x="918" y="0"/>
                  </a:lnTo>
                  <a:lnTo>
                    <a:pt x="174" y="777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453"/>
                  </a:lnTo>
                  <a:lnTo>
                    <a:pt x="174" y="1453"/>
                  </a:lnTo>
                  <a:lnTo>
                    <a:pt x="174" y="977"/>
                  </a:lnTo>
                  <a:lnTo>
                    <a:pt x="447" y="692"/>
                  </a:lnTo>
                  <a:lnTo>
                    <a:pt x="948" y="1453"/>
                  </a:lnTo>
                  <a:lnTo>
                    <a:pt x="1137" y="1453"/>
                  </a:lnTo>
                  <a:lnTo>
                    <a:pt x="559" y="5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6614" y="4194"/>
              <a:ext cx="587" cy="632"/>
            </a:xfrm>
            <a:custGeom>
              <a:avLst/>
              <a:gdLst/>
              <a:ahLst/>
              <a:cxnLst>
                <a:cxn ang="0">
                  <a:pos x="564" y="216"/>
                </a:cxn>
                <a:cxn ang="0">
                  <a:pos x="583" y="196"/>
                </a:cxn>
                <a:cxn ang="0">
                  <a:pos x="583" y="164"/>
                </a:cxn>
                <a:cxn ang="0">
                  <a:pos x="561" y="138"/>
                </a:cxn>
                <a:cxn ang="0">
                  <a:pos x="533" y="134"/>
                </a:cxn>
                <a:cxn ang="0">
                  <a:pos x="512" y="146"/>
                </a:cxn>
                <a:cxn ang="0">
                  <a:pos x="335" y="61"/>
                </a:cxn>
                <a:cxn ang="0">
                  <a:pos x="335" y="27"/>
                </a:cxn>
                <a:cxn ang="0">
                  <a:pos x="313" y="4"/>
                </a:cxn>
                <a:cxn ang="0">
                  <a:pos x="274" y="4"/>
                </a:cxn>
                <a:cxn ang="0">
                  <a:pos x="252" y="27"/>
                </a:cxn>
                <a:cxn ang="0">
                  <a:pos x="273" y="280"/>
                </a:cxn>
                <a:cxn ang="0">
                  <a:pos x="65" y="139"/>
                </a:cxn>
                <a:cxn ang="0">
                  <a:pos x="51" y="134"/>
                </a:cxn>
                <a:cxn ang="0">
                  <a:pos x="26" y="138"/>
                </a:cxn>
                <a:cxn ang="0">
                  <a:pos x="4" y="164"/>
                </a:cxn>
                <a:cxn ang="0">
                  <a:pos x="4" y="196"/>
                </a:cxn>
                <a:cxn ang="0">
                  <a:pos x="23" y="216"/>
                </a:cxn>
                <a:cxn ang="0">
                  <a:pos x="250" y="316"/>
                </a:cxn>
                <a:cxn ang="0">
                  <a:pos x="23" y="416"/>
                </a:cxn>
                <a:cxn ang="0">
                  <a:pos x="4" y="435"/>
                </a:cxn>
                <a:cxn ang="0">
                  <a:pos x="4" y="467"/>
                </a:cxn>
                <a:cxn ang="0">
                  <a:pos x="26" y="494"/>
                </a:cxn>
                <a:cxn ang="0">
                  <a:pos x="54" y="498"/>
                </a:cxn>
                <a:cxn ang="0">
                  <a:pos x="75" y="485"/>
                </a:cxn>
                <a:cxn ang="0">
                  <a:pos x="250" y="591"/>
                </a:cxn>
                <a:cxn ang="0">
                  <a:pos x="260" y="619"/>
                </a:cxn>
                <a:cxn ang="0">
                  <a:pos x="294" y="632"/>
                </a:cxn>
                <a:cxn ang="0">
                  <a:pos x="327" y="617"/>
                </a:cxn>
                <a:cxn ang="0">
                  <a:pos x="337" y="591"/>
                </a:cxn>
                <a:cxn ang="0">
                  <a:pos x="335" y="567"/>
                </a:cxn>
                <a:cxn ang="0">
                  <a:pos x="330" y="516"/>
                </a:cxn>
                <a:cxn ang="0">
                  <a:pos x="322" y="425"/>
                </a:cxn>
                <a:cxn ang="0">
                  <a:pos x="316" y="375"/>
                </a:cxn>
                <a:cxn ang="0">
                  <a:pos x="315" y="352"/>
                </a:cxn>
                <a:cxn ang="0">
                  <a:pos x="507" y="482"/>
                </a:cxn>
                <a:cxn ang="0">
                  <a:pos x="528" y="494"/>
                </a:cxn>
                <a:cxn ang="0">
                  <a:pos x="542" y="498"/>
                </a:cxn>
                <a:cxn ang="0">
                  <a:pos x="575" y="482"/>
                </a:cxn>
                <a:cxn ang="0">
                  <a:pos x="587" y="451"/>
                </a:cxn>
                <a:cxn ang="0">
                  <a:pos x="578" y="426"/>
                </a:cxn>
                <a:cxn ang="0">
                  <a:pos x="564" y="414"/>
                </a:cxn>
                <a:cxn ang="0">
                  <a:pos x="337" y="316"/>
                </a:cxn>
              </a:cxnLst>
              <a:rect l="0" t="0" r="r" b="b"/>
              <a:pathLst>
                <a:path w="587" h="632">
                  <a:moveTo>
                    <a:pt x="550" y="223"/>
                  </a:moveTo>
                  <a:lnTo>
                    <a:pt x="564" y="216"/>
                  </a:lnTo>
                  <a:lnTo>
                    <a:pt x="576" y="209"/>
                  </a:lnTo>
                  <a:lnTo>
                    <a:pt x="583" y="196"/>
                  </a:lnTo>
                  <a:lnTo>
                    <a:pt x="587" y="180"/>
                  </a:lnTo>
                  <a:lnTo>
                    <a:pt x="583" y="164"/>
                  </a:lnTo>
                  <a:lnTo>
                    <a:pt x="575" y="148"/>
                  </a:lnTo>
                  <a:lnTo>
                    <a:pt x="561" y="138"/>
                  </a:lnTo>
                  <a:lnTo>
                    <a:pt x="542" y="134"/>
                  </a:lnTo>
                  <a:lnTo>
                    <a:pt x="533" y="134"/>
                  </a:lnTo>
                  <a:lnTo>
                    <a:pt x="524" y="139"/>
                  </a:lnTo>
                  <a:lnTo>
                    <a:pt x="512" y="146"/>
                  </a:lnTo>
                  <a:lnTo>
                    <a:pt x="315" y="280"/>
                  </a:lnTo>
                  <a:lnTo>
                    <a:pt x="335" y="61"/>
                  </a:lnTo>
                  <a:lnTo>
                    <a:pt x="337" y="41"/>
                  </a:lnTo>
                  <a:lnTo>
                    <a:pt x="335" y="27"/>
                  </a:lnTo>
                  <a:lnTo>
                    <a:pt x="327" y="15"/>
                  </a:lnTo>
                  <a:lnTo>
                    <a:pt x="313" y="4"/>
                  </a:lnTo>
                  <a:lnTo>
                    <a:pt x="294" y="0"/>
                  </a:lnTo>
                  <a:lnTo>
                    <a:pt x="274" y="4"/>
                  </a:lnTo>
                  <a:lnTo>
                    <a:pt x="260" y="13"/>
                  </a:lnTo>
                  <a:lnTo>
                    <a:pt x="252" y="27"/>
                  </a:lnTo>
                  <a:lnTo>
                    <a:pt x="250" y="41"/>
                  </a:lnTo>
                  <a:lnTo>
                    <a:pt x="273" y="280"/>
                  </a:lnTo>
                  <a:lnTo>
                    <a:pt x="77" y="146"/>
                  </a:lnTo>
                  <a:lnTo>
                    <a:pt x="65" y="139"/>
                  </a:lnTo>
                  <a:lnTo>
                    <a:pt x="56" y="136"/>
                  </a:lnTo>
                  <a:lnTo>
                    <a:pt x="51" y="134"/>
                  </a:lnTo>
                  <a:lnTo>
                    <a:pt x="46" y="134"/>
                  </a:lnTo>
                  <a:lnTo>
                    <a:pt x="26" y="138"/>
                  </a:lnTo>
                  <a:lnTo>
                    <a:pt x="12" y="148"/>
                  </a:lnTo>
                  <a:lnTo>
                    <a:pt x="4" y="164"/>
                  </a:lnTo>
                  <a:lnTo>
                    <a:pt x="0" y="180"/>
                  </a:lnTo>
                  <a:lnTo>
                    <a:pt x="4" y="196"/>
                  </a:lnTo>
                  <a:lnTo>
                    <a:pt x="11" y="209"/>
                  </a:lnTo>
                  <a:lnTo>
                    <a:pt x="23" y="216"/>
                  </a:lnTo>
                  <a:lnTo>
                    <a:pt x="37" y="223"/>
                  </a:lnTo>
                  <a:lnTo>
                    <a:pt x="250" y="316"/>
                  </a:lnTo>
                  <a:lnTo>
                    <a:pt x="37" y="409"/>
                  </a:lnTo>
                  <a:lnTo>
                    <a:pt x="23" y="416"/>
                  </a:lnTo>
                  <a:lnTo>
                    <a:pt x="11" y="423"/>
                  </a:lnTo>
                  <a:lnTo>
                    <a:pt x="4" y="435"/>
                  </a:lnTo>
                  <a:lnTo>
                    <a:pt x="0" y="451"/>
                  </a:lnTo>
                  <a:lnTo>
                    <a:pt x="4" y="467"/>
                  </a:lnTo>
                  <a:lnTo>
                    <a:pt x="12" y="482"/>
                  </a:lnTo>
                  <a:lnTo>
                    <a:pt x="26" y="494"/>
                  </a:lnTo>
                  <a:lnTo>
                    <a:pt x="46" y="498"/>
                  </a:lnTo>
                  <a:lnTo>
                    <a:pt x="54" y="498"/>
                  </a:lnTo>
                  <a:lnTo>
                    <a:pt x="63" y="492"/>
                  </a:lnTo>
                  <a:lnTo>
                    <a:pt x="75" y="485"/>
                  </a:lnTo>
                  <a:lnTo>
                    <a:pt x="273" y="352"/>
                  </a:lnTo>
                  <a:lnTo>
                    <a:pt x="250" y="591"/>
                  </a:lnTo>
                  <a:lnTo>
                    <a:pt x="252" y="605"/>
                  </a:lnTo>
                  <a:lnTo>
                    <a:pt x="260" y="619"/>
                  </a:lnTo>
                  <a:lnTo>
                    <a:pt x="274" y="628"/>
                  </a:lnTo>
                  <a:lnTo>
                    <a:pt x="294" y="632"/>
                  </a:lnTo>
                  <a:lnTo>
                    <a:pt x="313" y="628"/>
                  </a:lnTo>
                  <a:lnTo>
                    <a:pt x="327" y="617"/>
                  </a:lnTo>
                  <a:lnTo>
                    <a:pt x="335" y="605"/>
                  </a:lnTo>
                  <a:lnTo>
                    <a:pt x="337" y="591"/>
                  </a:lnTo>
                  <a:lnTo>
                    <a:pt x="337" y="583"/>
                  </a:lnTo>
                  <a:lnTo>
                    <a:pt x="335" y="567"/>
                  </a:lnTo>
                  <a:lnTo>
                    <a:pt x="334" y="544"/>
                  </a:lnTo>
                  <a:lnTo>
                    <a:pt x="330" y="516"/>
                  </a:lnTo>
                  <a:lnTo>
                    <a:pt x="323" y="455"/>
                  </a:lnTo>
                  <a:lnTo>
                    <a:pt x="322" y="425"/>
                  </a:lnTo>
                  <a:lnTo>
                    <a:pt x="318" y="396"/>
                  </a:lnTo>
                  <a:lnTo>
                    <a:pt x="316" y="375"/>
                  </a:lnTo>
                  <a:lnTo>
                    <a:pt x="315" y="359"/>
                  </a:lnTo>
                  <a:lnTo>
                    <a:pt x="315" y="352"/>
                  </a:lnTo>
                  <a:lnTo>
                    <a:pt x="349" y="375"/>
                  </a:lnTo>
                  <a:lnTo>
                    <a:pt x="507" y="482"/>
                  </a:lnTo>
                  <a:lnTo>
                    <a:pt x="519" y="491"/>
                  </a:lnTo>
                  <a:lnTo>
                    <a:pt x="528" y="494"/>
                  </a:lnTo>
                  <a:lnTo>
                    <a:pt x="533" y="498"/>
                  </a:lnTo>
                  <a:lnTo>
                    <a:pt x="542" y="498"/>
                  </a:lnTo>
                  <a:lnTo>
                    <a:pt x="561" y="494"/>
                  </a:lnTo>
                  <a:lnTo>
                    <a:pt x="575" y="482"/>
                  </a:lnTo>
                  <a:lnTo>
                    <a:pt x="583" y="467"/>
                  </a:lnTo>
                  <a:lnTo>
                    <a:pt x="587" y="451"/>
                  </a:lnTo>
                  <a:lnTo>
                    <a:pt x="585" y="437"/>
                  </a:lnTo>
                  <a:lnTo>
                    <a:pt x="578" y="426"/>
                  </a:lnTo>
                  <a:lnTo>
                    <a:pt x="571" y="419"/>
                  </a:lnTo>
                  <a:lnTo>
                    <a:pt x="564" y="414"/>
                  </a:lnTo>
                  <a:lnTo>
                    <a:pt x="557" y="410"/>
                  </a:lnTo>
                  <a:lnTo>
                    <a:pt x="337" y="316"/>
                  </a:lnTo>
                  <a:lnTo>
                    <a:pt x="55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547" y="4064"/>
              <a:ext cx="475" cy="2095"/>
            </a:xfrm>
            <a:custGeom>
              <a:avLst/>
              <a:gdLst/>
              <a:ahLst/>
              <a:cxnLst>
                <a:cxn ang="0">
                  <a:pos x="473" y="972"/>
                </a:cxn>
                <a:cxn ang="0">
                  <a:pos x="457" y="797"/>
                </a:cxn>
                <a:cxn ang="0">
                  <a:pos x="415" y="599"/>
                </a:cxn>
                <a:cxn ang="0">
                  <a:pos x="340" y="394"/>
                </a:cxn>
                <a:cxn ang="0">
                  <a:pos x="276" y="276"/>
                </a:cxn>
                <a:cxn ang="0">
                  <a:pos x="208" y="178"/>
                </a:cxn>
                <a:cxn ang="0">
                  <a:pos x="141" y="102"/>
                </a:cxn>
                <a:cxn ang="0">
                  <a:pos x="85" y="46"/>
                </a:cxn>
                <a:cxn ang="0">
                  <a:pos x="42" y="13"/>
                </a:cxn>
                <a:cxn ang="0">
                  <a:pos x="21" y="0"/>
                </a:cxn>
                <a:cxn ang="0">
                  <a:pos x="8" y="4"/>
                </a:cxn>
                <a:cxn ang="0">
                  <a:pos x="0" y="14"/>
                </a:cxn>
                <a:cxn ang="0">
                  <a:pos x="1" y="29"/>
                </a:cxn>
                <a:cxn ang="0">
                  <a:pos x="12" y="43"/>
                </a:cxn>
                <a:cxn ang="0">
                  <a:pos x="96" y="136"/>
                </a:cxn>
                <a:cxn ang="0">
                  <a:pos x="195" y="289"/>
                </a:cxn>
                <a:cxn ang="0">
                  <a:pos x="272" y="473"/>
                </a:cxn>
                <a:cxn ang="0">
                  <a:pos x="326" y="683"/>
                </a:cxn>
                <a:cxn ang="0">
                  <a:pos x="353" y="920"/>
                </a:cxn>
                <a:cxn ang="0">
                  <a:pos x="354" y="1145"/>
                </a:cxn>
                <a:cxn ang="0">
                  <a:pos x="337" y="1341"/>
                </a:cxn>
                <a:cxn ang="0">
                  <a:pos x="300" y="1532"/>
                </a:cxn>
                <a:cxn ang="0">
                  <a:pos x="237" y="1714"/>
                </a:cxn>
                <a:cxn ang="0">
                  <a:pos x="148" y="1885"/>
                </a:cxn>
                <a:cxn ang="0">
                  <a:pos x="26" y="2038"/>
                </a:cxn>
                <a:cxn ang="0">
                  <a:pos x="1" y="2065"/>
                </a:cxn>
                <a:cxn ang="0">
                  <a:pos x="0" y="2074"/>
                </a:cxn>
                <a:cxn ang="0">
                  <a:pos x="3" y="2087"/>
                </a:cxn>
                <a:cxn ang="0">
                  <a:pos x="14" y="2094"/>
                </a:cxn>
                <a:cxn ang="0">
                  <a:pos x="29" y="2092"/>
                </a:cxn>
                <a:cxn ang="0">
                  <a:pos x="63" y="2069"/>
                </a:cxn>
                <a:cxn ang="0">
                  <a:pos x="115" y="2022"/>
                </a:cxn>
                <a:cxn ang="0">
                  <a:pos x="178" y="1953"/>
                </a:cxn>
                <a:cxn ang="0">
                  <a:pos x="248" y="1862"/>
                </a:cxn>
                <a:cxn ang="0">
                  <a:pos x="314" y="1749"/>
                </a:cxn>
                <a:cxn ang="0">
                  <a:pos x="391" y="1571"/>
                </a:cxn>
                <a:cxn ang="0">
                  <a:pos x="450" y="1346"/>
                </a:cxn>
                <a:cxn ang="0">
                  <a:pos x="473" y="1140"/>
                </a:cxn>
              </a:cxnLst>
              <a:rect l="0" t="0" r="r" b="b"/>
              <a:pathLst>
                <a:path w="475" h="2095">
                  <a:moveTo>
                    <a:pt x="475" y="1047"/>
                  </a:moveTo>
                  <a:lnTo>
                    <a:pt x="473" y="972"/>
                  </a:lnTo>
                  <a:lnTo>
                    <a:pt x="468" y="888"/>
                  </a:lnTo>
                  <a:lnTo>
                    <a:pt x="457" y="797"/>
                  </a:lnTo>
                  <a:lnTo>
                    <a:pt x="440" y="699"/>
                  </a:lnTo>
                  <a:lnTo>
                    <a:pt x="415" y="599"/>
                  </a:lnTo>
                  <a:lnTo>
                    <a:pt x="382" y="496"/>
                  </a:lnTo>
                  <a:lnTo>
                    <a:pt x="340" y="394"/>
                  </a:lnTo>
                  <a:lnTo>
                    <a:pt x="309" y="332"/>
                  </a:lnTo>
                  <a:lnTo>
                    <a:pt x="276" y="276"/>
                  </a:lnTo>
                  <a:lnTo>
                    <a:pt x="241" y="225"/>
                  </a:lnTo>
                  <a:lnTo>
                    <a:pt x="208" y="178"/>
                  </a:lnTo>
                  <a:lnTo>
                    <a:pt x="174" y="137"/>
                  </a:lnTo>
                  <a:lnTo>
                    <a:pt x="141" y="102"/>
                  </a:lnTo>
                  <a:lnTo>
                    <a:pt x="112" y="71"/>
                  </a:lnTo>
                  <a:lnTo>
                    <a:pt x="85" y="46"/>
                  </a:lnTo>
                  <a:lnTo>
                    <a:pt x="61" y="27"/>
                  </a:lnTo>
                  <a:lnTo>
                    <a:pt x="42" y="13"/>
                  </a:lnTo>
                  <a:lnTo>
                    <a:pt x="28" y="4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5" y="34"/>
                  </a:lnTo>
                  <a:lnTo>
                    <a:pt x="12" y="43"/>
                  </a:lnTo>
                  <a:lnTo>
                    <a:pt x="38" y="70"/>
                  </a:lnTo>
                  <a:lnTo>
                    <a:pt x="96" y="136"/>
                  </a:lnTo>
                  <a:lnTo>
                    <a:pt x="148" y="209"/>
                  </a:lnTo>
                  <a:lnTo>
                    <a:pt x="195" y="289"/>
                  </a:lnTo>
                  <a:lnTo>
                    <a:pt x="237" y="378"/>
                  </a:lnTo>
                  <a:lnTo>
                    <a:pt x="272" y="473"/>
                  </a:lnTo>
                  <a:lnTo>
                    <a:pt x="302" y="574"/>
                  </a:lnTo>
                  <a:lnTo>
                    <a:pt x="326" y="683"/>
                  </a:lnTo>
                  <a:lnTo>
                    <a:pt x="342" y="797"/>
                  </a:lnTo>
                  <a:lnTo>
                    <a:pt x="353" y="920"/>
                  </a:lnTo>
                  <a:lnTo>
                    <a:pt x="356" y="1047"/>
                  </a:lnTo>
                  <a:lnTo>
                    <a:pt x="354" y="1145"/>
                  </a:lnTo>
                  <a:lnTo>
                    <a:pt x="347" y="1243"/>
                  </a:lnTo>
                  <a:lnTo>
                    <a:pt x="337" y="1341"/>
                  </a:lnTo>
                  <a:lnTo>
                    <a:pt x="321" y="1437"/>
                  </a:lnTo>
                  <a:lnTo>
                    <a:pt x="300" y="1532"/>
                  </a:lnTo>
                  <a:lnTo>
                    <a:pt x="272" y="1625"/>
                  </a:lnTo>
                  <a:lnTo>
                    <a:pt x="237" y="1714"/>
                  </a:lnTo>
                  <a:lnTo>
                    <a:pt x="197" y="1801"/>
                  </a:lnTo>
                  <a:lnTo>
                    <a:pt x="148" y="1885"/>
                  </a:lnTo>
                  <a:lnTo>
                    <a:pt x="91" y="1963"/>
                  </a:lnTo>
                  <a:lnTo>
                    <a:pt x="26" y="2038"/>
                  </a:lnTo>
                  <a:lnTo>
                    <a:pt x="5" y="2060"/>
                  </a:lnTo>
                  <a:lnTo>
                    <a:pt x="1" y="2065"/>
                  </a:lnTo>
                  <a:lnTo>
                    <a:pt x="0" y="2070"/>
                  </a:lnTo>
                  <a:lnTo>
                    <a:pt x="0" y="2074"/>
                  </a:lnTo>
                  <a:lnTo>
                    <a:pt x="1" y="2081"/>
                  </a:lnTo>
                  <a:lnTo>
                    <a:pt x="3" y="2087"/>
                  </a:lnTo>
                  <a:lnTo>
                    <a:pt x="7" y="2090"/>
                  </a:lnTo>
                  <a:lnTo>
                    <a:pt x="14" y="2094"/>
                  </a:lnTo>
                  <a:lnTo>
                    <a:pt x="21" y="2095"/>
                  </a:lnTo>
                  <a:lnTo>
                    <a:pt x="29" y="2092"/>
                  </a:lnTo>
                  <a:lnTo>
                    <a:pt x="43" y="2083"/>
                  </a:lnTo>
                  <a:lnTo>
                    <a:pt x="63" y="2069"/>
                  </a:lnTo>
                  <a:lnTo>
                    <a:pt x="87" y="2047"/>
                  </a:lnTo>
                  <a:lnTo>
                    <a:pt x="115" y="2022"/>
                  </a:lnTo>
                  <a:lnTo>
                    <a:pt x="145" y="1990"/>
                  </a:lnTo>
                  <a:lnTo>
                    <a:pt x="178" y="1953"/>
                  </a:lnTo>
                  <a:lnTo>
                    <a:pt x="213" y="1910"/>
                  </a:lnTo>
                  <a:lnTo>
                    <a:pt x="248" y="1862"/>
                  </a:lnTo>
                  <a:lnTo>
                    <a:pt x="281" y="1808"/>
                  </a:lnTo>
                  <a:lnTo>
                    <a:pt x="314" y="1749"/>
                  </a:lnTo>
                  <a:lnTo>
                    <a:pt x="346" y="1687"/>
                  </a:lnTo>
                  <a:lnTo>
                    <a:pt x="391" y="1571"/>
                  </a:lnTo>
                  <a:lnTo>
                    <a:pt x="426" y="1457"/>
                  </a:lnTo>
                  <a:lnTo>
                    <a:pt x="450" y="1346"/>
                  </a:lnTo>
                  <a:lnTo>
                    <a:pt x="464" y="1239"/>
                  </a:lnTo>
                  <a:lnTo>
                    <a:pt x="473" y="1140"/>
                  </a:lnTo>
                  <a:lnTo>
                    <a:pt x="475" y="10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CH"/>
            </a:p>
          </p:txBody>
        </p:sp>
      </p:grpSp>
    </p:spTree>
    <p:extLst>
      <p:ext uri="{BB962C8B-B14F-4D97-AF65-F5344CB8AC3E}">
        <p14:creationId xmlns:p14="http://schemas.microsoft.com/office/powerpoint/2010/main" xmlns="" val="3443667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acharsinc$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aprefix$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asuffix$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abricks$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astringgraphs$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top$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wp(\sequence{\alphabet})$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 Costantini</dc:creator>
  <cp:lastModifiedBy>Pietro</cp:lastModifiedBy>
  <cp:revision>6</cp:revision>
  <dcterms:created xsi:type="dcterms:W3CDTF">2011-01-09T16:06:59Z</dcterms:created>
  <dcterms:modified xsi:type="dcterms:W3CDTF">2011-01-10T15:32:40Z</dcterms:modified>
</cp:coreProperties>
</file>