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2" r:id="rId3"/>
    <p:sldId id="259" r:id="rId4"/>
    <p:sldId id="260" r:id="rId5"/>
    <p:sldId id="261" r:id="rId6"/>
    <p:sldId id="262" r:id="rId7"/>
    <p:sldId id="271" r:id="rId8"/>
    <p:sldId id="263" r:id="rId9"/>
    <p:sldId id="264" r:id="rId10"/>
    <p:sldId id="266" r:id="rId11"/>
    <p:sldId id="267" r:id="rId12"/>
    <p:sldId id="270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687D6-BC78-4622-B2A5-4812C312E756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E4265-7C88-40A9-B743-993378858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6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90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2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5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71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9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6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6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0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967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24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8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40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011" y="164638"/>
            <a:ext cx="3655808" cy="369524"/>
          </a:xfrm>
        </p:spPr>
        <p:txBody>
          <a:bodyPr/>
          <a:lstStyle>
            <a:lvl1pPr algn="l">
              <a:defRPr sz="2133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599480"/>
            <a:ext cx="12192000" cy="6258520"/>
          </a:xfrm>
          <a:prstGeom prst="rect">
            <a:avLst/>
          </a:prstGeom>
          <a:gradFill flip="none" rotWithShape="1">
            <a:gsLst>
              <a:gs pos="0">
                <a:srgbClr val="CCD0D1"/>
              </a:gs>
              <a:gs pos="49200">
                <a:srgbClr val="E8EAE9"/>
              </a:gs>
              <a:gs pos="100000">
                <a:srgbClr val="FCFCFC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84566" y="-1"/>
            <a:ext cx="508759" cy="74930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02236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9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6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8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5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3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2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9C6B-9341-4FE5-8134-683AD3500A31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07E1-D3F5-4EDB-9191-8351E8361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2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34" y="0"/>
            <a:ext cx="12365628" cy="6857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58" y="4671744"/>
            <a:ext cx="12336693" cy="2182368"/>
          </a:xfrm>
          <a:prstGeom prst="rect">
            <a:avLst/>
          </a:prstGeom>
        </p:spPr>
      </p:pic>
      <p:pic>
        <p:nvPicPr>
          <p:cNvPr id="6" name="图片 5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35" y="4401045"/>
            <a:ext cx="12192000" cy="2444496"/>
          </a:xfrm>
          <a:prstGeom prst="rect">
            <a:avLst/>
          </a:prstGeom>
        </p:spPr>
      </p:pic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1474573" y="2756605"/>
            <a:ext cx="9487467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zh-CN" sz="533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Flask </a:t>
            </a:r>
            <a:r>
              <a:rPr lang="zh-CN" altLang="en-US" sz="533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中线程隔离的实现</a:t>
            </a:r>
            <a:r>
              <a:rPr lang="zh-CN" altLang="en-US" sz="5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与应用</a:t>
            </a:r>
          </a:p>
        </p:txBody>
      </p:sp>
    </p:spTree>
    <p:extLst>
      <p:ext uri="{BB962C8B-B14F-4D97-AF65-F5344CB8AC3E}">
        <p14:creationId xmlns:p14="http://schemas.microsoft.com/office/powerpoint/2010/main" val="73887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0" y="164638"/>
            <a:ext cx="5922303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Flask </a:t>
            </a:r>
            <a:r>
              <a:rPr lang="zh-CN" altLang="en-US" dirty="0" smtClean="0"/>
              <a:t>上下文的在扩展中的应用</a:t>
            </a:r>
            <a:endParaRPr lang="zh-CN" alt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1013253" y="766589"/>
            <a:ext cx="9967555" cy="5604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flask-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sqlalchemy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中的应用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__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__(self, app=None,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use_native_unicode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=True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session_options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=None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self.use_native_unicode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use_native_unicode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session_options.setdefault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'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scopefunc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 connection_stack.__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ident_func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__</a:t>
            </a: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create_scoped_session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(self, options=None):                      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scopefunc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options.pop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scopefunc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', None)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return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orm.scoped_session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partial(_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SignallingSession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self, **options),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scopefunc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scopefunc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teardown                                     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shutdown_session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response_or_exc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if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app.config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['SQLALCHEMY_COMMIT_ON_TEARDOWN']: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if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response_or_exc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is None: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self.session.commit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self.session.remove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       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return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response_or_exc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09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0" y="164638"/>
            <a:ext cx="5922303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Flask </a:t>
            </a:r>
            <a:r>
              <a:rPr lang="zh-CN" altLang="en-US" dirty="0"/>
              <a:t>上下文的</a:t>
            </a:r>
            <a:r>
              <a:rPr lang="zh-CN" altLang="en-US" dirty="0" smtClean="0"/>
              <a:t>在实际场景中的应用</a:t>
            </a:r>
            <a:endParaRPr lang="zh-CN" alt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1062680" y="951696"/>
            <a:ext cx="9967555" cy="4873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auth.verify_password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verify_password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email_or_token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password):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if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email_or_token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== '':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g.current_user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AnonymousUser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return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if password == '':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g.current_user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User.verify_auth_token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email_or_token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g.token_used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True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return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g.current_user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is not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None</a:t>
            </a: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user =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User.query.filter_by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(email=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email_or_token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).first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if not user: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return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g.current_user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user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g.token_used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return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user.verify_password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(password)</a:t>
            </a:r>
          </a:p>
        </p:txBody>
      </p:sp>
    </p:spTree>
    <p:extLst>
      <p:ext uri="{BB962C8B-B14F-4D97-AF65-F5344CB8AC3E}">
        <p14:creationId xmlns:p14="http://schemas.microsoft.com/office/powerpoint/2010/main" val="26001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0" y="164638"/>
            <a:ext cx="5922303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标题 6"/>
          <p:cNvSpPr txBox="1">
            <a:spLocks/>
          </p:cNvSpPr>
          <p:nvPr/>
        </p:nvSpPr>
        <p:spPr>
          <a:xfrm>
            <a:off x="5109870" y="3244238"/>
            <a:ext cx="3949340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34" y="0"/>
            <a:ext cx="12365628" cy="6857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96" y="4671744"/>
            <a:ext cx="12336693" cy="2182368"/>
          </a:xfrm>
          <a:prstGeom prst="rect">
            <a:avLst/>
          </a:prstGeom>
        </p:spPr>
      </p:pic>
      <p:pic>
        <p:nvPicPr>
          <p:cNvPr id="6" name="图片 5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35" y="4401045"/>
            <a:ext cx="12192000" cy="2444496"/>
          </a:xfrm>
          <a:prstGeom prst="rect">
            <a:avLst/>
          </a:prstGeom>
        </p:spPr>
      </p:pic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5447434" y="2674226"/>
            <a:ext cx="1400432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533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</a:t>
            </a:r>
            <a:endParaRPr lang="zh-CN" altLang="en-US" sz="53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1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8011" y="679848"/>
            <a:ext cx="9967555" cy="6091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#!/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python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 coding: utf-8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from flask import Flask, g, session, request,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current_app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Flask(__name__)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app.route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('/')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index():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print session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print request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print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current_app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print g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return '&lt;h1&gt;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haha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&lt;/h1&gt;'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                                            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app.route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('/test')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test():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print session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print request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print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current_app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print g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return '&lt;h1&gt;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haha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&lt;/h1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&gt;'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__name__ == '__main__':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app.run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1" y="164638"/>
            <a:ext cx="6161200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Flask </a:t>
            </a:r>
            <a:r>
              <a:rPr lang="zh-CN" altLang="en-US" dirty="0" smtClean="0"/>
              <a:t>中 </a:t>
            </a:r>
            <a:r>
              <a:rPr lang="en-US" altLang="zh-CN" dirty="0" err="1"/>
              <a:t>current_app</a:t>
            </a:r>
            <a:r>
              <a:rPr lang="en-US" altLang="zh-CN" dirty="0"/>
              <a:t>, request,  session, </a:t>
            </a:r>
            <a:r>
              <a:rPr lang="en-US" altLang="zh-CN" dirty="0" smtClean="0"/>
              <a:t>g </a:t>
            </a:r>
            <a:r>
              <a:rPr lang="zh-CN" altLang="en-US" dirty="0" smtClean="0"/>
              <a:t>的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7021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0346" y="1182356"/>
            <a:ext cx="9967555" cy="4629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0.1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中数据部分源码：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request_ctx_stack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LocalStack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current_app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LocalProxy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(lambda: 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request_ctx_stack.top.app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LocalProxy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(lambda: 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request_ctx_stack.top.request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LocalProxy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(lambda: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request_ctx_stack.top.session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LocalProxy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(lambda: 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request_ctx_stack.top.g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0.9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中数据部分源码：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request_ctx_stack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LocalStack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app_ctx_stack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LocalStack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current_app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LocalProxy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find_app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LocalProxy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(partial(_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lookup_req_object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'request'))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LocalProxy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(partial(_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lookup_req_object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'session'))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 =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LocalProxy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(partial(_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lookup_app_object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'g')) </a:t>
            </a: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以上数据部分均涉及了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werkzeug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LocalStack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LocalProxy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三个对象，下面就来看看这个三个对象具体做了什么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Flask </a:t>
            </a:r>
            <a:r>
              <a:rPr lang="zh-CN" altLang="en-US" dirty="0"/>
              <a:t>源码</a:t>
            </a:r>
          </a:p>
        </p:txBody>
      </p:sp>
    </p:spTree>
    <p:extLst>
      <p:ext uri="{BB962C8B-B14F-4D97-AF65-F5344CB8AC3E}">
        <p14:creationId xmlns:p14="http://schemas.microsoft.com/office/powerpoint/2010/main" val="11766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1" y="164638"/>
            <a:ext cx="4744292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Local, </a:t>
            </a:r>
            <a:r>
              <a:rPr lang="en-US" altLang="zh-CN" dirty="0" err="1" smtClean="0"/>
              <a:t>LocalStack</a:t>
            </a:r>
            <a:r>
              <a:rPr lang="en-US" altLang="zh-CN" dirty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LocalProxy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74" y="1357081"/>
            <a:ext cx="6297652" cy="15069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356" y="3686974"/>
            <a:ext cx="7531288" cy="23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4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1" y="164638"/>
            <a:ext cx="4744292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Local, </a:t>
            </a:r>
            <a:r>
              <a:rPr lang="en-US" altLang="zh-CN" dirty="0" err="1" smtClean="0"/>
              <a:t>LocalStack</a:t>
            </a:r>
            <a:r>
              <a:rPr lang="en-US" altLang="zh-CN" dirty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LocalProxy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722" y="952926"/>
            <a:ext cx="8024555" cy="52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6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0" y="164638"/>
            <a:ext cx="5922303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ython </a:t>
            </a:r>
            <a:r>
              <a:rPr lang="zh-CN" altLang="en-US" dirty="0" smtClean="0"/>
              <a:t>中的 </a:t>
            </a:r>
            <a:r>
              <a:rPr lang="en-US" altLang="zh-CN" dirty="0" err="1" smtClean="0"/>
              <a:t>threading.local</a:t>
            </a:r>
            <a:endParaRPr lang="zh-CN" alt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914513" y="663373"/>
            <a:ext cx="9967555" cy="6091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import threading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local_school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threading.local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process_student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():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print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{0}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 {1})'.format(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local_school.student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threading.current_thread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().name)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process_thread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(name):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local_school.student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name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process_student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t1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threading.Thread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(target=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process_thread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=('Alice',), name='Thread-A')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t2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threading.Thread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(target=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process_thread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=('Bob',), name='Thread-B')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t1.start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t2.start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t1.join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t2.join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执行结果：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Alice (in Thread-A)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Bob (in Thread-B)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全局变量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local_school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它都可以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读写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student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，但互不影响。你可以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local_school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看成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全局变量，但每个属性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local_school.student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线程的局部变量，可以任意读写而互不干扰，也不用管理锁的问题，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ThreadLocal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会处理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可以理解为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全局变量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local_school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，不但可以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local_school.student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，还可以绑定其他变量，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local_school.teacher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0" y="164638"/>
            <a:ext cx="5922303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Flask </a:t>
            </a:r>
            <a:r>
              <a:rPr lang="zh-CN" altLang="en-US" dirty="0" smtClean="0"/>
              <a:t>为何不使用 </a:t>
            </a:r>
            <a:r>
              <a:rPr lang="en-US" altLang="zh-CN" dirty="0" err="1" smtClean="0"/>
              <a:t>threading.local</a:t>
            </a:r>
            <a:endParaRPr lang="zh-CN" alt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1070918" y="1182356"/>
            <a:ext cx="9967555" cy="1461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Werkzeug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没有直接使用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threading.local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，而是自己实现了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werkzeug.local.Local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类。后者和前者有一些区别：</a:t>
            </a:r>
          </a:p>
          <a:p>
            <a:pPr algn="just">
              <a:lnSpc>
                <a:spcPts val="1867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just">
              <a:lnSpc>
                <a:spcPts val="1867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后者会在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Greenlet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可用的情况下优先使用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Greenlet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而不是线程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以支持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Gevent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Eventlet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的调度，前者只支持多线程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just">
              <a:lnSpc>
                <a:spcPts val="1867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just">
              <a:lnSpc>
                <a:spcPts val="1867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后者实现了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Werkzeug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的方法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release_local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，可以被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Werkzeug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自己的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release_pool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函数释放（析构）掉当前线程下的状态，前者没有这个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08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0" y="164638"/>
            <a:ext cx="5922303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Local, </a:t>
            </a:r>
            <a:r>
              <a:rPr lang="en-US" altLang="zh-CN" dirty="0" err="1"/>
              <a:t>LocalStack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LocalProxy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Flask </a:t>
            </a:r>
            <a:r>
              <a:rPr lang="zh-CN" altLang="en-US" dirty="0" smtClean="0"/>
              <a:t>中的应用</a:t>
            </a:r>
            <a:endParaRPr lang="zh-CN" altLang="en-US" dirty="0"/>
          </a:p>
        </p:txBody>
      </p:sp>
      <p:sp>
        <p:nvSpPr>
          <p:cNvPr id="6" name="TextBox 2"/>
          <p:cNvSpPr txBox="1"/>
          <p:nvPr/>
        </p:nvSpPr>
        <p:spPr>
          <a:xfrm>
            <a:off x="1070918" y="1182356"/>
            <a:ext cx="9967555" cy="38985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#!/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/bin/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python  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coding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utf-8</a:t>
            </a: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 import Flask, _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request_ctx_stack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_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app_ctx_stack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Flask(__name__)       </a:t>
            </a: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app.route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('/')        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index():           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print _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request_ctx_stack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 _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app_ctx_stack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return '&lt;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h1&gt;OK&lt;/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h1&gt;'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__name__ == '__main__':</a:t>
            </a:r>
          </a:p>
          <a:p>
            <a:pPr algn="just">
              <a:lnSpc>
                <a:spcPts val="1867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app.run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08010" y="164638"/>
            <a:ext cx="5922303" cy="3695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Flask </a:t>
            </a:r>
            <a:r>
              <a:rPr lang="zh-CN" altLang="en-US" dirty="0" smtClean="0"/>
              <a:t>中</a:t>
            </a:r>
            <a:r>
              <a:rPr lang="zh-CN" altLang="en-US" dirty="0"/>
              <a:t>的</a:t>
            </a:r>
            <a:r>
              <a:rPr lang="zh-CN" altLang="en-US" dirty="0" smtClean="0"/>
              <a:t>上下文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85" y="1157672"/>
            <a:ext cx="8950955" cy="1876711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283428" y="3504623"/>
            <a:ext cx="9382667" cy="2192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867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上下问存在的主要原因是，在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过去请求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上下文被附加了一堆函数，但是又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什么好的解决方案。因为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之一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是你可以在一个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中拥有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多个应用。</a:t>
            </a:r>
          </a:p>
          <a:p>
            <a:pPr algn="just">
              <a:lnSpc>
                <a:spcPts val="1867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那么代码如何找到“正确的”应用？在过去，我们推荐显式地到处传递应用，但是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让我们在使用不是以这种理念设计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的框架时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遇到问题。</a:t>
            </a:r>
          </a:p>
          <a:p>
            <a:pPr algn="just">
              <a:lnSpc>
                <a:spcPts val="1867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解决上述问题的常用方法是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current_app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对象，它被绑定到当前请求的应用的引用。既然无论如何在没有请求时创建一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个这样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的请求上下文是一个没有必要的昂贵操作，应用上下文就被引入了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1867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900</Words>
  <Application>Microsoft Office PowerPoint</Application>
  <PresentationFormat>宽屏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Flask 中 current_app, request,  session, g 的使用</vt:lpstr>
      <vt:lpstr>Flask 源码</vt:lpstr>
      <vt:lpstr>Local, LocalStack 和 LocalProxy</vt:lpstr>
      <vt:lpstr>Local, LocalStack 和 LocalProxy</vt:lpstr>
      <vt:lpstr>python 中的 threading.local</vt:lpstr>
      <vt:lpstr>Flask 为何不使用 threading.local</vt:lpstr>
      <vt:lpstr>Local, LocalStack 和 LocalProxy 在 Flask 中的应用</vt:lpstr>
      <vt:lpstr>Flask 中的上下文</vt:lpstr>
      <vt:lpstr>Flask 上下文的在扩展中的应用</vt:lpstr>
      <vt:lpstr>Flask 上下文的在实际场景中的应用</vt:lpstr>
      <vt:lpstr>Q&amp;A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31</cp:revision>
  <dcterms:created xsi:type="dcterms:W3CDTF">2016-04-05T09:11:27Z</dcterms:created>
  <dcterms:modified xsi:type="dcterms:W3CDTF">2016-04-07T05:27:40Z</dcterms:modified>
</cp:coreProperties>
</file>