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194e6de1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d194e6de1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d194e6de1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d194e6de1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194e6de1_7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d194e6de1_7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834374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d834374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d194e6de1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d194e6de1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EmptyDir: useful for sharing files between containers running in the same pod or when a container needs to write data to disk temporarily.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d194e6de1_7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d194e6de1_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d194e6de1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d194e6de1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d194e6de1_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d194e6de1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d834374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d834374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d194e6de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d194e6de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d194e6de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d194e6de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194e6de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194e6de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194e6de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194e6de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194e6de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194e6de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194e6de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194e6de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194e6de1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d194e6de1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194e6de1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194e6de1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 Luu &amp; Lam Vu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Controller, ReplicaSet and Deployment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42603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 a specified number of pod replicas is running at any one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Automatically create new pods if the number of specified pods is under expectation.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Automatically delete pods if the number of specified pods if over expectation.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70" y="1252550"/>
            <a:ext cx="453228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0" y="1455838"/>
            <a:ext cx="52768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925" y="1055025"/>
            <a:ext cx="28098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483725" y="4480200"/>
            <a:ext cx="23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nodes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6236324" y="4645950"/>
            <a:ext cx="19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in a worker node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11700" y="1017725"/>
            <a:ext cx="49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assign tasks for pods?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103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625" y="1242850"/>
            <a:ext cx="5823425" cy="33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303000" y="1424800"/>
            <a:ext cx="22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488700" y="1366375"/>
            <a:ext cx="1835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0650" lvl="0" marL="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 service is an abstraction which defines a logical set of Pods and policy by which to access them.</a:t>
            </a:r>
            <a:endParaRPr sz="1700"/>
          </a:p>
          <a:p>
            <a:pPr indent="120650" lvl="0" marL="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Set of target Pods is determined by a selector.</a:t>
            </a:r>
            <a:endParaRPr sz="1700"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Service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1485150"/>
            <a:ext cx="86010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EmptyDir, Local Path, PersistentVolume and PersistentVolumeClaim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304875"/>
            <a:ext cx="85206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EmptyDir: Empty directory in Pod with read/write access. Only persisted for the lifespan of a Pod.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LocalPath: File or directory from the host node’s filesystem.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PersistentVolume: The storage device in a Kubernetes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PersistentVolumeClaim: Requests the resources of a PersistentVolume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863" y="3117300"/>
            <a:ext cx="5542268" cy="18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14300" lvl="0" marL="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a mechanism for isolating group of resources within a single cluster.</a:t>
            </a:r>
            <a:endParaRPr/>
          </a:p>
          <a:p>
            <a:pPr indent="114300" lvl="0" marL="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Applicable for namespaced objects: Deployments, Services,....</a:t>
            </a:r>
            <a:endParaRPr/>
          </a:p>
          <a:p>
            <a:pPr indent="114300" lvl="0" marL="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applicable for cluster-wide objects: StorageClass, Nodes, PV,....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900" y="1662700"/>
            <a:ext cx="5426100" cy="22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and CronJob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Job: A Job is a set of desired Pods that we want to run completely.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Non-parallel Jobs: only one Pod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Parallel Jobs with a fixed completion count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Parallel Jobs with a work queue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CronJob: create Jobs on a repeating schedule.</a:t>
            </a:r>
            <a:endParaRPr sz="2000"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ConfigMap and Secret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data that define environment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→</a:t>
            </a:r>
            <a:r>
              <a:rPr lang="en"/>
              <a:t>Enable to change configuration data values without redeploy the Pod.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in form of key-value pair.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ConfigMap is mount as Volume to filesystem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Secret: suitable for storing sensitive data like passwords, API keys.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Kubernetes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Kubernetes Architecture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78000"/>
            <a:ext cx="85206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 sz="2244">
                <a:solidFill>
                  <a:schemeClr val="dk2"/>
                </a:solidFill>
              </a:rPr>
              <a:t>What is Kubernetes?</a:t>
            </a:r>
            <a:endParaRPr sz="224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n" sz="2022">
                <a:solidFill>
                  <a:schemeClr val="dk2"/>
                </a:solidFill>
              </a:rPr>
              <a:t>Introduction to Kubernetes</a:t>
            </a:r>
            <a:endParaRPr sz="3022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7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Kubernetes</a:t>
            </a:r>
            <a:r>
              <a:rPr lang="en" sz="1600"/>
              <a:t> is software system that allows us to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Deploy and manage</a:t>
            </a:r>
            <a:r>
              <a:rPr lang="en" sz="1600"/>
              <a:t> containerized apps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Run service on thousands of computer nodes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Kubernetes can help microservices to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 together as a team so they need to communicate to each other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Configure all of servers to desired state</a:t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625" y="1255298"/>
            <a:ext cx="2613899" cy="14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93700"/>
            <a:ext cx="8520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 sz="2244">
                <a:solidFill>
                  <a:schemeClr val="dk2"/>
                </a:solidFill>
              </a:rPr>
              <a:t>What is Kubernetes?</a:t>
            </a:r>
            <a:endParaRPr sz="224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n" sz="2022">
                <a:solidFill>
                  <a:schemeClr val="dk2"/>
                </a:solidFill>
              </a:rPr>
              <a:t>What Kubernetes does?</a:t>
            </a:r>
            <a:endParaRPr sz="3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Kubernetes includes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master node: host Kubernetes Control plane that controls and manage Kubernetes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Any number of worker nodes: run apps we deploy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728850"/>
            <a:ext cx="57340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84325"/>
            <a:ext cx="852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>
                <a:solidFill>
                  <a:schemeClr val="dk2"/>
                </a:solidFill>
              </a:rPr>
              <a:t>What Kubernetes does?</a:t>
            </a:r>
            <a:endParaRPr sz="224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n" sz="2022">
                <a:solidFill>
                  <a:schemeClr val="dk2"/>
                </a:solidFill>
              </a:rPr>
              <a:t>Control Plane</a:t>
            </a:r>
            <a:endParaRPr sz="2022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625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Control plane is to control the cluster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API server: Kubernetes components communicate with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Scheduler: assigns a worker node to each service of app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Controller Manager is to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Keep track of worker nodes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Handle node failures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etcd: DB to store cluster config</a:t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525" y="2637900"/>
            <a:ext cx="5126950" cy="21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84325"/>
            <a:ext cx="852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>
                <a:solidFill>
                  <a:schemeClr val="dk2"/>
                </a:solidFill>
              </a:rPr>
              <a:t>What Kubernetes does?</a:t>
            </a:r>
            <a:endParaRPr sz="224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22">
                <a:solidFill>
                  <a:schemeClr val="dk2"/>
                </a:solidFill>
              </a:rPr>
              <a:t>Worker node(s)</a:t>
            </a:r>
            <a:endParaRPr sz="2022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7625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Control plane is to run containerized apps, includes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Docker, or </a:t>
            </a:r>
            <a:r>
              <a:rPr lang="en" sz="1600"/>
              <a:t>any container runtime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kubelet: communicate with API server to manage containers on its node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kube-proxy: load-balance traffic between app components</a:t>
            </a: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525" y="2637900"/>
            <a:ext cx="5126950" cy="21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6225"/>
            <a:ext cx="85206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 sz="2244">
                <a:solidFill>
                  <a:schemeClr val="dk2"/>
                </a:solidFill>
              </a:rPr>
              <a:t>What Kubernetes does?</a:t>
            </a:r>
            <a:endParaRPr sz="224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n" sz="2022">
                <a:solidFill>
                  <a:schemeClr val="dk2"/>
                </a:solidFill>
              </a:rPr>
              <a:t>Running an app in Kubernetes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run an app in Kubernetes</a:t>
            </a:r>
            <a:endParaRPr sz="1600"/>
          </a:p>
          <a:p>
            <a:pPr indent="-330200" lvl="0" marL="28575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Package it into container image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Push those images to </a:t>
            </a:r>
            <a:br>
              <a:rPr lang="en" sz="1600"/>
            </a:br>
            <a:r>
              <a:rPr lang="en" sz="1600"/>
              <a:t>an image registry</a:t>
            </a:r>
            <a:endParaRPr sz="1600"/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Post a config of our app</a:t>
            </a:r>
            <a:br>
              <a:rPr lang="en" sz="1600"/>
            </a:br>
            <a:r>
              <a:rPr lang="en" sz="1600"/>
              <a:t>t</a:t>
            </a:r>
            <a:r>
              <a:rPr lang="en" sz="1600"/>
              <a:t>o Kubernetes API server</a:t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250" y="1095375"/>
            <a:ext cx="573405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Architecture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600" y="1017725"/>
            <a:ext cx="4152775" cy="353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211525" y="4585225"/>
            <a:ext cx="25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Kubernetes Primitives</a:t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688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Smallest deployable unit in K8s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group of one or more containers with shared storage and network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00" y="2221450"/>
            <a:ext cx="78581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