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6" r:id="rId5"/>
    <p:sldId id="267" r:id="rId6"/>
    <p:sldId id="268" r:id="rId7"/>
    <p:sldId id="270" r:id="rId8"/>
    <p:sldId id="274" r:id="rId9"/>
    <p:sldId id="273" r:id="rId10"/>
    <p:sldId id="272" r:id="rId11"/>
    <p:sldId id="271" r:id="rId12"/>
    <p:sldId id="277" r:id="rId13"/>
    <p:sldId id="276" r:id="rId14"/>
    <p:sldId id="275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91" r:id="rId25"/>
    <p:sldId id="290" r:id="rId26"/>
    <p:sldId id="289" r:id="rId27"/>
    <p:sldId id="288" r:id="rId28"/>
    <p:sldId id="287" r:id="rId29"/>
    <p:sldId id="292" r:id="rId30"/>
    <p:sldId id="293" r:id="rId31"/>
    <p:sldId id="294" r:id="rId32"/>
    <p:sldId id="295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531A-A94D-4794-B523-65572E5DD60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C75C-4AF8-49A1-8076-29BD26DE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6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531A-A94D-4794-B523-65572E5DD60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C75C-4AF8-49A1-8076-29BD26DE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6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531A-A94D-4794-B523-65572E5DD60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C75C-4AF8-49A1-8076-29BD26DE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531A-A94D-4794-B523-65572E5DD60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C75C-4AF8-49A1-8076-29BD26DE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4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531A-A94D-4794-B523-65572E5DD60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C75C-4AF8-49A1-8076-29BD26DE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3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531A-A94D-4794-B523-65572E5DD60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C75C-4AF8-49A1-8076-29BD26DE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0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531A-A94D-4794-B523-65572E5DD60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C75C-4AF8-49A1-8076-29BD26DE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8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531A-A94D-4794-B523-65572E5DD60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C75C-4AF8-49A1-8076-29BD26DE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531A-A94D-4794-B523-65572E5DD60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C75C-4AF8-49A1-8076-29BD26DE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0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531A-A94D-4794-B523-65572E5DD60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C75C-4AF8-49A1-8076-29BD26DE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2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531A-A94D-4794-B523-65572E5DD60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C75C-4AF8-49A1-8076-29BD26DE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7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8531A-A94D-4794-B523-65572E5DD60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0C75C-4AF8-49A1-8076-29BD26DE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5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36" y="805129"/>
            <a:ext cx="10912187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90" y="230880"/>
            <a:ext cx="733482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82" y="428691"/>
            <a:ext cx="8717042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5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2" y="675873"/>
            <a:ext cx="1147543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89" y="884700"/>
            <a:ext cx="984286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0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08" y="608801"/>
            <a:ext cx="10266941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7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24" y="179768"/>
            <a:ext cx="9100044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6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47" y="274320"/>
            <a:ext cx="9209957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66" y="312581"/>
            <a:ext cx="11005673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8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876" y="125374"/>
            <a:ext cx="9418320" cy="673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62" y="881666"/>
            <a:ext cx="11212831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4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674" y="783830"/>
            <a:ext cx="4114800" cy="48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0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55" y="797282"/>
            <a:ext cx="11416507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1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26" y="295341"/>
            <a:ext cx="10648097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06" y="152724"/>
            <a:ext cx="10332720" cy="670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1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30" y="103031"/>
            <a:ext cx="9209957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3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1" y="324587"/>
            <a:ext cx="10387589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1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88" y="270457"/>
            <a:ext cx="895412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37" y="843900"/>
            <a:ext cx="11238484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3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57" y="182880"/>
            <a:ext cx="9337873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3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76" y="235442"/>
            <a:ext cx="9759024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14" y="164371"/>
            <a:ext cx="7132320" cy="669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97" y="231820"/>
            <a:ext cx="9882269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7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389" y="0"/>
            <a:ext cx="9124419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1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67" y="180304"/>
            <a:ext cx="895412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2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9" y="659506"/>
            <a:ext cx="1197960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8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420" y="218941"/>
            <a:ext cx="895412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8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95" y="180304"/>
            <a:ext cx="9729492" cy="64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4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53" y="825187"/>
            <a:ext cx="11705469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7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72" y="182880"/>
            <a:ext cx="10800346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7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47" y="206062"/>
            <a:ext cx="895412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2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77" y="468604"/>
            <a:ext cx="970729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6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87" y="908333"/>
            <a:ext cx="9804724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7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47" y="283335"/>
            <a:ext cx="8826209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2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09" y="1851843"/>
            <a:ext cx="1114836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50" y="394012"/>
            <a:ext cx="10778997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51" y="167425"/>
            <a:ext cx="9209957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2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814" y="218941"/>
            <a:ext cx="895412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1" y="298292"/>
            <a:ext cx="11425676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4" y="579574"/>
            <a:ext cx="1118358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6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88" y="400816"/>
            <a:ext cx="1058219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3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57280" cy="4023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1" y="3040807"/>
            <a:ext cx="7498080" cy="381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4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60" y="309093"/>
            <a:ext cx="9797082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51" y="187346"/>
            <a:ext cx="8204471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1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577" y="818143"/>
            <a:ext cx="8369085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6" y="251942"/>
            <a:ext cx="10293608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Widescreen</PresentationFormat>
  <Paragraphs>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 Technologies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Vipin Gupta</dc:creator>
  <cp:lastModifiedBy>Vipin Gupta</cp:lastModifiedBy>
  <cp:revision>11</cp:revision>
  <dcterms:created xsi:type="dcterms:W3CDTF">2017-07-20T12:37:27Z</dcterms:created>
  <dcterms:modified xsi:type="dcterms:W3CDTF">2017-10-08T11:11:01Z</dcterms:modified>
</cp:coreProperties>
</file>