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24DBFBA9-756C-4463-9E14-FC88C8B5614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2025-04-08T14:20:23Z</dcterms:created>
  <dc:creator/>
  <dc:description/>
  <dc:language>en-US</dc:language>
  <cp:lastModifiedBy/>
  <cp:revision>1</cp:revision>
  <dc:subject/>
  <dc:title>Beehive</dc:title>
</cp:coreProperties>
</file>