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showSpecialPlsOnTitleSld="0">
  <p:sldMasterIdLst>
    <p:sldMasterId id="2147483648" r:id="rId1"/>
  </p:sldMasterIdLst>
  <p:notesMasterIdLst>
    <p:notesMasterId r:id="rId27"/>
  </p:notesMasterIdLst>
  <p:sldIdLst>
    <p:sldId id="256" r:id="rId2"/>
    <p:sldId id="257" r:id="rId3"/>
    <p:sldId id="258" r:id="rId4"/>
    <p:sldId id="259" r:id="rId5"/>
    <p:sldId id="260" r:id="rId6"/>
    <p:sldId id="283" r:id="rId7"/>
    <p:sldId id="261" r:id="rId8"/>
    <p:sldId id="262" r:id="rId9"/>
    <p:sldId id="263" r:id="rId10"/>
    <p:sldId id="264" r:id="rId11"/>
    <p:sldId id="265"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defaultTextStyle>
    <a:lvl1pPr marL="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5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0" name="Google Shape;3;n"/>
          <p:cNvSpPr>
            <a:spLocks noGrp="1" noRot="1" noChangeAspect="1"/>
          </p:cNvSpPr>
          <p:nvPr>
            <p:ph type="sldImg" idx="2"/>
          </p:nvPr>
        </p:nvSpPr>
        <p:spPr bwMode="auto">
          <a:xfrm>
            <a:off x="381000" y="685800"/>
            <a:ext cx="6096000" cy="3429000"/>
          </a:xfrm>
          <a:custGeom>
            <a:avLst/>
            <a:gdLst>
              <a:gd name="l" fmla="*/ 0 w 120000"/>
              <a:gd name="t" fmla="*/ 0 h 120000"/>
              <a:gd name="r" fmla="*/ 120000 w 120000"/>
              <a:gd name="b" fmla="*/ 120000 h 120000"/>
            </a:gdLst>
            <a:ahLst/>
            <a:cxnLst/>
            <a:rect l="l" t="t" r="r" b="b"/>
            <a:pathLst>
              <a:path w="120000" h="120000">
                <a:moveTo>
                  <a:pt x="0" y="0"/>
                </a:moveTo>
                <a:lnTo>
                  <a:pt x="120000" y="0"/>
                </a:lnTo>
                <a:lnTo>
                  <a:pt x="120000" y="120000"/>
                </a:lnTo>
                <a:lnTo>
                  <a:pt x="0" y="120000"/>
                </a:lnTo>
                <a:lnTo>
                  <a:pt x="0" y="0"/>
                </a:lnTo>
              </a:path>
            </a:pathLst>
          </a:custGeom>
          <a:noFill/>
          <a:ln w="9525" cap="flat" cmpd="sng">
            <a:solidFill>
              <a:srgbClr val="000000">
                <a:alpha val="100000"/>
              </a:srgbClr>
            </a:solidFill>
            <a:prstDash val="solid"/>
            <a:round/>
          </a:ln>
        </p:spPr>
        <p:txBody>
          <a:bodyPr vert="horz" lIns="91440" tIns="45720" rIns="91440" bIns="45720" anchor="t"/>
          <a:lstStyle/>
          <a:p>
            <a:endParaRPr/>
          </a:p>
        </p:txBody>
      </p:sp>
      <p:sp>
        <p:nvSpPr>
          <p:cNvPr id="1048661" name="Google Shape;4;n"/>
          <p:cNvSpPr txBox="1">
            <a:spLocks noGrp="1"/>
          </p:cNvSpPr>
          <p:nvPr>
            <p:ph type="body" idx="4294967295"/>
          </p:nvPr>
        </p:nvSpPr>
        <p:spPr>
          <a:xfrm>
            <a:off x="685800" y="4343400"/>
            <a:ext cx="5486400" cy="4114800"/>
          </a:xfrm>
          <a:prstGeom prst="rect">
            <a:avLst/>
          </a:prstGeom>
          <a:noFill/>
          <a:ln>
            <a:noFill/>
          </a:ln>
        </p:spPr>
        <p:txBody>
          <a:bodyPr vert="horz" lIns="91425" tIns="91425" rIns="91425" bIns="91425" anchor="t"/>
          <a:lstStyle/>
          <a:p>
            <a:pPr lvl="0"/>
            <a:endParaRPr lang="en-US" altLang="en-US"/>
          </a:p>
        </p:txBody>
      </p:sp>
    </p:spTree>
  </p:cSld>
  <p:clrMap bg1="dk1" tx1="dk1" bg2="dk1" tx2="dk1" accent1="dk1" accent2="dk1" accent3="dk1" accent4="dk1" accent5="dk1" accent6="dk1" hlink="dk1" folHlink="dk1"/>
  <p:notes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742950" indent="-28575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1143000" indent="-22860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1600200" indent="-22860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2057400" indent="-22860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Google Shape;133;g3606f1c2d_30:notes"/>
          <p:cNvSpPr>
            <a:spLocks noGrp="1" noRot="1" noChangeAspect="1"/>
          </p:cNvSpPr>
          <p:nvPr>
            <p:ph type="sldImg" idx="2"/>
          </p:nvPr>
        </p:nvSpPr>
        <p:spPr>
          <a:xfrm>
            <a:off x="381000" y="685800"/>
            <a:ext cx="6096000" cy="3429000"/>
          </a:xfrm>
          <a:custGeom>
            <a:avLst/>
            <a:gdLst>
              <a:gd name="l" fmla="*/ 0 w 120000"/>
              <a:gd name="t" fmla="*/ 0 h 120000"/>
              <a:gd name="r" fmla="*/ 120000 w 120000"/>
              <a:gd name="b" fmla="*/ 120000 h 120000"/>
            </a:gdLst>
            <a:ahLst/>
            <a:cxnLst/>
            <a:rect l="l" t="t" r="r" b="b"/>
            <a:pathLst>
              <a:path w="120000" h="120000">
                <a:moveTo>
                  <a:pt x="0" y="0"/>
                </a:moveTo>
                <a:lnTo>
                  <a:pt x="120000" y="0"/>
                </a:lnTo>
                <a:lnTo>
                  <a:pt x="120000" y="120000"/>
                </a:lnTo>
                <a:lnTo>
                  <a:pt x="0" y="120000"/>
                </a:lnTo>
                <a:lnTo>
                  <a:pt x="0" y="0"/>
                </a:lnTo>
              </a:path>
            </a:pathLst>
          </a:custGeom>
          <a:noFill/>
        </p:spPr>
        <p:txBody>
          <a:bodyPr vert="horz" lIns="91440" tIns="45720" rIns="91440" bIns="45720" anchor="t"/>
          <a:lstStyle/>
          <a:p>
            <a:endParaRPr/>
          </a:p>
        </p:txBody>
      </p:sp>
      <p:sp>
        <p:nvSpPr>
          <p:cNvPr id="1048599" name="Google Shape;134;g3606f1c2d_30:notes"/>
          <p:cNvSpPr txBox="1">
            <a:spLocks noGrp="1"/>
          </p:cNvSpPr>
          <p:nvPr>
            <p:ph type="body" idx="4294967295"/>
          </p:nvPr>
        </p:nvSpPr>
        <p:spPr>
          <a:xfrm>
            <a:off x="685800" y="4343400"/>
            <a:ext cx="5486400" cy="4114800"/>
          </a:xfrm>
          <a:prstGeom prst="rect">
            <a:avLst/>
          </a:prstGeom>
        </p:spPr>
        <p:txBody>
          <a:bodyPr vert="horz" lIns="91425" tIns="91425" rIns="91425" bIns="91425" anchor="t"/>
          <a:lstStyle/>
          <a:p>
            <a:pPr lvl="0" eaLnBrk="1" latinLnBrk="1" hangingPunct="1"/>
            <a:endParaRPr lang="en-US" altLang="en-US"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Google Shape;150;g35f391192_029:notes"/>
          <p:cNvSpPr>
            <a:spLocks noGrp="1" noRot="1" noChangeAspect="1"/>
          </p:cNvSpPr>
          <p:nvPr>
            <p:ph type="sldImg" idx="2"/>
          </p:nvPr>
        </p:nvSpPr>
        <p:spPr>
          <a:xfrm>
            <a:off x="381000" y="685800"/>
            <a:ext cx="6096000" cy="3429000"/>
          </a:xfrm>
          <a:custGeom>
            <a:avLst/>
            <a:gdLst>
              <a:gd name="l" fmla="*/ 0 w 120000"/>
              <a:gd name="t" fmla="*/ 0 h 120000"/>
              <a:gd name="r" fmla="*/ 120000 w 120000"/>
              <a:gd name="b" fmla="*/ 120000 h 120000"/>
            </a:gdLst>
            <a:ahLst/>
            <a:cxnLst/>
            <a:rect l="l" t="t" r="r" b="b"/>
            <a:pathLst>
              <a:path w="120000" h="120000">
                <a:moveTo>
                  <a:pt x="0" y="0"/>
                </a:moveTo>
                <a:lnTo>
                  <a:pt x="120000" y="0"/>
                </a:lnTo>
                <a:lnTo>
                  <a:pt x="120000" y="120000"/>
                </a:lnTo>
                <a:lnTo>
                  <a:pt x="0" y="120000"/>
                </a:lnTo>
                <a:lnTo>
                  <a:pt x="0" y="0"/>
                </a:lnTo>
              </a:path>
            </a:pathLst>
          </a:custGeom>
          <a:noFill/>
        </p:spPr>
        <p:txBody>
          <a:bodyPr vert="horz" lIns="91440" tIns="45720" rIns="91440" bIns="45720" anchor="t"/>
          <a:lstStyle/>
          <a:p>
            <a:endParaRPr/>
          </a:p>
        </p:txBody>
      </p:sp>
      <p:sp>
        <p:nvSpPr>
          <p:cNvPr id="1048616" name="Google Shape;151;g35f391192_029:notes"/>
          <p:cNvSpPr txBox="1">
            <a:spLocks noGrp="1"/>
          </p:cNvSpPr>
          <p:nvPr>
            <p:ph type="body" idx="4294967295"/>
          </p:nvPr>
        </p:nvSpPr>
        <p:spPr>
          <a:xfrm>
            <a:off x="685800" y="4343400"/>
            <a:ext cx="5486400" cy="4114800"/>
          </a:xfrm>
          <a:prstGeom prst="rect">
            <a:avLst/>
          </a:prstGeom>
        </p:spPr>
        <p:txBody>
          <a:bodyPr vert="horz" lIns="91425" tIns="91425" rIns="91425" bIns="91425" anchor="t"/>
          <a:lstStyle/>
          <a:p>
            <a:pPr lvl="0" eaLnBrk="1" latinLnBrk="1" hangingPunct="1"/>
            <a:endParaRPr lang="en-US" altLang="en-US"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Google Shape;133;g3606f1c2d_30:notes"/>
          <p:cNvSpPr>
            <a:spLocks noGrp="1" noRot="1" noChangeAspect="1"/>
          </p:cNvSpPr>
          <p:nvPr>
            <p:ph type="sldImg" idx="2"/>
          </p:nvPr>
        </p:nvSpPr>
        <p:spPr>
          <a:xfrm>
            <a:off x="381000" y="685800"/>
            <a:ext cx="6096000" cy="3429000"/>
          </a:xfrm>
          <a:custGeom>
            <a:avLst/>
            <a:gdLst>
              <a:gd name="l" fmla="*/ 0 w 120000"/>
              <a:gd name="t" fmla="*/ 0 h 120000"/>
              <a:gd name="r" fmla="*/ 120000 w 120000"/>
              <a:gd name="b" fmla="*/ 120000 h 120000"/>
            </a:gdLst>
            <a:ahLst/>
            <a:cxnLst/>
            <a:rect l="l" t="t" r="r" b="b"/>
            <a:pathLst>
              <a:path w="120000" h="120000">
                <a:moveTo>
                  <a:pt x="0" y="0"/>
                </a:moveTo>
                <a:lnTo>
                  <a:pt x="120000" y="0"/>
                </a:lnTo>
                <a:lnTo>
                  <a:pt x="120000" y="120000"/>
                </a:lnTo>
                <a:lnTo>
                  <a:pt x="0" y="120000"/>
                </a:lnTo>
                <a:lnTo>
                  <a:pt x="0" y="0"/>
                </a:lnTo>
              </a:path>
            </a:pathLst>
          </a:custGeom>
          <a:noFill/>
        </p:spPr>
        <p:txBody>
          <a:bodyPr vert="horz" lIns="91440" tIns="45720" rIns="91440" bIns="45720" anchor="t"/>
          <a:lstStyle/>
          <a:p>
            <a:endParaRPr/>
          </a:p>
        </p:txBody>
      </p:sp>
      <p:sp>
        <p:nvSpPr>
          <p:cNvPr id="1048621" name="Google Shape;134;g3606f1c2d_30:notes"/>
          <p:cNvSpPr txBox="1">
            <a:spLocks noGrp="1"/>
          </p:cNvSpPr>
          <p:nvPr>
            <p:ph type="body" idx="4294967295"/>
          </p:nvPr>
        </p:nvSpPr>
        <p:spPr>
          <a:xfrm>
            <a:off x="685800" y="4343400"/>
            <a:ext cx="5486400" cy="4114800"/>
          </a:xfrm>
          <a:prstGeom prst="rect">
            <a:avLst/>
          </a:prstGeom>
        </p:spPr>
        <p:txBody>
          <a:bodyPr vert="horz" lIns="91425" tIns="91425" rIns="91425" bIns="91425" anchor="t"/>
          <a:lstStyle/>
          <a:p>
            <a:pPr lvl="0" eaLnBrk="1" latinLnBrk="1" hangingPunct="1"/>
            <a:endParaRPr lang="en-US" altLang="en-US"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sp>
        <p:nvSpPr>
          <p:cNvPr id="1048600" name="Google Shape;22;p3"/>
          <p:cNvSpPr/>
          <p:nvPr/>
        </p:nvSpPr>
        <p:spPr bwMode="auto">
          <a:xfrm>
            <a:off x="7813675" y="0"/>
            <a:ext cx="892175" cy="322262"/>
          </a:xfrm>
          <a:custGeom>
            <a:avLst/>
            <a:gdLst/>
            <a:ahLst/>
            <a:cxnLst/>
            <a:rect l="0" t="0" r="r" b="b"/>
            <a:pathLst>
              <a:path w="21600" h="21600">
                <a:moveTo>
                  <a:pt x="0" y="0"/>
                </a:moveTo>
                <a:lnTo>
                  <a:pt x="0" y="21600"/>
                </a:lnTo>
                <a:lnTo>
                  <a:pt x="21600" y="10795"/>
                </a:lnTo>
                <a:lnTo>
                  <a:pt x="21600" y="0"/>
                </a:lnTo>
                <a:lnTo>
                  <a:pt x="0" y="0"/>
                </a:lnTo>
              </a:path>
            </a:pathLst>
          </a:custGeom>
          <a:solidFill>
            <a:schemeClr val="accent1">
              <a:alpha val="100000"/>
            </a:schemeClr>
          </a:solidFill>
          <a:ln>
            <a:noFill/>
          </a:ln>
        </p:spPr>
      </p:sp>
      <p:sp>
        <p:nvSpPr>
          <p:cNvPr id="1048601" name="Google Shape;23;p3"/>
          <p:cNvSpPr/>
          <p:nvPr/>
        </p:nvSpPr>
        <p:spPr bwMode="auto">
          <a:xfrm>
            <a:off x="3649662" y="0"/>
            <a:ext cx="565150" cy="1700212"/>
          </a:xfrm>
          <a:custGeom>
            <a:avLst/>
            <a:gdLst/>
            <a:ahLst/>
            <a:cxnLst/>
            <a:rect l="0" t="0" r="r" b="b"/>
            <a:pathLst>
              <a:path w="21600" h="21600">
                <a:moveTo>
                  <a:pt x="0" y="0"/>
                </a:moveTo>
                <a:lnTo>
                  <a:pt x="0" y="21600"/>
                </a:lnTo>
                <a:lnTo>
                  <a:pt x="21600" y="20304"/>
                </a:lnTo>
                <a:lnTo>
                  <a:pt x="21600" y="0"/>
                </a:lnTo>
                <a:lnTo>
                  <a:pt x="0" y="0"/>
                </a:lnTo>
              </a:path>
            </a:pathLst>
          </a:custGeom>
          <a:solidFill>
            <a:schemeClr val="accent1">
              <a:alpha val="100000"/>
            </a:schemeClr>
          </a:solidFill>
          <a:ln>
            <a:noFill/>
          </a:ln>
        </p:spPr>
      </p:sp>
      <p:sp>
        <p:nvSpPr>
          <p:cNvPr id="1048602" name="Google Shape;24;p3"/>
          <p:cNvSpPr/>
          <p:nvPr/>
        </p:nvSpPr>
        <p:spPr bwMode="auto">
          <a:xfrm>
            <a:off x="4359275" y="609600"/>
            <a:ext cx="1314450" cy="2119312"/>
          </a:xfrm>
          <a:custGeom>
            <a:avLst/>
            <a:gdLst/>
            <a:ahLst/>
            <a:cxnLst/>
            <a:rect l="0" t="0" r="r" b="b"/>
            <a:pathLst>
              <a:path w="21600" h="21600">
                <a:moveTo>
                  <a:pt x="0" y="21600"/>
                </a:moveTo>
                <a:lnTo>
                  <a:pt x="21600" y="19177"/>
                </a:lnTo>
                <a:lnTo>
                  <a:pt x="21600" y="0"/>
                </a:lnTo>
                <a:lnTo>
                  <a:pt x="0" y="2423"/>
                </a:lnTo>
                <a:lnTo>
                  <a:pt x="0" y="21600"/>
                </a:lnTo>
              </a:path>
            </a:pathLst>
          </a:custGeom>
          <a:solidFill>
            <a:schemeClr val="accent2">
              <a:alpha val="100000"/>
            </a:schemeClr>
          </a:solidFill>
          <a:ln>
            <a:noFill/>
          </a:ln>
        </p:spPr>
      </p:sp>
      <p:sp>
        <p:nvSpPr>
          <p:cNvPr id="1048603" name="Google Shape;25;p3"/>
          <p:cNvSpPr/>
          <p:nvPr/>
        </p:nvSpPr>
        <p:spPr bwMode="auto">
          <a:xfrm>
            <a:off x="5821362" y="992187"/>
            <a:ext cx="1844675" cy="4159250"/>
          </a:xfrm>
          <a:custGeom>
            <a:avLst/>
            <a:gdLst/>
            <a:ahLst/>
            <a:cxnLst/>
            <a:rect l="0" t="0" r="r" b="b"/>
            <a:pathLst>
              <a:path w="21600" h="21600">
                <a:moveTo>
                  <a:pt x="0" y="21600"/>
                </a:moveTo>
                <a:lnTo>
                  <a:pt x="21600" y="21600"/>
                </a:lnTo>
                <a:lnTo>
                  <a:pt x="21600" y="0"/>
                </a:lnTo>
                <a:lnTo>
                  <a:pt x="0" y="1733"/>
                </a:lnTo>
                <a:lnTo>
                  <a:pt x="0" y="21600"/>
                </a:lnTo>
              </a:path>
            </a:pathLst>
          </a:custGeom>
          <a:solidFill>
            <a:schemeClr val="accent1">
              <a:alpha val="100000"/>
            </a:schemeClr>
          </a:solidFill>
          <a:ln>
            <a:noFill/>
          </a:ln>
        </p:spPr>
      </p:sp>
      <p:sp>
        <p:nvSpPr>
          <p:cNvPr id="1048604" name="Google Shape;26;p3"/>
          <p:cNvSpPr/>
          <p:nvPr/>
        </p:nvSpPr>
        <p:spPr>
          <a:xfrm>
            <a:off x="4359275" y="2643187"/>
            <a:ext cx="1314450" cy="2511425"/>
          </a:xfrm>
          <a:custGeom>
            <a:avLst/>
            <a:gdLst/>
            <a:ahLst/>
            <a:cxnLst/>
            <a:rect l="0" t="0" r="r" b="b"/>
            <a:pathLst>
              <a:path w="21600" h="21600">
                <a:moveTo>
                  <a:pt x="0" y="21600"/>
                </a:moveTo>
                <a:lnTo>
                  <a:pt x="21600" y="21600"/>
                </a:lnTo>
                <a:lnTo>
                  <a:pt x="21600" y="0"/>
                </a:lnTo>
                <a:lnTo>
                  <a:pt x="0" y="2046"/>
                </a:lnTo>
                <a:lnTo>
                  <a:pt x="0" y="21600"/>
                </a:lnTo>
              </a:path>
            </a:pathLst>
          </a:custGeom>
          <a:solidFill>
            <a:srgbClr val="00799E">
              <a:alpha val="100000"/>
            </a:srgbClr>
          </a:solidFill>
          <a:ln>
            <a:noFill/>
          </a:ln>
        </p:spPr>
      </p:sp>
      <p:sp>
        <p:nvSpPr>
          <p:cNvPr id="1048605" name="Google Shape;27;p3"/>
          <p:cNvSpPr/>
          <p:nvPr/>
        </p:nvSpPr>
        <p:spPr>
          <a:xfrm>
            <a:off x="7813675" y="306387"/>
            <a:ext cx="892175" cy="2978150"/>
          </a:xfrm>
          <a:custGeom>
            <a:avLst/>
            <a:gdLst/>
            <a:ahLst/>
            <a:cxnLst/>
            <a:rect l="0" t="0" r="r" b="b"/>
            <a:pathLst>
              <a:path w="21600" h="21600">
                <a:moveTo>
                  <a:pt x="0" y="21600"/>
                </a:moveTo>
                <a:lnTo>
                  <a:pt x="21600" y="20429"/>
                </a:lnTo>
                <a:lnTo>
                  <a:pt x="21600" y="0"/>
                </a:lnTo>
                <a:lnTo>
                  <a:pt x="0" y="1171"/>
                </a:lnTo>
                <a:lnTo>
                  <a:pt x="0" y="21600"/>
                </a:lnTo>
              </a:path>
            </a:pathLst>
          </a:custGeom>
          <a:solidFill>
            <a:srgbClr val="00799E">
              <a:alpha val="100000"/>
            </a:srgbClr>
          </a:solidFill>
          <a:ln>
            <a:noFill/>
          </a:ln>
        </p:spPr>
      </p:sp>
      <p:sp>
        <p:nvSpPr>
          <p:cNvPr id="1048606" name="Google Shape;28;p3"/>
          <p:cNvSpPr/>
          <p:nvPr/>
        </p:nvSpPr>
        <p:spPr>
          <a:xfrm>
            <a:off x="5821362" y="0"/>
            <a:ext cx="1844675" cy="1160462"/>
          </a:xfrm>
          <a:custGeom>
            <a:avLst/>
            <a:gdLst/>
            <a:ahLst/>
            <a:cxnLst/>
            <a:rect l="0" t="0" r="r" b="b"/>
            <a:pathLst>
              <a:path w="21600" h="21600">
                <a:moveTo>
                  <a:pt x="0" y="21600"/>
                </a:moveTo>
                <a:lnTo>
                  <a:pt x="21600" y="15393"/>
                </a:lnTo>
                <a:lnTo>
                  <a:pt x="21600" y="0"/>
                </a:lnTo>
                <a:lnTo>
                  <a:pt x="0" y="0"/>
                </a:lnTo>
                <a:lnTo>
                  <a:pt x="0" y="21600"/>
                </a:lnTo>
              </a:path>
            </a:pathLst>
          </a:custGeom>
          <a:solidFill>
            <a:srgbClr val="32E4C8">
              <a:alpha val="100000"/>
            </a:srgbClr>
          </a:solidFill>
          <a:ln>
            <a:noFill/>
          </a:ln>
        </p:spPr>
      </p:sp>
      <p:sp>
        <p:nvSpPr>
          <p:cNvPr id="1048607" name="Google Shape;29;p3"/>
          <p:cNvSpPr/>
          <p:nvPr/>
        </p:nvSpPr>
        <p:spPr>
          <a:xfrm>
            <a:off x="7813675" y="3276600"/>
            <a:ext cx="892175" cy="1166812"/>
          </a:xfrm>
          <a:custGeom>
            <a:avLst/>
            <a:gdLst/>
            <a:ahLst/>
            <a:cxnLst/>
            <a:rect l="0" t="0" r="r" b="b"/>
            <a:pathLst>
              <a:path w="21600" h="21600">
                <a:moveTo>
                  <a:pt x="0" y="21600"/>
                </a:moveTo>
                <a:lnTo>
                  <a:pt x="21600" y="18611"/>
                </a:lnTo>
                <a:lnTo>
                  <a:pt x="21600" y="0"/>
                </a:lnTo>
                <a:lnTo>
                  <a:pt x="0" y="2989"/>
                </a:lnTo>
                <a:lnTo>
                  <a:pt x="0" y="21600"/>
                </a:lnTo>
              </a:path>
            </a:pathLst>
          </a:custGeom>
          <a:solidFill>
            <a:srgbClr val="FFD104">
              <a:alpha val="100000"/>
            </a:srgbClr>
          </a:solidFill>
          <a:ln>
            <a:noFill/>
          </a:ln>
        </p:spPr>
      </p:sp>
      <p:sp>
        <p:nvSpPr>
          <p:cNvPr id="1048610" name="Slide Number Placeholder 1"/>
          <p:cNvSpPr>
            <a:spLocks noGrp="1"/>
          </p:cNvSpPr>
          <p:nvPr>
            <p:ph type="sldNum" idx="4"/>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Clr>
                <a:srgbClr val="000000"/>
              </a:buClr>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buNone/>
            </a:pPr>
            <a:fld id="{566ABCEB-ACFC-4714-9973-3DA970169C29}" type="slidenum">
              <a:rPr lang="en-US" altLang="en-US" sz="1300">
                <a:solidFill>
                  <a:srgbClr val="FFFFFF"/>
                </a:solidFill>
                <a:latin typeface="Oswald" pitchFamily="2" charset="0"/>
                <a:sym typeface="Oswald" pitchFamily="2" charset="0"/>
              </a:rPr>
              <a:t>‹#›</a:t>
            </a:fld>
            <a:endParaRPr lang="en-US" altLang="en-US" sz="1300">
              <a:solidFill>
                <a:srgbClr val="FFFFFF"/>
              </a:solidFill>
              <a:latin typeface="Oswald" pitchFamily="2" charset="0"/>
              <a:sym typeface="Oswald" pitchFamily="2" charset="0"/>
            </a:endParaRPr>
          </a:p>
        </p:txBody>
      </p:sp>
      <p:sp>
        <p:nvSpPr>
          <p:cNvPr id="1048612" name="Google Shape;21;p3"/>
          <p:cNvSpPr txBox="1">
            <a:spLocks noGrp="1"/>
          </p:cNvSpPr>
          <p:nvPr>
            <p:ph type="subTitle" idx="1"/>
          </p:nvPr>
        </p:nvSpPr>
        <p:spPr>
          <a:xfrm>
            <a:off x="550500" y="4300725"/>
            <a:ext cx="3638700" cy="375000"/>
          </a:xfrm>
          <a:prstGeom prst="rect">
            <a:avLst/>
          </a:prstGeom>
        </p:spPr>
        <p:txBody>
          <a:bodyPr spcFirstLastPara="1">
            <a:noAutofit/>
          </a:bodyPr>
          <a:lstStyle>
            <a:lvl1pPr lvl="0" rtl="0">
              <a:spcBef>
                <a:spcPts val="0"/>
              </a:spcBef>
              <a:spcAft>
                <a:spcPts val="0"/>
              </a:spcAft>
              <a:buSzPts val="2000"/>
              <a:buNone/>
              <a:defRPr sz="2000">
                <a:solidFill>
                  <a:schemeClr val="accent2"/>
                </a:solidFill>
              </a:defRPr>
            </a:lvl1pPr>
            <a:lvl2pPr lvl="1" rtl="0">
              <a:spcBef>
                <a:spcPts val="800"/>
              </a:spcBef>
              <a:spcAft>
                <a:spcPts val="0"/>
              </a:spcAft>
              <a:buSzPts val="2600"/>
              <a:buNone/>
              <a:defRPr sz="2600">
                <a:solidFill>
                  <a:schemeClr val="accent2"/>
                </a:solidFill>
              </a:defRPr>
            </a:lvl2pPr>
            <a:lvl3pPr lvl="2" rtl="0">
              <a:spcBef>
                <a:spcPts val="800"/>
              </a:spcBef>
              <a:spcAft>
                <a:spcPts val="0"/>
              </a:spcAft>
              <a:buSzPts val="2600"/>
              <a:buNone/>
              <a:defRPr sz="2600">
                <a:solidFill>
                  <a:schemeClr val="accent2"/>
                </a:solidFill>
              </a:defRPr>
            </a:lvl3pPr>
            <a:lvl4pPr lvl="3" rtl="0">
              <a:spcBef>
                <a:spcPts val="800"/>
              </a:spcBef>
              <a:spcAft>
                <a:spcPts val="0"/>
              </a:spcAft>
              <a:buClr>
                <a:schemeClr val="accent2"/>
              </a:buClr>
              <a:buSzPts val="2600"/>
              <a:buNone/>
              <a:defRPr sz="2600">
                <a:solidFill>
                  <a:schemeClr val="accent2"/>
                </a:solidFill>
              </a:defRPr>
            </a:lvl4pPr>
            <a:lvl5pPr lvl="4" rtl="0">
              <a:spcBef>
                <a:spcPts val="800"/>
              </a:spcBef>
              <a:spcAft>
                <a:spcPts val="0"/>
              </a:spcAft>
              <a:buClr>
                <a:schemeClr val="accent2"/>
              </a:buClr>
              <a:buSzPts val="2600"/>
              <a:buNone/>
              <a:defRPr sz="2600">
                <a:solidFill>
                  <a:schemeClr val="accent2"/>
                </a:solidFill>
              </a:defRPr>
            </a:lvl5pPr>
            <a:lvl6pPr lvl="5" rtl="0">
              <a:spcBef>
                <a:spcPts val="800"/>
              </a:spcBef>
              <a:spcAft>
                <a:spcPts val="0"/>
              </a:spcAft>
              <a:buClr>
                <a:schemeClr val="accent2"/>
              </a:buClr>
              <a:buSzPts val="2600"/>
              <a:buNone/>
              <a:defRPr sz="2600">
                <a:solidFill>
                  <a:schemeClr val="accent2"/>
                </a:solidFill>
              </a:defRPr>
            </a:lvl6pPr>
            <a:lvl7pPr lvl="6" rtl="0">
              <a:spcBef>
                <a:spcPts val="800"/>
              </a:spcBef>
              <a:spcAft>
                <a:spcPts val="0"/>
              </a:spcAft>
              <a:buClr>
                <a:schemeClr val="accent2"/>
              </a:buClr>
              <a:buSzPts val="2600"/>
              <a:buNone/>
              <a:defRPr sz="2600">
                <a:solidFill>
                  <a:schemeClr val="accent2"/>
                </a:solidFill>
              </a:defRPr>
            </a:lvl7pPr>
            <a:lvl8pPr lvl="7" rtl="0">
              <a:spcBef>
                <a:spcPts val="800"/>
              </a:spcBef>
              <a:spcAft>
                <a:spcPts val="0"/>
              </a:spcAft>
              <a:buClr>
                <a:schemeClr val="accent2"/>
              </a:buClr>
              <a:buSzPts val="2600"/>
              <a:buNone/>
              <a:defRPr sz="2600">
                <a:solidFill>
                  <a:schemeClr val="accent2"/>
                </a:solidFill>
              </a:defRPr>
            </a:lvl8pPr>
            <a:lvl9pPr lvl="8" rtl="0">
              <a:spcBef>
                <a:spcPts val="800"/>
              </a:spcBef>
              <a:spcAft>
                <a:spcPts val="800"/>
              </a:spcAft>
              <a:buClr>
                <a:schemeClr val="accent2"/>
              </a:buClr>
              <a:buSzPts val="2600"/>
              <a:buNone/>
              <a:defRPr sz="2600">
                <a:solidFill>
                  <a:schemeClr val="accent2"/>
                </a:solidFill>
              </a:defRPr>
            </a:lvl9pPr>
          </a:lstStyle>
          <a:p>
            <a:endParaRPr/>
          </a:p>
        </p:txBody>
      </p:sp>
      <p:sp>
        <p:nvSpPr>
          <p:cNvPr id="1048611" name="Google Shape;20;p3"/>
          <p:cNvSpPr txBox="1">
            <a:spLocks noGrp="1"/>
          </p:cNvSpPr>
          <p:nvPr>
            <p:ph type="ctrTitle"/>
          </p:nvPr>
        </p:nvSpPr>
        <p:spPr>
          <a:xfrm>
            <a:off x="550500" y="3044025"/>
            <a:ext cx="3638700" cy="1159800"/>
          </a:xfrm>
          <a:prstGeom prst="rect">
            <a:avLst/>
          </a:prstGeom>
        </p:spPr>
        <p:txBody>
          <a:bodyPr spcFirstLastPara="1">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15" name="Group 14"/>
          <p:cNvGrpSpPr/>
          <p:nvPr/>
        </p:nvGrpSpPr>
        <p:grpSpPr>
          <a:xfrm>
            <a:off x="6962775" y="0"/>
            <a:ext cx="1952625" cy="5143500"/>
            <a:chOff x="6963076" y="0"/>
            <a:chExt cx="1952316" cy="5143493"/>
          </a:xfrm>
        </p:grpSpPr>
        <p:sp>
          <p:nvSpPr>
            <p:cNvPr id="1048579" name="Google Shape;70;p7"/>
            <p:cNvSpPr/>
            <p:nvPr/>
          </p:nvSpPr>
          <p:spPr bwMode="auto">
            <a:xfrm>
              <a:off x="6963076" y="3274552"/>
              <a:ext cx="359208" cy="1868940"/>
            </a:xfrm>
            <a:custGeom>
              <a:avLst/>
              <a:gdLst/>
              <a:ahLst/>
              <a:cxnLst/>
              <a:rect l="0" t="0" r="r" b="b"/>
              <a:pathLst>
                <a:path w="21600" h="21600">
                  <a:moveTo>
                    <a:pt x="21600" y="21600"/>
                  </a:moveTo>
                  <a:lnTo>
                    <a:pt x="21600" y="0"/>
                  </a:lnTo>
                  <a:lnTo>
                    <a:pt x="0" y="753"/>
                  </a:lnTo>
                  <a:lnTo>
                    <a:pt x="0" y="21600"/>
                  </a:lnTo>
                  <a:lnTo>
                    <a:pt x="21600" y="21600"/>
                  </a:lnTo>
                </a:path>
              </a:pathLst>
            </a:custGeom>
            <a:solidFill>
              <a:schemeClr val="accent1">
                <a:alpha val="100000"/>
              </a:schemeClr>
            </a:solidFill>
            <a:ln>
              <a:noFill/>
            </a:ln>
          </p:spPr>
        </p:sp>
        <p:sp>
          <p:nvSpPr>
            <p:cNvPr id="1048580" name="Google Shape;71;p7"/>
            <p:cNvSpPr/>
            <p:nvPr/>
          </p:nvSpPr>
          <p:spPr>
            <a:xfrm>
              <a:off x="6963076" y="977899"/>
              <a:ext cx="358718" cy="439737"/>
            </a:xfrm>
            <a:custGeom>
              <a:avLst/>
              <a:gdLst/>
              <a:ahLst/>
              <a:cxnLst/>
              <a:rect l="0" t="0" r="r" b="b"/>
              <a:pathLst>
                <a:path w="21600" h="21600">
                  <a:moveTo>
                    <a:pt x="0" y="21600"/>
                  </a:moveTo>
                  <a:lnTo>
                    <a:pt x="21600" y="18401"/>
                  </a:lnTo>
                  <a:lnTo>
                    <a:pt x="21600" y="0"/>
                  </a:lnTo>
                  <a:lnTo>
                    <a:pt x="0" y="3199"/>
                  </a:lnTo>
                  <a:lnTo>
                    <a:pt x="0" y="21600"/>
                  </a:lnTo>
                </a:path>
              </a:pathLst>
            </a:custGeom>
            <a:solidFill>
              <a:srgbClr val="FFD104">
                <a:alpha val="100000"/>
              </a:srgbClr>
            </a:solidFill>
            <a:ln>
              <a:noFill/>
            </a:ln>
          </p:spPr>
        </p:sp>
        <p:sp>
          <p:nvSpPr>
            <p:cNvPr id="1048581" name="Google Shape;72;p7"/>
            <p:cNvSpPr/>
            <p:nvPr/>
          </p:nvSpPr>
          <p:spPr>
            <a:xfrm>
              <a:off x="6963076" y="0"/>
              <a:ext cx="358718" cy="954087"/>
            </a:xfrm>
            <a:custGeom>
              <a:avLst/>
              <a:gdLst/>
              <a:ahLst/>
              <a:cxnLst/>
              <a:rect l="0" t="0" r="r" b="b"/>
              <a:pathLst>
                <a:path w="21600" h="21600">
                  <a:moveTo>
                    <a:pt x="21600" y="0"/>
                  </a:moveTo>
                  <a:lnTo>
                    <a:pt x="0" y="0"/>
                  </a:lnTo>
                  <a:lnTo>
                    <a:pt x="0" y="21600"/>
                  </a:lnTo>
                  <a:lnTo>
                    <a:pt x="21600" y="20125"/>
                  </a:lnTo>
                  <a:lnTo>
                    <a:pt x="21600" y="0"/>
                  </a:lnTo>
                </a:path>
              </a:pathLst>
            </a:custGeom>
            <a:solidFill>
              <a:srgbClr val="32E4C8">
                <a:alpha val="100000"/>
              </a:srgbClr>
            </a:solidFill>
            <a:ln>
              <a:noFill/>
            </a:ln>
          </p:spPr>
        </p:sp>
        <p:sp>
          <p:nvSpPr>
            <p:cNvPr id="1048582" name="Google Shape;73;p7"/>
            <p:cNvSpPr/>
            <p:nvPr/>
          </p:nvSpPr>
          <p:spPr>
            <a:xfrm>
              <a:off x="7415442" y="1035049"/>
              <a:ext cx="838067" cy="2962271"/>
            </a:xfrm>
            <a:custGeom>
              <a:avLst/>
              <a:gdLst/>
              <a:ahLst/>
              <a:cxnLst/>
              <a:rect l="0" t="0" r="r" b="b"/>
              <a:pathLst>
                <a:path w="21600" h="21600">
                  <a:moveTo>
                    <a:pt x="21600" y="0"/>
                  </a:moveTo>
                  <a:lnTo>
                    <a:pt x="0" y="1107"/>
                  </a:lnTo>
                  <a:lnTo>
                    <a:pt x="0" y="21600"/>
                  </a:lnTo>
                  <a:lnTo>
                    <a:pt x="21600" y="20492"/>
                  </a:lnTo>
                  <a:lnTo>
                    <a:pt x="21600" y="0"/>
                  </a:lnTo>
                </a:path>
              </a:pathLst>
            </a:custGeom>
            <a:solidFill>
              <a:srgbClr val="00799E">
                <a:alpha val="100000"/>
              </a:srgbClr>
            </a:solidFill>
            <a:ln>
              <a:noFill/>
            </a:ln>
          </p:spPr>
        </p:sp>
        <p:sp>
          <p:nvSpPr>
            <p:cNvPr id="1048583" name="Google Shape;74;p7"/>
            <p:cNvSpPr/>
            <p:nvPr/>
          </p:nvSpPr>
          <p:spPr bwMode="auto">
            <a:xfrm>
              <a:off x="7415771" y="0"/>
              <a:ext cx="837702" cy="1092042"/>
            </a:xfrm>
            <a:custGeom>
              <a:avLst/>
              <a:gdLst/>
              <a:ahLst/>
              <a:cxnLst/>
              <a:rect l="0" t="0" r="r" b="b"/>
              <a:pathLst>
                <a:path w="21600" h="21600">
                  <a:moveTo>
                    <a:pt x="0" y="21600"/>
                  </a:moveTo>
                  <a:lnTo>
                    <a:pt x="21600" y="18596"/>
                  </a:lnTo>
                  <a:lnTo>
                    <a:pt x="21600" y="0"/>
                  </a:lnTo>
                  <a:lnTo>
                    <a:pt x="0" y="0"/>
                  </a:lnTo>
                  <a:lnTo>
                    <a:pt x="0" y="21600"/>
                  </a:lnTo>
                </a:path>
              </a:pathLst>
            </a:custGeom>
            <a:solidFill>
              <a:schemeClr val="accent1">
                <a:alpha val="100000"/>
              </a:schemeClr>
            </a:solidFill>
            <a:ln>
              <a:noFill/>
            </a:ln>
          </p:spPr>
        </p:sp>
        <p:sp>
          <p:nvSpPr>
            <p:cNvPr id="1048584" name="Google Shape;75;p7"/>
            <p:cNvSpPr/>
            <p:nvPr/>
          </p:nvSpPr>
          <p:spPr bwMode="auto">
            <a:xfrm>
              <a:off x="8346880" y="1552004"/>
              <a:ext cx="568512" cy="1140210"/>
            </a:xfrm>
            <a:custGeom>
              <a:avLst/>
              <a:gdLst/>
              <a:ahLst/>
              <a:cxnLst/>
              <a:rect l="0" t="0" r="r" b="b"/>
              <a:pathLst>
                <a:path w="21600" h="21600">
                  <a:moveTo>
                    <a:pt x="0" y="21600"/>
                  </a:moveTo>
                  <a:lnTo>
                    <a:pt x="21600" y="19647"/>
                  </a:lnTo>
                  <a:lnTo>
                    <a:pt x="21600" y="0"/>
                  </a:lnTo>
                  <a:lnTo>
                    <a:pt x="0" y="1953"/>
                  </a:lnTo>
                  <a:lnTo>
                    <a:pt x="0" y="21600"/>
                  </a:lnTo>
                </a:path>
              </a:pathLst>
            </a:custGeom>
            <a:solidFill>
              <a:schemeClr val="accent2">
                <a:alpha val="100000"/>
              </a:schemeClr>
            </a:solidFill>
            <a:ln>
              <a:noFill/>
            </a:ln>
          </p:spPr>
        </p:sp>
        <p:sp>
          <p:nvSpPr>
            <p:cNvPr id="1048585" name="Google Shape;76;p7"/>
            <p:cNvSpPr/>
            <p:nvPr/>
          </p:nvSpPr>
          <p:spPr>
            <a:xfrm>
              <a:off x="8347157" y="4575169"/>
              <a:ext cx="568235" cy="568324"/>
            </a:xfrm>
            <a:custGeom>
              <a:avLst/>
              <a:gdLst/>
              <a:ahLst/>
              <a:cxnLst/>
              <a:rect l="0" t="0" r="r" b="b"/>
              <a:pathLst>
                <a:path w="21600" h="21600">
                  <a:moveTo>
                    <a:pt x="0" y="21600"/>
                  </a:moveTo>
                  <a:lnTo>
                    <a:pt x="21600" y="21600"/>
                  </a:lnTo>
                  <a:lnTo>
                    <a:pt x="21600" y="0"/>
                  </a:lnTo>
                  <a:lnTo>
                    <a:pt x="0" y="3912"/>
                  </a:lnTo>
                  <a:lnTo>
                    <a:pt x="0" y="21600"/>
                  </a:lnTo>
                </a:path>
              </a:pathLst>
            </a:custGeom>
            <a:solidFill>
              <a:srgbClr val="00799E">
                <a:alpha val="100000"/>
              </a:srgbClr>
            </a:solidFill>
            <a:ln>
              <a:noFill/>
            </a:ln>
          </p:spPr>
        </p:sp>
        <p:sp>
          <p:nvSpPr>
            <p:cNvPr id="1048586" name="Google Shape;77;p7"/>
            <p:cNvSpPr/>
            <p:nvPr/>
          </p:nvSpPr>
          <p:spPr bwMode="auto">
            <a:xfrm>
              <a:off x="8346880" y="2682241"/>
              <a:ext cx="568512" cy="1902258"/>
            </a:xfrm>
            <a:custGeom>
              <a:avLst/>
              <a:gdLst/>
              <a:ahLst/>
              <a:cxnLst/>
              <a:rect l="0" t="0" r="r" b="b"/>
              <a:pathLst>
                <a:path w="21600" h="21600">
                  <a:moveTo>
                    <a:pt x="21600" y="0"/>
                  </a:moveTo>
                  <a:lnTo>
                    <a:pt x="0" y="1170"/>
                  </a:lnTo>
                  <a:lnTo>
                    <a:pt x="0" y="21600"/>
                  </a:lnTo>
                  <a:lnTo>
                    <a:pt x="21600" y="20429"/>
                  </a:lnTo>
                  <a:lnTo>
                    <a:pt x="21600" y="0"/>
                  </a:lnTo>
                </a:path>
              </a:pathLst>
            </a:custGeom>
            <a:solidFill>
              <a:schemeClr val="accent1">
                <a:alpha val="100000"/>
              </a:schemeClr>
            </a:solidFill>
            <a:ln>
              <a:noFill/>
            </a:ln>
          </p:spPr>
        </p:sp>
      </p:grpSp>
      <p:sp>
        <p:nvSpPr>
          <p:cNvPr id="1048589" name="Google Shape;68;p7"/>
          <p:cNvSpPr txBox="1">
            <a:spLocks noGrp="1"/>
          </p:cNvSpPr>
          <p:nvPr>
            <p:ph type="sldNum" idx="4"/>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Clr>
                <a:srgbClr val="000000"/>
              </a:buClr>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buNone/>
            </a:pPr>
            <a:fld id="{566ABCEB-ACFC-4714-9973-3DA970169C29}" type="slidenum">
              <a:rPr lang="en-US" altLang="en-US" sz="1300">
                <a:solidFill>
                  <a:srgbClr val="FFFFFF"/>
                </a:solidFill>
                <a:latin typeface="Oswald" pitchFamily="2" charset="0"/>
                <a:sym typeface="Oswald" pitchFamily="2" charset="0"/>
              </a:rPr>
              <a:t>‹#›</a:t>
            </a:fld>
            <a:endParaRPr lang="en-US" altLang="en-US" sz="1300">
              <a:solidFill>
                <a:srgbClr val="FFFFFF"/>
              </a:solidFill>
              <a:latin typeface="Oswald" pitchFamily="2" charset="0"/>
              <a:sym typeface="Oswald" pitchFamily="2" charset="0"/>
            </a:endParaRPr>
          </a:p>
        </p:txBody>
      </p:sp>
      <p:sp>
        <p:nvSpPr>
          <p:cNvPr id="1048592" name="Google Shape;67;p7"/>
          <p:cNvSpPr txBox="1">
            <a:spLocks noGrp="1"/>
          </p:cNvSpPr>
          <p:nvPr>
            <p:ph type="body" idx="2"/>
          </p:nvPr>
        </p:nvSpPr>
        <p:spPr>
          <a:xfrm>
            <a:off x="3804472"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1" name="Google Shape;66;p7"/>
          <p:cNvSpPr txBox="1">
            <a:spLocks noGrp="1"/>
          </p:cNvSpPr>
          <p:nvPr>
            <p:ph type="body" idx="1"/>
          </p:nvPr>
        </p:nvSpPr>
        <p:spPr>
          <a:xfrm>
            <a:off x="550500"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0" name="Google Shape;65;p7"/>
          <p:cNvSpPr txBox="1">
            <a:spLocks noGrp="1"/>
          </p:cNvSpPr>
          <p:nvPr>
            <p:ph type="title"/>
          </p:nvPr>
        </p:nvSpPr>
        <p:spPr>
          <a:xfrm>
            <a:off x="550500" y="759800"/>
            <a:ext cx="6107700" cy="396300"/>
          </a:xfrm>
          <a:prstGeom prst="rect">
            <a:avLst/>
          </a:prstGeom>
        </p:spPr>
        <p:txBody>
          <a:bodyPr spcFirstLastPara="1">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Google Shape;6;p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p>
            <a:pPr lvl="0"/>
            <a:endParaRPr lang="en-US" altLang="en-US"/>
          </a:p>
        </p:txBody>
      </p:sp>
      <p:sp>
        <p:nvSpPr>
          <p:cNvPr id="1048577" name="Google Shape;7;p1"/>
          <p:cNvSpPr txBox="1">
            <a:spLocks noGrp="1"/>
          </p:cNvSpPr>
          <p:nvPr>
            <p:ph type="body" idx="9"/>
          </p:nvPr>
        </p:nvSpPr>
        <p:spPr>
          <a:xfrm>
            <a:off x="550862" y="1354137"/>
            <a:ext cx="6107112" cy="3033712"/>
          </a:xfrm>
          <a:prstGeom prst="rect">
            <a:avLst/>
          </a:prstGeom>
          <a:noFill/>
          <a:ln>
            <a:noFill/>
          </a:ln>
        </p:spPr>
        <p:txBody>
          <a:bodyPr vert="horz" lIns="0" tIns="0" rIns="0" bIns="0" anchor="t"/>
          <a:lstStyle/>
          <a:p>
            <a:pPr lvl="0"/>
            <a:endParaRPr lang="en-US" altLang="en-US"/>
          </a:p>
        </p:txBody>
      </p:sp>
      <p:sp>
        <p:nvSpPr>
          <p:cNvPr id="1048578" name="Google Shape;8;p1"/>
          <p:cNvSpPr txBox="1">
            <a:spLocks noGrp="1"/>
          </p:cNvSpPr>
          <p:nvPr>
            <p:ph type="sldNum" idx="12"/>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Clr>
                <a:srgbClr val="000000"/>
              </a:buClr>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buNone/>
            </a:pPr>
            <a:fld id="{566ABCEB-ACFC-4714-9973-3DA970169C29}" type="slidenum">
              <a:rPr lang="en-US" altLang="en-US" sz="1300">
                <a:solidFill>
                  <a:srgbClr val="FFFFFF"/>
                </a:solidFill>
                <a:latin typeface="Oswald" pitchFamily="2" charset="0"/>
                <a:sym typeface="Oswald" pitchFamily="2" charset="0"/>
              </a:rPr>
              <a:t>‹#›</a:t>
            </a:fld>
            <a:endParaRPr lang="en-US" altLang="en-US" sz="1300">
              <a:solidFill>
                <a:srgbClr val="FFFFFF"/>
              </a:solidFill>
              <a:latin typeface="Oswald" pitchFamily="2" charset="0"/>
              <a:sym typeface="Oswald" pitchFamily="2"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ftr="0" dt="0"/>
  <p:txStyles>
    <p:titleStyle>
      <a:defPPr marR="0" lvl="0" algn="l" rtl="0">
        <a:lnSpc>
          <a:spcPct val="100000"/>
        </a:lnSpc>
        <a:spcBef>
          <a:spcPts val="0"/>
        </a:spcBef>
        <a:spcAft>
          <a:spcPts val="0"/>
        </a:spcAft>
      </a:defPPr>
      <a:lvl1pPr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lvl="1"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lvl="2"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lvl="3"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lvl="4"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lvl="1"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lvl="2"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lvl="3"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lvl="4"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Google Shape;140;p13"/>
          <p:cNvSpPr txBox="1"/>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fld id="{566ABCEB-ACFC-4714-9973-3DA970169C29}" type="slidenum">
              <a:rPr lang="en-US" altLang="en-US" sz="1300">
                <a:solidFill>
                  <a:srgbClr val="FFFFFF"/>
                </a:solidFill>
                <a:latin typeface="Oswald" pitchFamily="2" charset="0"/>
                <a:sym typeface="Oswald" pitchFamily="2" charset="0"/>
              </a:rPr>
              <a:t>1</a:t>
            </a:fld>
            <a:endParaRPr lang="en-US" altLang="en-US" sz="1300">
              <a:solidFill>
                <a:srgbClr val="FFFFFF"/>
              </a:solidFill>
              <a:latin typeface="Oswald" pitchFamily="2" charset="0"/>
              <a:sym typeface="Oswald" pitchFamily="2" charset="0"/>
            </a:endParaRPr>
          </a:p>
        </p:txBody>
      </p:sp>
      <p:sp>
        <p:nvSpPr>
          <p:cNvPr id="1048594" name="Title 6"/>
          <p:cNvSpPr txBox="1">
            <a:spLocks noGrp="1"/>
          </p:cNvSpPr>
          <p:nvPr>
            <p:ph type="title" idx="4294967295"/>
          </p:nvPr>
        </p:nvSpPr>
        <p:spPr>
          <a:xfrm>
            <a:off x="1143000" y="1611312"/>
            <a:ext cx="6107112" cy="396875"/>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lgn="ctr" eaLnBrk="1" latinLnBrk="1" hangingPunct="1">
              <a:lnSpc>
                <a:spcPct val="90000"/>
              </a:lnSpc>
              <a:buClr>
                <a:schemeClr val="accent1"/>
              </a:buClr>
              <a:buFont typeface="Oswald" pitchFamily="2" charset="0"/>
              <a:buNone/>
            </a:pPr>
            <a:r>
              <a:rPr lang="en-US" altLang="en-US" sz="3600" b="1">
                <a:solidFill>
                  <a:srgbClr val="FF0000"/>
                </a:solidFill>
                <a:latin typeface="Times New Roman" panose="02020603050405020304" pitchFamily="18" charset="0"/>
                <a:ea typeface="Times New Roman" panose="02020603050405020304" pitchFamily="18" charset="0"/>
                <a:sym typeface="+mn-ea"/>
              </a:rPr>
              <a:t>Speech Emotion Recognition (SER)</a:t>
            </a:r>
            <a:br>
              <a:rPr lang="en-US" altLang="en-US" sz="3600" b="1">
                <a:solidFill>
                  <a:srgbClr val="FF0000"/>
                </a:solidFill>
                <a:latin typeface="Times New Roman" panose="02020603050405020304" pitchFamily="18" charset="0"/>
                <a:ea typeface="Times New Roman" panose="02020603050405020304" pitchFamily="18" charset="0"/>
                <a:sym typeface="+mn-ea"/>
              </a:rPr>
            </a:br>
            <a:endParaRPr lang="en-US" altLang="en-US" sz="3600">
              <a:solidFill>
                <a:srgbClr val="FF0000"/>
              </a:solidFill>
            </a:endParaRPr>
          </a:p>
        </p:txBody>
      </p:sp>
      <p:sp>
        <p:nvSpPr>
          <p:cNvPr id="1048595" name="Rectangle 10"/>
          <p:cNvSpPr/>
          <p:nvPr/>
        </p:nvSpPr>
        <p:spPr>
          <a:xfrm>
            <a:off x="230187" y="2825750"/>
            <a:ext cx="4572000" cy="220472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eaLnBrk="1" latinLnBrk="1" hangingPunct="1"/>
            <a:endParaRPr lang="en-US" altLang="en-US"/>
          </a:p>
          <a:p>
            <a:pPr lvl="0" eaLnBrk="1" latinLnBrk="1" hangingPunct="1"/>
            <a:endParaRPr lang="en-US" altLang="en-US"/>
          </a:p>
          <a:p>
            <a:pPr lvl="0" eaLnBrk="1" latinLnBrk="1" hangingPunct="1"/>
            <a:r>
              <a:rPr lang="en-US" altLang="en-US" sz="2000" b="1"/>
              <a:t>Team Members: </a:t>
            </a:r>
          </a:p>
          <a:p>
            <a:pPr lvl="0" algn="just" eaLnBrk="1" latinLnBrk="1" hangingPunct="1">
              <a:spcBef>
                <a:spcPct val="20000"/>
              </a:spcBef>
            </a:pPr>
            <a:r>
              <a:rPr lang="en-US" altLang="zh-CN" sz="2000">
                <a:latin typeface="Times New Roman" panose="02020603050405020304" pitchFamily="18" charset="0"/>
                <a:ea typeface="SimSun" panose="02010600030101010101" pitchFamily="2" charset="-122"/>
              </a:rPr>
              <a:t>    Prashant Mishra</a:t>
            </a:r>
          </a:p>
          <a:p>
            <a:pPr lvl="0" algn="just" eaLnBrk="1" latinLnBrk="1" hangingPunct="1">
              <a:spcBef>
                <a:spcPct val="20000"/>
              </a:spcBef>
            </a:pPr>
            <a:r>
              <a:rPr lang="en-US" altLang="zh-CN" sz="2000">
                <a:latin typeface="Times New Roman" panose="02020603050405020304" pitchFamily="18" charset="0"/>
                <a:ea typeface="SimSun" panose="02010600030101010101" pitchFamily="2" charset="-122"/>
              </a:rPr>
              <a:t>    Nafees Ahmad</a:t>
            </a:r>
          </a:p>
          <a:p>
            <a:pPr lvl="0" algn="just" eaLnBrk="1" latinLnBrk="1" hangingPunct="1">
              <a:spcBef>
                <a:spcPct val="20000"/>
              </a:spcBef>
            </a:pPr>
            <a:r>
              <a:rPr lang="en-US" altLang="zh-CN" sz="2000">
                <a:latin typeface="Times New Roman" panose="02020603050405020304" pitchFamily="18" charset="0"/>
                <a:ea typeface="SimSun" panose="02010600030101010101" pitchFamily="2" charset="-122"/>
              </a:rPr>
              <a:t>    Naresh Kumar</a:t>
            </a:r>
          </a:p>
          <a:p>
            <a:pPr lvl="0" eaLnBrk="1" latinLnBrk="1" hangingPunct="1"/>
            <a:endParaRPr lang="en-US" altLang="en-US" sz="2000">
              <a:ea typeface="SimSun" panose="02010600030101010101" pitchFamily="2" charset="-122"/>
            </a:endParaRPr>
          </a:p>
        </p:txBody>
      </p:sp>
      <p:sp>
        <p:nvSpPr>
          <p:cNvPr id="1048596" name="Rectangle 11"/>
          <p:cNvSpPr/>
          <p:nvPr/>
        </p:nvSpPr>
        <p:spPr>
          <a:xfrm>
            <a:off x="3643312" y="3071812"/>
            <a:ext cx="3227387" cy="16027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eaLnBrk="1" latinLnBrk="1" hangingPunct="1"/>
            <a:endParaRPr lang="en-US" altLang="en-US"/>
          </a:p>
          <a:p>
            <a:pPr lvl="0" eaLnBrk="1" latinLnBrk="1" hangingPunct="1"/>
            <a:endParaRPr lang="en-US" altLang="en-US"/>
          </a:p>
          <a:p>
            <a:pPr lvl="0" eaLnBrk="1" latinLnBrk="1" hangingPunct="1"/>
            <a:r>
              <a:rPr lang="en-US" altLang="en-US" sz="2000"/>
              <a:t> </a:t>
            </a:r>
            <a:r>
              <a:rPr lang="en-US" altLang="en-US" sz="2000" b="1"/>
              <a:t>Guided By: </a:t>
            </a:r>
          </a:p>
          <a:p>
            <a:pPr lvl="0" eaLnBrk="1" latinLnBrk="1" hangingPunct="1"/>
            <a:r>
              <a:rPr lang="en-US" altLang="zh-CN" sz="1800">
                <a:latin typeface="Times New Roman" panose="02020603050405020304" pitchFamily="18" charset="0"/>
                <a:ea typeface="SimSun" panose="02010600030101010101" pitchFamily="2" charset="-122"/>
              </a:rPr>
              <a:t>Mr. A. Anandaraj, M.E. (Ph.D.)</a:t>
            </a:r>
          </a:p>
          <a:p>
            <a:pPr lvl="0" eaLnBrk="1" latinLnBrk="1" hangingPunct="1"/>
            <a:r>
              <a:rPr lang="en-US" altLang="zh-CN" sz="1800">
                <a:latin typeface="Times New Roman" panose="02020603050405020304" pitchFamily="18" charset="0"/>
                <a:ea typeface="SimSun" panose="02010600030101010101" pitchFamily="2" charset="-122"/>
              </a:rPr>
              <a:t>Assistant Professor , Department of CSE</a:t>
            </a:r>
            <a:r>
              <a:rPr lang="en-US" altLang="en-US" sz="1800">
                <a:ea typeface="SimSun" panose="02010600030101010101" pitchFamily="2" charset="-122"/>
              </a:rPr>
              <a:t> </a:t>
            </a:r>
          </a:p>
        </p:txBody>
      </p:sp>
      <p:pic>
        <p:nvPicPr>
          <p:cNvPr id="2097152" name="Picture 2" descr="SECE-TBI : : Welcome to Sri Eshwar TBI"/>
          <p:cNvPicPr/>
          <p:nvPr/>
        </p:nvPicPr>
        <p:blipFill>
          <a:blip r:embed="rId3"/>
          <a:srcRect/>
          <a:stretch>
            <a:fillRect/>
          </a:stretch>
        </p:blipFill>
        <p:spPr>
          <a:xfrm>
            <a:off x="107315" y="123825"/>
            <a:ext cx="1117600" cy="372110"/>
          </a:xfrm>
          <a:prstGeom prst="rect">
            <a:avLst/>
          </a:prstGeom>
          <a:noFill/>
          <a:ln>
            <a:noFill/>
          </a:ln>
        </p:spPr>
      </p:pic>
      <p:sp>
        <p:nvSpPr>
          <p:cNvPr id="1048597" name="TextBox 7"/>
          <p:cNvSpPr txBox="1"/>
          <p:nvPr/>
        </p:nvSpPr>
        <p:spPr>
          <a:xfrm>
            <a:off x="1911350" y="1703387"/>
            <a:ext cx="4572000" cy="10160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5pPr>
          </a:lstStyle>
          <a:p>
            <a:pPr lvl="0" algn="ctr" eaLnBrk="1" latinLnBrk="1" hangingPunct="1">
              <a:buNone/>
            </a:pPr>
            <a:r>
              <a:rPr lang="en-US" altLang="en-US" sz="2000" b="1">
                <a:solidFill>
                  <a:srgbClr val="FF0000"/>
                </a:solidFill>
              </a:rPr>
              <a:t>FINAL YEAR FINAL REVIEW </a:t>
            </a:r>
            <a:br>
              <a:rPr lang="en-US" altLang="en-US" sz="2000" b="1">
                <a:solidFill>
                  <a:srgbClr val="FF0000"/>
                </a:solidFill>
              </a:rPr>
            </a:br>
            <a:r>
              <a:rPr lang="en-US" altLang="en-US" sz="2000" b="1">
                <a:solidFill>
                  <a:srgbClr val="FF0000"/>
                </a:solidFill>
              </a:rPr>
              <a:t>DATE OF REVIEW : 31-03-2021</a:t>
            </a:r>
            <a:endParaRPr lang="zh-CN" altLang="en-US"/>
          </a:p>
          <a:p>
            <a:pPr lvl="0" eaLnBrk="1" latinLnBrk="1" hangingPunct="1">
              <a:buNone/>
            </a:pPr>
            <a:endParaRPr lang="en-US" altLang="en-US" sz="2000" b="1"/>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MODULES</a:t>
            </a:r>
          </a:p>
        </p:txBody>
      </p:sp>
      <p:sp>
        <p:nvSpPr>
          <p:cNvPr id="1048634"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b="1"/>
              <a:t>Feature Extraction:</a:t>
            </a:r>
          </a:p>
          <a:p>
            <a:pPr marL="914400" lvl="1" indent="-355600">
              <a:spcBef>
                <a:spcPts val="800"/>
              </a:spcBef>
              <a:buFont typeface="Arial" panose="020B0604020202020204" pitchFamily="34" charset="0"/>
              <a:buChar char="▹"/>
            </a:pPr>
            <a:r>
              <a:rPr lang="en-GB" altLang="en-US" sz="2000"/>
              <a:t>Emotions can be expressed by speech, because speech contains the characteristic parameters that can reflect emotion information.</a:t>
            </a:r>
          </a:p>
          <a:p>
            <a:pPr marL="914400" lvl="1" indent="-355600">
              <a:spcBef>
                <a:spcPts val="800"/>
              </a:spcBef>
              <a:buFont typeface="Arial" panose="020B0604020202020204" pitchFamily="34" charset="0"/>
              <a:buChar char="▹"/>
            </a:pPr>
            <a:r>
              <a:rPr lang="en-GB" altLang="en-US" sz="2000"/>
              <a:t>The quality of feature extraction directly affects the accuracy of SER.</a:t>
            </a:r>
          </a:p>
          <a:p>
            <a:pPr marL="914400" lvl="1" indent="-355600">
              <a:spcBef>
                <a:spcPts val="800"/>
              </a:spcBef>
              <a:buFont typeface="Arial" panose="020B0604020202020204" pitchFamily="34" charset="0"/>
              <a:buChar char="▹"/>
            </a:pPr>
            <a:endParaRPr lang="en-IN" altLang="en-US" sz="2000"/>
          </a:p>
        </p:txBody>
      </p:sp>
      <p:pic>
        <p:nvPicPr>
          <p:cNvPr id="2097160" name="Picture 2" descr="SECE-TBI : : Welcome to Sri Eshwar TBI"/>
          <p:cNvPicPr/>
          <p:nvPr/>
        </p:nvPicPr>
        <p:blipFill>
          <a:blip r:embed="rId2"/>
          <a:srcRect/>
          <a:stretch>
            <a:fillRect/>
          </a:stretch>
        </p:blipFill>
        <p:spPr>
          <a:xfrm>
            <a:off x="228600" y="214312"/>
            <a:ext cx="1295400" cy="315912"/>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MODULES</a:t>
            </a:r>
          </a:p>
        </p:txBody>
      </p:sp>
      <p:sp>
        <p:nvSpPr>
          <p:cNvPr id="1048636"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b="1"/>
              <a:t>Emotion Recognition</a:t>
            </a:r>
          </a:p>
          <a:p>
            <a:pPr marL="914400" lvl="1" indent="-355600">
              <a:spcBef>
                <a:spcPts val="800"/>
              </a:spcBef>
              <a:buFont typeface="Arial" panose="020B0604020202020204" pitchFamily="34" charset="0"/>
              <a:buChar char="▹"/>
            </a:pPr>
            <a:r>
              <a:rPr lang="en-GB" altLang="en-US" sz="2000"/>
              <a:t>Modulation spectral features are extracted from an auditory-inspired long-term spectro-temporal representation.</a:t>
            </a:r>
          </a:p>
          <a:p>
            <a:pPr marL="914400" lvl="1" indent="-355600">
              <a:spcBef>
                <a:spcPts val="800"/>
              </a:spcBef>
              <a:buFont typeface="Arial" panose="020B0604020202020204" pitchFamily="34" charset="0"/>
              <a:buChar char="▹"/>
            </a:pPr>
            <a:r>
              <a:rPr lang="en-GB" altLang="en-US" sz="2000"/>
              <a:t>The speech signal is first decomposed by an auditory filterbank, then the energy graph is formed.</a:t>
            </a:r>
          </a:p>
          <a:p>
            <a:pPr marL="914400" lvl="1" indent="-355600">
              <a:spcBef>
                <a:spcPts val="800"/>
              </a:spcBef>
              <a:buFont typeface="Arial" panose="020B0604020202020204" pitchFamily="34" charset="0"/>
              <a:buChar char="▹"/>
            </a:pPr>
            <a:r>
              <a:rPr lang="en-GB" altLang="en-US" sz="2000"/>
              <a:t>The mean of energy, taken all over frames in every spectral band provides a feature.</a:t>
            </a:r>
          </a:p>
        </p:txBody>
      </p:sp>
      <p:pic>
        <p:nvPicPr>
          <p:cNvPr id="2097161"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DATASET</a:t>
            </a:r>
          </a:p>
        </p:txBody>
      </p:sp>
      <p:sp>
        <p:nvSpPr>
          <p:cNvPr id="1048638"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a:t>We have used the RAVDESS dataset, This is Ryerson Audio-Visual Dataset of Emotional Speech.</a:t>
            </a:r>
          </a:p>
          <a:p>
            <a:pPr marL="457200" lvl="0" indent="-355600">
              <a:buFont typeface="Arial" panose="020B0604020202020204" pitchFamily="34" charset="0"/>
              <a:buChar char="▸"/>
            </a:pPr>
            <a:r>
              <a:rPr lang="en-GB" altLang="en-US" sz="2000"/>
              <a:t>This dataset has 7356 files rated by 247 individuals 10 times on emotional validity.</a:t>
            </a:r>
          </a:p>
        </p:txBody>
      </p:sp>
      <p:pic>
        <p:nvPicPr>
          <p:cNvPr id="2097162"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PROPOSED SYSTEM</a:t>
            </a:r>
          </a:p>
        </p:txBody>
      </p:sp>
      <p:sp>
        <p:nvSpPr>
          <p:cNvPr id="1048640"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a:t>We have used the Librosa, Soundfile, &amp; sklearn to build a model using an MLPClassifier. This enables system to recognize emotion from sound files.</a:t>
            </a:r>
          </a:p>
          <a:p>
            <a:pPr marL="457200" lvl="0" indent="-355600">
              <a:buFont typeface="Arial" panose="020B0604020202020204" pitchFamily="34" charset="0"/>
              <a:buChar char="▸"/>
            </a:pPr>
            <a:r>
              <a:rPr lang="en-GB" altLang="en-US" sz="2000" b="1"/>
              <a:t>Benefits:</a:t>
            </a:r>
          </a:p>
          <a:p>
            <a:pPr marL="914400" lvl="1" indent="-355600">
              <a:spcBef>
                <a:spcPts val="800"/>
              </a:spcBef>
              <a:buFont typeface="Arial" panose="020B0604020202020204" pitchFamily="34" charset="0"/>
              <a:buChar char="▹"/>
            </a:pPr>
            <a:r>
              <a:rPr lang="en-GB" altLang="en-US" sz="2000"/>
              <a:t>Reliable &amp; Accurate</a:t>
            </a:r>
          </a:p>
          <a:p>
            <a:pPr marL="914400" lvl="1" indent="-355600">
              <a:spcBef>
                <a:spcPts val="800"/>
              </a:spcBef>
              <a:buFont typeface="Arial" panose="020B0604020202020204" pitchFamily="34" charset="0"/>
              <a:buChar char="▹"/>
            </a:pPr>
            <a:r>
              <a:rPr lang="en-GB" altLang="en-US" sz="2000"/>
              <a:t>Able to distinguish the level of different moods in mixed emotions.</a:t>
            </a:r>
          </a:p>
          <a:p>
            <a:pPr marL="914400" lvl="1" indent="-355600">
              <a:spcBef>
                <a:spcPts val="800"/>
              </a:spcBef>
              <a:buFont typeface="Arial" panose="020B0604020202020204" pitchFamily="34" charset="0"/>
              <a:buChar char="▹"/>
            </a:pPr>
            <a:r>
              <a:rPr lang="en-GB" altLang="en-US" sz="2000"/>
              <a:t>Try to detect the emotions cause.</a:t>
            </a:r>
          </a:p>
        </p:txBody>
      </p:sp>
      <p:pic>
        <p:nvPicPr>
          <p:cNvPr id="2097163"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BLOCK DIAGRAM</a:t>
            </a:r>
          </a:p>
        </p:txBody>
      </p:sp>
      <p:pic>
        <p:nvPicPr>
          <p:cNvPr id="2097164"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pic>
        <p:nvPicPr>
          <p:cNvPr id="2097165" name="Picture Placeholder 2"/>
          <p:cNvPicPr>
            <a:picLocks noGrp="1"/>
          </p:cNvPicPr>
          <p:nvPr>
            <p:ph type="pic" idx="4294967295"/>
          </p:nvPr>
        </p:nvPicPr>
        <p:blipFill>
          <a:blip r:embed="rId3"/>
          <a:srcRect l="20927" t="32288" r="27214" b="17285"/>
          <a:stretch>
            <a:fillRect/>
          </a:stretch>
        </p:blipFill>
        <p:spPr>
          <a:xfrm>
            <a:off x="76200" y="1501775"/>
            <a:ext cx="6745287" cy="2894012"/>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System Specification</a:t>
            </a:r>
          </a:p>
        </p:txBody>
      </p:sp>
      <p:sp>
        <p:nvSpPr>
          <p:cNvPr id="1048644" name="Text Placeholder 2"/>
          <p:cNvSpPr txBox="1">
            <a:spLocks noGrp="1"/>
          </p:cNvSpPr>
          <p:nvPr>
            <p:ph type="body" idx="4294967295"/>
          </p:nvPr>
        </p:nvSpPr>
        <p:spPr>
          <a:xfrm>
            <a:off x="550862" y="1354137"/>
            <a:ext cx="2852737"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101600" lvl="0" indent="0">
              <a:buNone/>
            </a:pPr>
            <a:r>
              <a:rPr lang="en-GB" altLang="en-US" sz="2000" b="1" dirty="0"/>
              <a:t>Hardware Specification</a:t>
            </a:r>
          </a:p>
          <a:p>
            <a:pPr marL="101600" lvl="0" indent="0">
              <a:buFont typeface="Arial" panose="020B0604020202020204" pitchFamily="34" charset="0"/>
              <a:buChar char="▸"/>
            </a:pPr>
            <a:r>
              <a:rPr lang="en-GB" altLang="en-US" sz="2000" dirty="0"/>
              <a:t>System: Intel(R) core i7 Processor</a:t>
            </a:r>
          </a:p>
          <a:p>
            <a:pPr marL="101600" lvl="0" indent="0">
              <a:buFont typeface="Arial" panose="020B0604020202020204" pitchFamily="34" charset="0"/>
              <a:buChar char="▸"/>
            </a:pPr>
            <a:r>
              <a:rPr lang="en-GB" altLang="en-US" sz="2000" dirty="0"/>
              <a:t>Hard Disk: 1TB</a:t>
            </a:r>
          </a:p>
          <a:p>
            <a:pPr marL="101600" lvl="0" indent="0">
              <a:buFont typeface="Arial" panose="020B0604020202020204" pitchFamily="34" charset="0"/>
              <a:buChar char="▸"/>
            </a:pPr>
            <a:r>
              <a:rPr lang="en-GB" altLang="en-US" sz="2000" dirty="0"/>
              <a:t>Monitor: Dell</a:t>
            </a:r>
          </a:p>
          <a:p>
            <a:pPr marL="101600" lvl="0" indent="0">
              <a:buFont typeface="Arial" panose="020B0604020202020204" pitchFamily="34" charset="0"/>
              <a:buChar char="▸"/>
            </a:pPr>
            <a:r>
              <a:rPr lang="en-GB" altLang="en-US" sz="2000" dirty="0"/>
              <a:t>Ram: 8GB</a:t>
            </a:r>
          </a:p>
        </p:txBody>
      </p:sp>
      <p:sp>
        <p:nvSpPr>
          <p:cNvPr id="1048645" name="Text Placeholder 3"/>
          <p:cNvSpPr txBox="1">
            <a:spLocks noGrp="1"/>
          </p:cNvSpPr>
          <p:nvPr>
            <p:ph type="body" idx="4294967295"/>
          </p:nvPr>
        </p:nvSpPr>
        <p:spPr>
          <a:xfrm>
            <a:off x="3805237" y="1354137"/>
            <a:ext cx="2852737"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101600" lvl="0" indent="0">
              <a:buNone/>
            </a:pPr>
            <a:r>
              <a:rPr lang="en-GB" altLang="en-US" sz="2000" b="1" dirty="0"/>
              <a:t>Software Specifications</a:t>
            </a:r>
          </a:p>
          <a:p>
            <a:pPr marL="101600" lvl="0" indent="0">
              <a:buFont typeface="Arial" panose="020B0604020202020204" pitchFamily="34" charset="0"/>
              <a:buChar char="▸"/>
            </a:pPr>
            <a:r>
              <a:rPr lang="en-GB" altLang="en-US" sz="2000" dirty="0"/>
              <a:t>OS: Windows 10</a:t>
            </a:r>
          </a:p>
          <a:p>
            <a:pPr marL="101600" lvl="0" indent="0">
              <a:buFont typeface="Arial" panose="020B0604020202020204" pitchFamily="34" charset="0"/>
              <a:buChar char="▸"/>
            </a:pPr>
            <a:r>
              <a:rPr lang="en-GB" altLang="en-US" sz="2000" dirty="0"/>
              <a:t>Coding Lang: Python</a:t>
            </a:r>
          </a:p>
          <a:p>
            <a:pPr marL="101600" lvl="0" indent="0">
              <a:buFont typeface="Arial" panose="020B0604020202020204" pitchFamily="34" charset="0"/>
              <a:buChar char="▸"/>
            </a:pPr>
            <a:r>
              <a:rPr lang="en-GB" altLang="en-US" sz="2000" dirty="0"/>
              <a:t>Tools: VS Code</a:t>
            </a:r>
          </a:p>
        </p:txBody>
      </p:sp>
      <p:pic>
        <p:nvPicPr>
          <p:cNvPr id="2097168"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Result</a:t>
            </a:r>
          </a:p>
        </p:txBody>
      </p:sp>
      <p:sp>
        <p:nvSpPr>
          <p:cNvPr id="1048647"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zh-CN" altLang="en-US" sz="2000">
                <a:ea typeface="Times New Roman" panose="02020603050405020304" pitchFamily="18" charset="0"/>
                <a:sym typeface="Times New Roman" panose="02020603050405020304" pitchFamily="18" charset="0"/>
              </a:rPr>
              <a:t>In this current study, we presented an automatic speech emotion recognition (SER) system using three machine learning algorithms (MLR, SVM, and RNN) to classify seven emotions.</a:t>
            </a:r>
          </a:p>
          <a:p>
            <a:pPr marL="457200" lvl="0" indent="-355600">
              <a:buFont typeface="Arial" panose="020B0604020202020204" pitchFamily="34" charset="0"/>
              <a:buChar char="▸"/>
            </a:pPr>
            <a:r>
              <a:rPr lang="zh-CN" altLang="en-US" sz="2000">
                <a:ea typeface="Times New Roman" panose="02020603050405020304" pitchFamily="18" charset="0"/>
                <a:sym typeface="Times New Roman" panose="02020603050405020304" pitchFamily="18" charset="0"/>
              </a:rPr>
              <a:t>The machine learning models were trained and evaluated to recognize emotional states from these features.</a:t>
            </a:r>
          </a:p>
        </p:txBody>
      </p:sp>
      <p:pic>
        <p:nvPicPr>
          <p:cNvPr id="2097169"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Conclusion</a:t>
            </a:r>
          </a:p>
        </p:txBody>
      </p:sp>
      <p:sp>
        <p:nvSpPr>
          <p:cNvPr id="1048649"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zh-CN" altLang="en-US" sz="2000">
                <a:ea typeface="Times New Roman" panose="02020603050405020304" pitchFamily="18" charset="0"/>
                <a:sym typeface="Times New Roman" panose="02020603050405020304" pitchFamily="18" charset="0"/>
              </a:rPr>
              <a:t>Through this project, we showed how we can leverage Machine learning to obtain the underlying emotion from speech audio data and some insights on the human expression of emotion through voice. </a:t>
            </a:r>
          </a:p>
          <a:p>
            <a:pPr marL="457200" lvl="0" indent="-355600">
              <a:buFont typeface="Arial" panose="020B0604020202020204" pitchFamily="34" charset="0"/>
              <a:buChar char="▸"/>
            </a:pPr>
            <a:r>
              <a:rPr lang="zh-CN" altLang="en-US" sz="2000">
                <a:ea typeface="Times New Roman" panose="02020603050405020304" pitchFamily="18" charset="0"/>
                <a:sym typeface="Times New Roman" panose="02020603050405020304" pitchFamily="18" charset="0"/>
              </a:rPr>
              <a:t>This system can be employed in a variety of setups like Call Centre for complaints or marketing, in voice-based virtual assistants or chatbots, in linguistic research, etc.</a:t>
            </a:r>
          </a:p>
        </p:txBody>
      </p:sp>
      <p:pic>
        <p:nvPicPr>
          <p:cNvPr id="2097170"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Screen Shots</a:t>
            </a:r>
          </a:p>
        </p:txBody>
      </p:sp>
      <p:pic>
        <p:nvPicPr>
          <p:cNvPr id="2097171"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pic>
        <p:nvPicPr>
          <p:cNvPr id="2097172" name="Picture Placeholder 1"/>
          <p:cNvPicPr/>
          <p:nvPr/>
        </p:nvPicPr>
        <p:blipFill>
          <a:blip r:embed="rId3"/>
          <a:srcRect/>
          <a:stretch>
            <a:fillRect/>
          </a:stretch>
        </p:blipFill>
        <p:spPr>
          <a:xfrm>
            <a:off x="228600" y="1355725"/>
            <a:ext cx="6581775" cy="3167062"/>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Screen Shots</a:t>
            </a:r>
          </a:p>
        </p:txBody>
      </p:sp>
      <p:pic>
        <p:nvPicPr>
          <p:cNvPr id="2097173" name="Picture 2" descr="SECE-TBI : : Welcome to Sri Eshwar TBI"/>
          <p:cNvPicPr/>
          <p:nvPr/>
        </p:nvPicPr>
        <p:blipFill>
          <a:blip r:embed="rId2"/>
          <a:srcRect/>
          <a:stretch>
            <a:fillRect/>
          </a:stretch>
        </p:blipFill>
        <p:spPr>
          <a:xfrm>
            <a:off x="192087" y="234950"/>
            <a:ext cx="1295400" cy="315912"/>
          </a:xfrm>
          <a:prstGeom prst="rect">
            <a:avLst/>
          </a:prstGeom>
          <a:noFill/>
          <a:ln>
            <a:noFill/>
          </a:ln>
        </p:spPr>
      </p:pic>
      <p:pic>
        <p:nvPicPr>
          <p:cNvPr id="2097174" name="Picture Placeholder 1"/>
          <p:cNvPicPr/>
          <p:nvPr/>
        </p:nvPicPr>
        <p:blipFill>
          <a:blip r:embed="rId3"/>
          <a:srcRect/>
          <a:stretch>
            <a:fillRect/>
          </a:stretch>
        </p:blipFill>
        <p:spPr>
          <a:xfrm>
            <a:off x="152400" y="1316037"/>
            <a:ext cx="6794500" cy="2840037"/>
          </a:xfrm>
          <a:prstGeom prst="rect">
            <a:avLst/>
          </a:prstGeom>
          <a:noFill/>
          <a:ln>
            <a:noFill/>
          </a:ln>
        </p:spPr>
      </p:pic>
      <p:sp>
        <p:nvSpPr>
          <p:cNvPr id="1048652" name="Google Shape;244;g9504806917_0_47"/>
          <p:cNvSpPr/>
          <p:nvPr/>
        </p:nvSpPr>
        <p:spPr>
          <a:xfrm>
            <a:off x="746125" y="4451350"/>
            <a:ext cx="5715000" cy="457200"/>
          </a:xfrm>
          <a:prstGeom prst="rect">
            <a:avLst/>
          </a:prstGeom>
          <a:solidFill>
            <a:schemeClr val="lt1"/>
          </a:solidFill>
          <a:ln w="12700" cap="flat" cmpd="sng">
            <a:solidFill>
              <a:schemeClr val="dk1">
                <a:alpha val="100000"/>
              </a:schemeClr>
            </a:solidFill>
            <a:prstDash val="solid"/>
            <a:round/>
          </a:ln>
        </p:spPr>
        <p:txBody>
          <a:bodyPr vert="horz" lIns="91425" tIns="45700" rIns="91425" bIns="45700" anchor="ctr"/>
          <a:lstStyle>
            <a:lvl1pPr marL="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5pPr>
          </a:lstStyle>
          <a:p>
            <a:pPr lvl="0" algn="ctr"/>
            <a:r>
              <a:rPr lang="en-US" altLang="en-US" sz="1800">
                <a:solidFill>
                  <a:srgbClr val="062133"/>
                </a:solidFill>
                <a:latin typeface="Times New Roman" panose="02020603050405020304" pitchFamily="18" charset="0"/>
                <a:ea typeface="Times New Roman" panose="02020603050405020304" pitchFamily="18" charset="0"/>
                <a:sym typeface="Times New Roman" panose="02020603050405020304" pitchFamily="18" charset="0"/>
              </a:rPr>
              <a:t>jupyterLab extension loaded</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4"/>
          <p:cNvSpPr/>
          <p:nvPr/>
        </p:nvSpPr>
        <p:spPr>
          <a:xfrm>
            <a:off x="762000" y="525462"/>
            <a:ext cx="4572000" cy="8001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eaLnBrk="1" latinLnBrk="1" hangingPunct="1"/>
            <a:endParaRPr lang="en-US" altLang="en-US"/>
          </a:p>
          <a:p>
            <a:pPr lvl="0" eaLnBrk="1" latinLnBrk="1" hangingPunct="1"/>
            <a:r>
              <a:rPr lang="en-US" altLang="en-US" sz="3200" b="1">
                <a:solidFill>
                  <a:schemeClr val="accent1"/>
                </a:solidFill>
                <a:latin typeface="Oswald" pitchFamily="2" charset="0"/>
                <a:sym typeface="Oswald" pitchFamily="2" charset="0"/>
              </a:rPr>
              <a:t>Outline </a:t>
            </a:r>
          </a:p>
        </p:txBody>
      </p:sp>
      <p:sp>
        <p:nvSpPr>
          <p:cNvPr id="1048614" name="TextBox 6"/>
          <p:cNvSpPr txBox="1"/>
          <p:nvPr/>
        </p:nvSpPr>
        <p:spPr>
          <a:xfrm>
            <a:off x="609600" y="1352550"/>
            <a:ext cx="3048000" cy="3469641"/>
          </a:xfrm>
          <a:prstGeom prst="rect">
            <a:avLst/>
          </a:prstGeom>
          <a:solidFill>
            <a:schemeClr val="lt1"/>
          </a:solidFill>
          <a:ln w="25400" cap="flat" cmpd="sng">
            <a:solidFill>
              <a:srgbClr val="FFFFFF">
                <a:alpha val="100000"/>
              </a:srgbClr>
            </a:solidFill>
            <a:prstDash val="solid"/>
            <a:round/>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400" b="0" i="0" u="none" baseline="0">
                <a:solidFill>
                  <a:srgbClr val="000000"/>
                </a:solidFill>
                <a:latin typeface="Arial" panose="020B0604020202020204" pitchFamily="34" charset="0"/>
                <a:sym typeface="Arial" panose="020B0604020202020204" pitchFamily="34" charset="0"/>
              </a:defRPr>
            </a:lvl5pPr>
          </a:lstStyle>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Abstract</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Introduction</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Literature Survey</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Objective of the System</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Existing Scenario</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Modules</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Dataset</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Proposed Solution</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Block Diagram</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System Requirements</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Result</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Conclusion</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Screenshots</a:t>
            </a:r>
          </a:p>
          <a:p>
            <a:pPr marL="342900" lvl="0" indent="-342900" eaLnBrk="1" latinLnBrk="1" hangingPunct="1">
              <a:buChar char="•"/>
            </a:pPr>
            <a:r>
              <a:rPr lang="en-US" altLang="zh-CN" sz="1600">
                <a:solidFill>
                  <a:srgbClr val="062133"/>
                </a:solidFill>
                <a:latin typeface="Times New Roman" panose="02020603050405020304" pitchFamily="18" charset="0"/>
                <a:ea typeface="SimSun" panose="02010600030101010101" pitchFamily="2" charset="-122"/>
              </a:rPr>
              <a:t>References</a:t>
            </a:r>
          </a:p>
        </p:txBody>
      </p:sp>
      <p:pic>
        <p:nvPicPr>
          <p:cNvPr id="2097153" name="Picture 2" descr="SECE-TBI : : Welcome to Sri Eshwar TBI"/>
          <p:cNvPicPr/>
          <p:nvPr/>
        </p:nvPicPr>
        <p:blipFill>
          <a:blip r:embed="rId3"/>
          <a:srcRect/>
          <a:stretch>
            <a:fillRect/>
          </a:stretch>
        </p:blipFill>
        <p:spPr>
          <a:xfrm>
            <a:off x="228600" y="209550"/>
            <a:ext cx="1295400" cy="315912"/>
          </a:xfrm>
          <a:prstGeom prst="rect">
            <a:avLst/>
          </a:prstGeom>
          <a:noFill/>
          <a:ln>
            <a:noFill/>
          </a:ln>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Screen Shots</a:t>
            </a:r>
          </a:p>
        </p:txBody>
      </p:sp>
      <p:pic>
        <p:nvPicPr>
          <p:cNvPr id="2097175" name="Picture 2" descr="SECE-TBI : : Welcome to Sri Eshwar TBI"/>
          <p:cNvPicPr/>
          <p:nvPr/>
        </p:nvPicPr>
        <p:blipFill>
          <a:blip r:embed="rId2"/>
          <a:srcRect/>
          <a:stretch>
            <a:fillRect/>
          </a:stretch>
        </p:blipFill>
        <p:spPr>
          <a:xfrm>
            <a:off x="192087" y="234950"/>
            <a:ext cx="1295400" cy="315912"/>
          </a:xfrm>
          <a:prstGeom prst="rect">
            <a:avLst/>
          </a:prstGeom>
          <a:noFill/>
          <a:ln>
            <a:noFill/>
          </a:ln>
        </p:spPr>
      </p:pic>
      <p:pic>
        <p:nvPicPr>
          <p:cNvPr id="2097176" name="Picture Placeholder 1"/>
          <p:cNvPicPr/>
          <p:nvPr/>
        </p:nvPicPr>
        <p:blipFill>
          <a:blip r:embed="rId3"/>
          <a:srcRect/>
          <a:stretch>
            <a:fillRect/>
          </a:stretch>
        </p:blipFill>
        <p:spPr>
          <a:xfrm>
            <a:off x="550862" y="1276350"/>
            <a:ext cx="5453062" cy="376555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Screen Shot</a:t>
            </a:r>
          </a:p>
        </p:txBody>
      </p:sp>
      <p:pic>
        <p:nvPicPr>
          <p:cNvPr id="2097177" name="Picture 2" descr="SECE-TBI : : Welcome to Sri Eshwar TBI"/>
          <p:cNvPicPr/>
          <p:nvPr/>
        </p:nvPicPr>
        <p:blipFill>
          <a:blip r:embed="rId2"/>
          <a:srcRect/>
          <a:stretch>
            <a:fillRect/>
          </a:stretch>
        </p:blipFill>
        <p:spPr>
          <a:xfrm>
            <a:off x="192087" y="234950"/>
            <a:ext cx="1295400" cy="315912"/>
          </a:xfrm>
          <a:prstGeom prst="rect">
            <a:avLst/>
          </a:prstGeom>
          <a:noFill/>
          <a:ln>
            <a:noFill/>
          </a:ln>
        </p:spPr>
      </p:pic>
      <p:pic>
        <p:nvPicPr>
          <p:cNvPr id="2097178" name="Picture 5"/>
          <p:cNvPicPr/>
          <p:nvPr/>
        </p:nvPicPr>
        <p:blipFill>
          <a:blip r:embed="rId3"/>
          <a:srcRect/>
          <a:stretch>
            <a:fillRect/>
          </a:stretch>
        </p:blipFill>
        <p:spPr>
          <a:xfrm>
            <a:off x="1457325" y="1365250"/>
            <a:ext cx="4021137" cy="2317750"/>
          </a:xfrm>
          <a:prstGeom prst="rect">
            <a:avLst/>
          </a:prstGeom>
          <a:noFill/>
          <a:ln>
            <a:noFill/>
          </a:ln>
        </p:spPr>
      </p:pic>
      <p:pic>
        <p:nvPicPr>
          <p:cNvPr id="2097179" name="Picture 6"/>
          <p:cNvPicPr/>
          <p:nvPr/>
        </p:nvPicPr>
        <p:blipFill>
          <a:blip r:embed="rId4"/>
          <a:srcRect t="13573"/>
          <a:stretch>
            <a:fillRect/>
          </a:stretch>
        </p:blipFill>
        <p:spPr>
          <a:xfrm>
            <a:off x="-46037" y="3181350"/>
            <a:ext cx="6691312" cy="1863725"/>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Screen Shot (Result)</a:t>
            </a:r>
          </a:p>
        </p:txBody>
      </p:sp>
      <p:pic>
        <p:nvPicPr>
          <p:cNvPr id="2097180" name="Picture 4"/>
          <p:cNvPicPr/>
          <p:nvPr/>
        </p:nvPicPr>
        <p:blipFill>
          <a:blip r:embed="rId2"/>
          <a:srcRect/>
          <a:stretch>
            <a:fillRect/>
          </a:stretch>
        </p:blipFill>
        <p:spPr>
          <a:xfrm>
            <a:off x="609600" y="1504950"/>
            <a:ext cx="5410200" cy="3238500"/>
          </a:xfrm>
          <a:prstGeom prst="rect">
            <a:avLst/>
          </a:prstGeom>
          <a:noFill/>
          <a:ln>
            <a:noFill/>
          </a:ln>
        </p:spPr>
      </p:pic>
      <p:pic>
        <p:nvPicPr>
          <p:cNvPr id="2097181" name="Picture 2" descr="SECE-TBI : : Welcome to Sri Eshwar TBI"/>
          <p:cNvPicPr/>
          <p:nvPr/>
        </p:nvPicPr>
        <p:blipFill>
          <a:blip r:embed="rId3"/>
          <a:srcRect/>
          <a:stretch>
            <a:fillRect/>
          </a:stretch>
        </p:blipFill>
        <p:spPr>
          <a:xfrm>
            <a:off x="192087" y="234950"/>
            <a:ext cx="1295400" cy="315912"/>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Screen Shots</a:t>
            </a:r>
          </a:p>
        </p:txBody>
      </p:sp>
      <p:pic>
        <p:nvPicPr>
          <p:cNvPr id="2097182" name="Picture 5"/>
          <p:cNvPicPr/>
          <p:nvPr/>
        </p:nvPicPr>
        <p:blipFill>
          <a:blip r:embed="rId2"/>
          <a:srcRect/>
          <a:stretch>
            <a:fillRect/>
          </a:stretch>
        </p:blipFill>
        <p:spPr>
          <a:xfrm>
            <a:off x="0" y="1504950"/>
            <a:ext cx="6934200" cy="3352800"/>
          </a:xfrm>
          <a:prstGeom prst="rect">
            <a:avLst/>
          </a:prstGeom>
          <a:noFill/>
          <a:ln>
            <a:noFill/>
          </a:ln>
        </p:spPr>
      </p:pic>
      <p:pic>
        <p:nvPicPr>
          <p:cNvPr id="2097183" name="Picture 2" descr="SECE-TBI : : Welcome to Sri Eshwar TBI"/>
          <p:cNvPicPr/>
          <p:nvPr/>
        </p:nvPicPr>
        <p:blipFill>
          <a:blip r:embed="rId3"/>
          <a:srcRect/>
          <a:stretch>
            <a:fillRect/>
          </a:stretch>
        </p:blipFill>
        <p:spPr>
          <a:xfrm>
            <a:off x="192087" y="234950"/>
            <a:ext cx="1295400" cy="315912"/>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References</a:t>
            </a:r>
          </a:p>
        </p:txBody>
      </p:sp>
      <p:sp>
        <p:nvSpPr>
          <p:cNvPr id="1048658"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0850" lvl="0" indent="-342900" algn="just">
              <a:spcBef>
                <a:spcPts val="575"/>
              </a:spcBef>
              <a:buFont typeface="Arial" panose="020B0604020202020204" pitchFamily="34" charset="0"/>
              <a:buChar char="▸"/>
            </a:pPr>
            <a:r>
              <a:rPr lang="en-IN" altLang="en-US" sz="2000">
                <a:latin typeface="Times New Roman" panose="02020603050405020304" pitchFamily="18" charset="0"/>
                <a:ea typeface="Times New Roman" panose="02020603050405020304" pitchFamily="18" charset="0"/>
                <a:sym typeface="Times New Roman" panose="02020603050405020304" pitchFamily="18" charset="0"/>
              </a:rPr>
              <a:t>M. El Ayadi, M. S. Kamel, and F. Karray, “Survey on speech emotion recognition: Features, classification schemes, and databases,” </a:t>
            </a:r>
          </a:p>
          <a:p>
            <a:pPr marL="450850" lvl="0" indent="-342900" algn="just">
              <a:spcBef>
                <a:spcPts val="575"/>
              </a:spcBef>
              <a:buFont typeface="Arial" panose="020B0604020202020204" pitchFamily="34" charset="0"/>
              <a:buChar char="▸"/>
            </a:pPr>
            <a:r>
              <a:rPr lang="en-IN" altLang="en-US" sz="2000">
                <a:latin typeface="Times New Roman" panose="02020603050405020304" pitchFamily="18" charset="0"/>
                <a:ea typeface="Times New Roman" panose="02020603050405020304" pitchFamily="18" charset="0"/>
                <a:sym typeface="Times New Roman" panose="02020603050405020304" pitchFamily="18" charset="0"/>
              </a:rPr>
              <a:t>R. Banse and K. R. Scherer, “Acoustic profiles in vocal emotion.</a:t>
            </a:r>
          </a:p>
          <a:p>
            <a:pPr marL="450850" lvl="0" indent="-342900" algn="just">
              <a:spcBef>
                <a:spcPts val="575"/>
              </a:spcBef>
              <a:buFont typeface="Arial" panose="020B0604020202020204" pitchFamily="34" charset="0"/>
              <a:buChar char="▸"/>
            </a:pPr>
            <a:r>
              <a:rPr lang="en-IN" altLang="en-US" sz="2000">
                <a:latin typeface="Times New Roman" panose="02020603050405020304" pitchFamily="18" charset="0"/>
                <a:ea typeface="Times New Roman" panose="02020603050405020304" pitchFamily="18" charset="0"/>
                <a:sym typeface="Times New Roman" panose="02020603050405020304" pitchFamily="18" charset="0"/>
              </a:rPr>
              <a:t>V. Hozjan and Z. Kačič, “Context-Independent Multilingual Emotion Recognition from Speech Signals,” Int. J. Speech Technol.</a:t>
            </a:r>
          </a:p>
        </p:txBody>
      </p:sp>
      <p:pic>
        <p:nvPicPr>
          <p:cNvPr id="2097184" name="Picture 2" descr="SECE-TBI : : Welcome to Sri Eshwar TBI"/>
          <p:cNvPicPr/>
          <p:nvPr/>
        </p:nvPicPr>
        <p:blipFill>
          <a:blip r:embed="rId2"/>
          <a:srcRect/>
          <a:stretch>
            <a:fillRect/>
          </a:stretch>
        </p:blipFill>
        <p:spPr>
          <a:xfrm>
            <a:off x="192087" y="234950"/>
            <a:ext cx="1295400" cy="315912"/>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txBox="1">
            <a:spLocks noGrp="1"/>
          </p:cNvSpPr>
          <p:nvPr>
            <p:ph type="title" idx="4294967295"/>
          </p:nvPr>
        </p:nvSpPr>
        <p:spPr>
          <a:xfrm>
            <a:off x="2209800" y="2343150"/>
            <a:ext cx="4119562" cy="396875"/>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eaLnBrk="1" latinLnBrk="1" hangingPunct="1"/>
            <a:r>
              <a:rPr lang="en-US" altLang="zh-CN" sz="4000" b="1">
                <a:solidFill>
                  <a:srgbClr val="FF0000"/>
                </a:solidFill>
                <a:latin typeface="Times New Roman" panose="02020603050405020304" pitchFamily="18" charset="0"/>
                <a:ea typeface="SimSun" panose="02010600030101010101" pitchFamily="2" charset="-122"/>
              </a:rPr>
              <a:t>Thank You</a:t>
            </a:r>
            <a:br>
              <a:rPr lang="en-US" altLang="zh-CN" sz="4000" b="1">
                <a:solidFill>
                  <a:srgbClr val="FF0000"/>
                </a:solidFill>
                <a:latin typeface="Times New Roman" panose="02020603050405020304" pitchFamily="18" charset="0"/>
                <a:ea typeface="SimSun" panose="02010600030101010101" pitchFamily="2" charset="-122"/>
              </a:rPr>
            </a:br>
            <a:endParaRPr lang="en-US" altLang="zh-CN" b="1">
              <a:solidFill>
                <a:srgbClr val="FF0000"/>
              </a:solidFill>
              <a:latin typeface="Times New Roman" panose="02020603050405020304" pitchFamily="18" charset="0"/>
              <a:ea typeface="SimSun" panose="02010600030101010101" pitchFamily="2" charset="-122"/>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Google Shape;140;p13"/>
          <p:cNvSpPr txBox="1"/>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fld id="{566ABCEB-ACFC-4714-9973-3DA970169C29}" type="slidenum">
              <a:rPr lang="en-US" altLang="en-US" sz="1300">
                <a:solidFill>
                  <a:srgbClr val="FFFFFF"/>
                </a:solidFill>
                <a:latin typeface="Oswald" pitchFamily="2" charset="0"/>
                <a:sym typeface="Oswald" pitchFamily="2" charset="0"/>
              </a:rPr>
              <a:t>3</a:t>
            </a:fld>
            <a:endParaRPr lang="en-US" altLang="en-US" sz="1300">
              <a:solidFill>
                <a:srgbClr val="FFFFFF"/>
              </a:solidFill>
              <a:latin typeface="Oswald" pitchFamily="2" charset="0"/>
              <a:sym typeface="Oswald" pitchFamily="2" charset="0"/>
            </a:endParaRPr>
          </a:p>
        </p:txBody>
      </p:sp>
      <p:sp>
        <p:nvSpPr>
          <p:cNvPr id="1048618" name="Text Placeholder 7"/>
          <p:cNvSpPr txBox="1">
            <a:spLocks noGrp="1"/>
          </p:cNvSpPr>
          <p:nvPr>
            <p:ph type="body" idx="4294967295"/>
          </p:nvPr>
        </p:nvSpPr>
        <p:spPr>
          <a:xfrm>
            <a:off x="550862" y="1354137"/>
            <a:ext cx="6002337"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eaLnBrk="1" latinLnBrk="1" hangingPunct="1">
              <a:lnSpc>
                <a:spcPct val="115000"/>
              </a:lnSpc>
              <a:buClr>
                <a:schemeClr val="accent2"/>
              </a:buClr>
              <a:buFont typeface="News Cycle" charset="2"/>
              <a:buChar char="▸"/>
            </a:pPr>
            <a:r>
              <a:rPr lang="en-US" altLang="en-US" sz="2000" dirty="0">
                <a:sym typeface="+mn-ea"/>
              </a:rPr>
              <a:t>This project represents an important and efficient method of Speech Emotion Recognition (SER).</a:t>
            </a:r>
          </a:p>
          <a:p>
            <a:pPr marL="457200" lvl="0" indent="-355600" eaLnBrk="1" latinLnBrk="1" hangingPunct="1">
              <a:lnSpc>
                <a:spcPct val="115000"/>
              </a:lnSpc>
              <a:buClr>
                <a:schemeClr val="accent2"/>
              </a:buClr>
              <a:buFont typeface="News Cycle" charset="2"/>
              <a:buChar char="▸"/>
            </a:pPr>
            <a:r>
              <a:rPr lang="en-US" altLang="en-US" sz="2000" dirty="0">
                <a:sym typeface="+mn-ea"/>
              </a:rPr>
              <a:t>We have used Deep Neural Multilayer Perceptron.</a:t>
            </a:r>
          </a:p>
          <a:p>
            <a:pPr marL="457200" lvl="0" indent="-355600" eaLnBrk="1" latinLnBrk="1" hangingPunct="1">
              <a:lnSpc>
                <a:spcPct val="115000"/>
              </a:lnSpc>
              <a:buClr>
                <a:schemeClr val="accent2"/>
              </a:buClr>
              <a:buFont typeface="News Cycle" charset="2"/>
              <a:buChar char="▸"/>
            </a:pPr>
            <a:r>
              <a:rPr lang="zh-CN" altLang="en-US" sz="2000" dirty="0">
                <a:ea typeface="Times New Roman" panose="02020603050405020304" pitchFamily="18" charset="0"/>
              </a:rPr>
              <a:t>Speech Emotion Recognition has now become a necessity for human life.</a:t>
            </a:r>
          </a:p>
          <a:p>
            <a:pPr marL="457200" lvl="0" indent="-355600" eaLnBrk="1" latinLnBrk="1" hangingPunct="1">
              <a:lnSpc>
                <a:spcPct val="115000"/>
              </a:lnSpc>
              <a:buClr>
                <a:schemeClr val="accent2"/>
              </a:buClr>
              <a:buFont typeface="News Cycle" charset="2"/>
              <a:buChar char="▸"/>
            </a:pPr>
            <a:r>
              <a:rPr lang="zh-CN" altLang="en-US" sz="2000" dirty="0">
                <a:ea typeface="Times New Roman" panose="02020603050405020304" pitchFamily="18" charset="0"/>
              </a:rPr>
              <a:t>Various graphs perform feature extraction from the speech signals which is used for training different classifiers and retrieving data. </a:t>
            </a:r>
          </a:p>
          <a:p>
            <a:pPr marL="457200" lvl="0" indent="-355600" eaLnBrk="1" latinLnBrk="1" hangingPunct="1">
              <a:lnSpc>
                <a:spcPct val="115000"/>
              </a:lnSpc>
              <a:buClr>
                <a:schemeClr val="accent2"/>
              </a:buClr>
              <a:buFont typeface="News Cycle" charset="2"/>
              <a:buChar char="▸"/>
            </a:pPr>
            <a:endParaRPr lang="en-US" altLang="en-US" sz="2000" dirty="0">
              <a:solidFill>
                <a:srgbClr val="062133"/>
              </a:solidFill>
              <a:latin typeface="News Cycle" charset="2"/>
              <a:sym typeface="News Cycle" charset="2"/>
            </a:endParaRPr>
          </a:p>
        </p:txBody>
      </p:sp>
      <p:pic>
        <p:nvPicPr>
          <p:cNvPr id="2097154" name="Picture 2" descr="SECE-TBI : : Welcome to Sri Eshwar TBI"/>
          <p:cNvPicPr/>
          <p:nvPr/>
        </p:nvPicPr>
        <p:blipFill>
          <a:blip r:embed="rId3"/>
          <a:srcRect/>
          <a:stretch>
            <a:fillRect/>
          </a:stretch>
        </p:blipFill>
        <p:spPr>
          <a:xfrm>
            <a:off x="228600" y="209550"/>
            <a:ext cx="1295400" cy="315912"/>
          </a:xfrm>
          <a:prstGeom prst="rect">
            <a:avLst/>
          </a:prstGeom>
          <a:noFill/>
          <a:ln>
            <a:noFill/>
          </a:ln>
        </p:spPr>
      </p:pic>
      <p:sp>
        <p:nvSpPr>
          <p:cNvPr id="1048619" name="Title 5"/>
          <p:cNvSpPr txBox="1">
            <a:spLocks noGrp="1"/>
          </p:cNvSpPr>
          <p:nvPr>
            <p:ph type="title" idx="4294967295"/>
          </p:nvPr>
        </p:nvSpPr>
        <p:spPr>
          <a:xfrm>
            <a:off x="550862" y="760412"/>
            <a:ext cx="3694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eaLnBrk="1" latinLnBrk="1" hangingPunct="1">
              <a:lnSpc>
                <a:spcPct val="90000"/>
              </a:lnSpc>
              <a:buClr>
                <a:schemeClr val="accent1"/>
              </a:buClr>
              <a:buFont typeface="Oswald" pitchFamily="2" charset="0"/>
              <a:buNone/>
            </a:pPr>
            <a:r>
              <a:rPr lang="en-US" altLang="en-US" sz="3200">
                <a:solidFill>
                  <a:srgbClr val="304046"/>
                </a:solidFill>
                <a:latin typeface="Times New Roman" panose="02020603050405020304" pitchFamily="18" charset="0"/>
                <a:sym typeface="Oswald" pitchFamily="2" charset="0"/>
              </a:rPr>
              <a:t>ABSTRACT</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eaLnBrk="1" latinLnBrk="1" hangingPunct="1">
              <a:lnSpc>
                <a:spcPct val="90000"/>
              </a:lnSpc>
              <a:buClr>
                <a:schemeClr val="accent1"/>
              </a:buClr>
              <a:buFont typeface="Oswald" pitchFamily="2" charset="0"/>
              <a:buNone/>
            </a:pPr>
            <a:r>
              <a:rPr lang="en-US" altLang="en-US" sz="3200">
                <a:solidFill>
                  <a:srgbClr val="304046"/>
                </a:solidFill>
                <a:latin typeface="Times New Roman" panose="02020603050405020304" pitchFamily="18" charset="0"/>
                <a:sym typeface="Oswald" pitchFamily="2" charset="0"/>
              </a:rPr>
              <a:t>INTRODUCTION</a:t>
            </a:r>
          </a:p>
        </p:txBody>
      </p:sp>
      <p:sp>
        <p:nvSpPr>
          <p:cNvPr id="1048623" name="Text Placeholder 2"/>
          <p:cNvSpPr txBox="1">
            <a:spLocks noGrp="1"/>
          </p:cNvSpPr>
          <p:nvPr>
            <p:ph type="body" idx="4294967295"/>
          </p:nvPr>
        </p:nvSpPr>
        <p:spPr>
          <a:xfrm>
            <a:off x="550862" y="1354137"/>
            <a:ext cx="6238875" cy="3771900"/>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eaLnBrk="1" latinLnBrk="1" hangingPunct="1">
              <a:lnSpc>
                <a:spcPct val="115000"/>
              </a:lnSpc>
              <a:buClr>
                <a:schemeClr val="accent2"/>
              </a:buClr>
              <a:buFont typeface="News Cycle" charset="2"/>
              <a:buChar char="▸"/>
            </a:pPr>
            <a:r>
              <a:rPr lang="en-US" altLang="en-US" sz="2000" dirty="0">
                <a:solidFill>
                  <a:srgbClr val="062133"/>
                </a:solidFill>
                <a:sym typeface="News Cycle" charset="2"/>
              </a:rPr>
              <a:t>Emotions – They play an important role in our daily life. This could lead us to take intelligent decisions.</a:t>
            </a:r>
          </a:p>
          <a:p>
            <a:pPr marL="457200" lvl="0" indent="-355600" eaLnBrk="1" latinLnBrk="1" hangingPunct="1">
              <a:lnSpc>
                <a:spcPct val="115000"/>
              </a:lnSpc>
              <a:buClr>
                <a:schemeClr val="accent2"/>
              </a:buClr>
              <a:buFont typeface="News Cycle" charset="2"/>
              <a:buChar char="▸"/>
            </a:pPr>
            <a:r>
              <a:rPr lang="en-US" altLang="en-US" sz="2000" dirty="0">
                <a:solidFill>
                  <a:srgbClr val="062133"/>
                </a:solidFill>
                <a:sym typeface="News Cycle" charset="2"/>
              </a:rPr>
              <a:t>Researchers have shown that emotions play a powerful role in shaping human social relations.</a:t>
            </a:r>
          </a:p>
          <a:p>
            <a:pPr marL="457200" lvl="0" indent="-355600" eaLnBrk="1" latinLnBrk="1" hangingPunct="1">
              <a:lnSpc>
                <a:spcPct val="115000"/>
              </a:lnSpc>
              <a:buClr>
                <a:schemeClr val="accent2"/>
              </a:buClr>
              <a:buFont typeface="News Cycle" charset="2"/>
              <a:buChar char="▸"/>
            </a:pPr>
            <a:r>
              <a:rPr lang="en-US" altLang="en-US" sz="2000" dirty="0">
                <a:solidFill>
                  <a:srgbClr val="062133"/>
                </a:solidFill>
                <a:sym typeface="News Cycle" charset="2"/>
              </a:rPr>
              <a:t>SER aims to identify the emotional state of the speaker from his voice.</a:t>
            </a:r>
          </a:p>
          <a:p>
            <a:pPr marL="457200" lvl="0" indent="-355600" eaLnBrk="1" latinLnBrk="1" hangingPunct="1">
              <a:lnSpc>
                <a:spcPct val="115000"/>
              </a:lnSpc>
              <a:buClr>
                <a:schemeClr val="accent2"/>
              </a:buClr>
              <a:buFont typeface="News Cycle" charset="2"/>
              <a:buChar char="▸"/>
            </a:pPr>
            <a:r>
              <a:rPr lang="en-US" altLang="en-US" sz="2000" dirty="0">
                <a:solidFill>
                  <a:srgbClr val="062133"/>
                </a:solidFill>
                <a:sym typeface="News Cycle" charset="2"/>
              </a:rPr>
              <a:t>There are many applications to explore a person’s emotions in interfaces such as robots, audio surveillance, web-based e-learning, commercial expressions, clinical studies, etc.</a:t>
            </a:r>
            <a:endParaRPr lang="zh-CN" altLang="en-US" dirty="0"/>
          </a:p>
        </p:txBody>
      </p:sp>
      <p:sp>
        <p:nvSpPr>
          <p:cNvPr id="1048624" name="Slide Number Placeholder 4"/>
          <p:cNvSpPr txBox="1"/>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fld id="{566ABCEB-ACFC-4714-9973-3DA970169C29}" type="slidenum">
              <a:rPr lang="en-US" altLang="en-US" sz="1300">
                <a:solidFill>
                  <a:srgbClr val="FFFFFF"/>
                </a:solidFill>
                <a:latin typeface="Oswald" pitchFamily="2" charset="0"/>
                <a:sym typeface="Oswald" pitchFamily="2" charset="0"/>
              </a:rPr>
              <a:t>4</a:t>
            </a:fld>
            <a:endParaRPr lang="en-US" altLang="en-US" sz="1300">
              <a:solidFill>
                <a:srgbClr val="FFFFFF"/>
              </a:solidFill>
              <a:latin typeface="Oswald" pitchFamily="2" charset="0"/>
              <a:sym typeface="Oswald" pitchFamily="2" charset="0"/>
            </a:endParaRPr>
          </a:p>
        </p:txBody>
      </p:sp>
      <p:pic>
        <p:nvPicPr>
          <p:cNvPr id="2097155"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txBox="1">
            <a:spLocks noGrp="1"/>
          </p:cNvSpPr>
          <p:nvPr>
            <p:ph type="title" idx="4294967295"/>
          </p:nvPr>
        </p:nvSpPr>
        <p:spPr>
          <a:xfrm>
            <a:off x="649287" y="654050"/>
            <a:ext cx="6108700" cy="396875"/>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LITERATURE SURVEY</a:t>
            </a:r>
          </a:p>
        </p:txBody>
      </p:sp>
      <p:sp>
        <p:nvSpPr>
          <p:cNvPr id="1048626" name="Text Placeholder 2"/>
          <p:cNvSpPr txBox="1">
            <a:spLocks noGrp="1"/>
          </p:cNvSpPr>
          <p:nvPr>
            <p:ph type="body" idx="4294967295"/>
          </p:nvPr>
        </p:nvSpPr>
        <p:spPr>
          <a:xfrm>
            <a:off x="525462" y="1179512"/>
            <a:ext cx="6232525"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eaLnBrk="1" latinLnBrk="1" hangingPunct="1">
              <a:lnSpc>
                <a:spcPct val="115000"/>
              </a:lnSpc>
              <a:buClr>
                <a:schemeClr val="accent2"/>
              </a:buClr>
              <a:buFont typeface="News Cycle" charset="2"/>
              <a:buChar char="▸"/>
            </a:pPr>
            <a:r>
              <a:rPr lang="en-US" altLang="en-US" sz="2000">
                <a:solidFill>
                  <a:srgbClr val="062133"/>
                </a:solidFill>
                <a:sym typeface="News Cycle" charset="2"/>
              </a:rPr>
              <a:t>Over the last ten years, an excessive investigation has been completed to recognize emotions by speech statistics.</a:t>
            </a:r>
          </a:p>
          <a:p>
            <a:pPr marL="457200" lvl="0" indent="-355600" eaLnBrk="1" latinLnBrk="1" hangingPunct="1">
              <a:lnSpc>
                <a:spcPct val="115000"/>
              </a:lnSpc>
              <a:buClr>
                <a:schemeClr val="accent2"/>
              </a:buClr>
              <a:buFont typeface="News Cycle" charset="2"/>
              <a:buChar char="▸"/>
            </a:pPr>
            <a:r>
              <a:rPr lang="zh-CN" altLang="en-US" sz="2000">
                <a:ea typeface="Times New Roman" panose="02020603050405020304" pitchFamily="18" charset="0"/>
              </a:rPr>
              <a:t>Different types of information include acoustic, lexical, and discourse are used for emotion recognition</a:t>
            </a:r>
            <a:r>
              <a:rPr lang="zh-CN" altLang="en-US" sz="2000">
                <a:solidFill>
                  <a:srgbClr val="062133"/>
                </a:solidFill>
                <a:ea typeface="Times New Roman" panose="02020603050405020304" pitchFamily="18" charset="0"/>
                <a:sym typeface="News Cycle" charset="2"/>
              </a:rPr>
              <a:t>.</a:t>
            </a:r>
          </a:p>
          <a:p>
            <a:pPr marL="457200" lvl="0" indent="-355600" eaLnBrk="1" latinLnBrk="1" hangingPunct="1">
              <a:lnSpc>
                <a:spcPct val="115000"/>
              </a:lnSpc>
              <a:buClr>
                <a:schemeClr val="accent2"/>
              </a:buClr>
              <a:buFont typeface="News Cycle" charset="2"/>
              <a:buChar char="▸"/>
            </a:pPr>
            <a:r>
              <a:rPr lang="en-US" altLang="en-US" sz="2000">
                <a:solidFill>
                  <a:srgbClr val="062133"/>
                </a:solidFill>
                <a:sym typeface="News Cycle" charset="2"/>
              </a:rPr>
              <a:t>We assured a multi-dimensional model by utilising emotion primitives for speech emotion recognition.</a:t>
            </a:r>
          </a:p>
          <a:p>
            <a:pPr marL="457200" lvl="0" indent="-355600" eaLnBrk="1" latinLnBrk="1" hangingPunct="1">
              <a:lnSpc>
                <a:spcPct val="115000"/>
              </a:lnSpc>
              <a:buClr>
                <a:schemeClr val="accent2"/>
              </a:buClr>
              <a:buFont typeface="News Cycle" charset="2"/>
              <a:buChar char="▸"/>
            </a:pPr>
            <a:r>
              <a:rPr lang="en-US" altLang="en-US" sz="2000">
                <a:solidFill>
                  <a:srgbClr val="062133"/>
                </a:solidFill>
                <a:sym typeface="News Cycle" charset="2"/>
              </a:rPr>
              <a:t>Three-Dimensions were made by composing of different value of emotion primitive: Valence, Activation, and Domincance.</a:t>
            </a:r>
          </a:p>
        </p:txBody>
      </p:sp>
      <p:pic>
        <p:nvPicPr>
          <p:cNvPr id="2097156"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
          <p:cNvPicPr>
            <a:picLocks noChangeAspect="1"/>
          </p:cNvPicPr>
          <p:nvPr/>
        </p:nvPicPr>
        <p:blipFill>
          <a:blip r:embed="rId2"/>
          <a:stretch>
            <a:fillRect/>
          </a:stretch>
        </p:blipFill>
        <p:spPr>
          <a:xfrm>
            <a:off x="1272540" y="123825"/>
            <a:ext cx="6352540" cy="4881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OBJECTIVE</a:t>
            </a:r>
          </a:p>
        </p:txBody>
      </p:sp>
      <p:sp>
        <p:nvSpPr>
          <p:cNvPr id="1048628" name="Text Placeholder 2"/>
          <p:cNvSpPr txBox="1">
            <a:spLocks noGrp="1"/>
          </p:cNvSpPr>
          <p:nvPr>
            <p:ph type="body" idx="4294967295"/>
          </p:nvPr>
        </p:nvSpPr>
        <p:spPr>
          <a:xfrm>
            <a:off x="550862" y="1354137"/>
            <a:ext cx="6230937"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a:ea typeface="Times New Roman" panose="02020603050405020304" pitchFamily="18" charset="0"/>
                <a:sym typeface="Times New Roman" panose="02020603050405020304" pitchFamily="18" charset="0"/>
              </a:rPr>
              <a:t>Discrete Classification: Classifying emotions in discrete labels like anger, happiness, boredom, etc.</a:t>
            </a:r>
          </a:p>
          <a:p>
            <a:pPr marL="457200" lvl="0" indent="-355600">
              <a:buFont typeface="Arial" panose="020B0604020202020204" pitchFamily="34" charset="0"/>
              <a:buChar char="▸"/>
            </a:pPr>
            <a:r>
              <a:rPr lang="zh-CN" altLang="en-US" sz="2000">
                <a:ea typeface="Times New Roman" panose="02020603050405020304" pitchFamily="18" charset="0"/>
                <a:sym typeface="Times New Roman" panose="02020603050405020304" pitchFamily="18" charset="0"/>
              </a:rPr>
              <a:t>To enable users to use in a wide variety of application areas like interactive voice based-assistant or caller-agent conversation analysis.</a:t>
            </a:r>
          </a:p>
          <a:p>
            <a:pPr marL="457200" lvl="0" indent="-355600">
              <a:buFont typeface="Arial" panose="020B0604020202020204" pitchFamily="34" charset="0"/>
              <a:buChar char="▸"/>
            </a:pPr>
            <a:r>
              <a:rPr lang="zh-CN" altLang="en-US" sz="2000">
                <a:ea typeface="Times New Roman" panose="02020603050405020304" pitchFamily="18" charset="0"/>
                <a:sym typeface="Times New Roman" panose="02020603050405020304" pitchFamily="18" charset="0"/>
              </a:rPr>
              <a:t>To avoid the extra cost of the application  from  Managed service of  SER.</a:t>
            </a:r>
          </a:p>
          <a:p>
            <a:pPr marL="457200" lvl="0" indent="-355600">
              <a:buNone/>
            </a:pPr>
            <a:endParaRPr lang="zh-CN" altLang="en-US" sz="200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endParaRPr lang="en-GB" altLang="en-US" sz="200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endParaRPr lang="en-IN" altLang="en-US" sz="2000"/>
          </a:p>
        </p:txBody>
      </p:sp>
      <p:pic>
        <p:nvPicPr>
          <p:cNvPr id="2097157"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EXISTING SCENARIO</a:t>
            </a:r>
          </a:p>
        </p:txBody>
      </p:sp>
      <p:sp>
        <p:nvSpPr>
          <p:cNvPr id="1048630"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b="1"/>
              <a:t>EXISITNG SYSTEM:</a:t>
            </a:r>
          </a:p>
          <a:p>
            <a:pPr marL="914400" lvl="1" indent="-355600">
              <a:spcBef>
                <a:spcPts val="800"/>
              </a:spcBef>
              <a:buFont typeface="Arial" panose="020B0604020202020204" pitchFamily="34" charset="0"/>
              <a:buChar char="▹"/>
            </a:pPr>
            <a:r>
              <a:rPr lang="en-GB" altLang="en-US" sz="2000"/>
              <a:t>Existing system for SER records voice and tells feeling/emotions of him/her at different tone level.</a:t>
            </a:r>
          </a:p>
          <a:p>
            <a:pPr marL="914400" lvl="1" indent="-355600">
              <a:spcBef>
                <a:spcPts val="800"/>
              </a:spcBef>
              <a:buFont typeface="Arial" panose="020B0604020202020204" pitchFamily="34" charset="0"/>
              <a:buChar char="▹"/>
            </a:pPr>
            <a:r>
              <a:rPr lang="en-GB" altLang="en-US" sz="2000"/>
              <a:t>Announces the results telling current mood.</a:t>
            </a:r>
          </a:p>
          <a:p>
            <a:pPr marL="457200" lvl="0" indent="-355600">
              <a:buFont typeface="Arial" panose="020B0604020202020204" pitchFamily="34" charset="0"/>
              <a:buChar char="▸"/>
            </a:pPr>
            <a:r>
              <a:rPr lang="en-IN" altLang="en-US" sz="2000" b="1"/>
              <a:t>DRAWBACKS OF EXISTING SYSTEM</a:t>
            </a:r>
          </a:p>
          <a:p>
            <a:pPr marL="914400" lvl="1" indent="-355600">
              <a:spcBef>
                <a:spcPts val="800"/>
              </a:spcBef>
              <a:buFont typeface="Arial" panose="020B0604020202020204" pitchFamily="34" charset="0"/>
              <a:buChar char="▹"/>
            </a:pPr>
            <a:r>
              <a:rPr lang="en-IN" altLang="en-US" sz="2000"/>
              <a:t>Accuracy of the project is very low.</a:t>
            </a:r>
          </a:p>
          <a:p>
            <a:pPr marL="914400" lvl="1" indent="-355600">
              <a:spcBef>
                <a:spcPts val="800"/>
              </a:spcBef>
              <a:buFont typeface="Arial" panose="020B0604020202020204" pitchFamily="34" charset="0"/>
              <a:buChar char="▹"/>
            </a:pPr>
            <a:r>
              <a:rPr lang="en-IN" altLang="en-US" sz="2000"/>
              <a:t>Not able to record voice properly.</a:t>
            </a:r>
          </a:p>
          <a:p>
            <a:pPr marL="914400" lvl="1" indent="-355600">
              <a:spcBef>
                <a:spcPts val="800"/>
              </a:spcBef>
              <a:buFont typeface="Arial" panose="020B0604020202020204" pitchFamily="34" charset="0"/>
              <a:buChar char="▹"/>
            </a:pPr>
            <a:r>
              <a:rPr lang="en-IN" altLang="en-US" sz="2000"/>
              <a:t>Dataset is not accurate.</a:t>
            </a:r>
          </a:p>
        </p:txBody>
      </p:sp>
      <p:pic>
        <p:nvPicPr>
          <p:cNvPr id="2097158"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MODULES</a:t>
            </a:r>
          </a:p>
        </p:txBody>
      </p:sp>
      <p:sp>
        <p:nvSpPr>
          <p:cNvPr id="1048632" name="Text Placeholder 2"/>
          <p:cNvSpPr txBox="1">
            <a:spLocks noGrp="1"/>
          </p:cNvSpPr>
          <p:nvPr>
            <p:ph type="body" idx="4294967295"/>
          </p:nvPr>
        </p:nvSpPr>
        <p:spPr>
          <a:xfrm>
            <a:off x="550862" y="1352550"/>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b="1"/>
              <a:t>PRE-PROCESSING:</a:t>
            </a:r>
          </a:p>
          <a:p>
            <a:pPr marL="914400" lvl="1" indent="-355600">
              <a:spcBef>
                <a:spcPts val="800"/>
              </a:spcBef>
              <a:buFont typeface="Arial" panose="020B0604020202020204" pitchFamily="34" charset="0"/>
              <a:buChar char="▹"/>
            </a:pPr>
            <a:r>
              <a:rPr lang="en-IN" altLang="en-US" sz="2000"/>
              <a:t>The expression of emotions is incorporated into synthesized speech so that the computer is able to convey emotions in speech.</a:t>
            </a:r>
          </a:p>
          <a:p>
            <a:pPr marL="914400" lvl="1" indent="-355600">
              <a:spcBef>
                <a:spcPts val="800"/>
              </a:spcBef>
              <a:buFont typeface="Arial" panose="020B0604020202020204" pitchFamily="34" charset="0"/>
              <a:buChar char="▹"/>
            </a:pPr>
            <a:r>
              <a:rPr lang="en-IN" altLang="en-US" sz="2000"/>
              <a:t>Voice conversion technology aims to automatically transform the voice with a source speaking style.</a:t>
            </a:r>
          </a:p>
          <a:p>
            <a:pPr marL="914400" lvl="1" indent="-355600">
              <a:spcBef>
                <a:spcPts val="800"/>
              </a:spcBef>
              <a:buFont typeface="Arial" panose="020B0604020202020204" pitchFamily="34" charset="0"/>
              <a:buChar char="▹"/>
            </a:pPr>
            <a:r>
              <a:rPr lang="en-IN" altLang="en-US" sz="2000"/>
              <a:t>The system for converting neural speech to emotional speech can be broken down into two stages: 1) Training 2) Transformation</a:t>
            </a:r>
          </a:p>
        </p:txBody>
      </p:sp>
      <p:pic>
        <p:nvPicPr>
          <p:cNvPr id="2097159" name="Picture 2" descr="SECE-TBI : : Welcome to Sri Eshwar TBI"/>
          <p:cNvPicPr/>
          <p:nvPr/>
        </p:nvPicPr>
        <p:blipFill>
          <a:blip r:embed="rId2"/>
          <a:srcRect/>
          <a:stretch>
            <a:fillRect/>
          </a:stretch>
        </p:blipFill>
        <p:spPr>
          <a:xfrm>
            <a:off x="228600" y="214312"/>
            <a:ext cx="1295400" cy="315912"/>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name="Office 主题">
  <a:themeElements>
    <a:clrScheme name="Default Color Scheme">
      <a:dk1>
        <a:srgbClr val="062133"/>
      </a:dk1>
      <a:lt1>
        <a:srgbClr val="FFFFFF"/>
      </a:lt1>
      <a:dk2>
        <a:srgbClr val="878E92"/>
      </a:dk2>
      <a:lt2>
        <a:srgbClr val="E9EEF0"/>
      </a:lt2>
      <a:accent1>
        <a:srgbClr val="0DB8CC"/>
      </a:accent1>
      <a:accent2>
        <a:srgbClr val="FFA604"/>
      </a:accent2>
      <a:accent3>
        <a:srgbClr val="FFFFFF"/>
      </a:accent3>
      <a:accent4>
        <a:srgbClr val="031B2A"/>
      </a:accent4>
      <a:accent5>
        <a:srgbClr val="AAD8E2"/>
      </a:accent5>
      <a:accent6>
        <a:srgbClr val="E59403"/>
      </a:accent6>
      <a:hlink>
        <a:srgbClr val="00799E"/>
      </a:hlink>
      <a:folHlink>
        <a:srgbClr val="6611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62133"/>
        </a:dk1>
        <a:lt1>
          <a:srgbClr val="FFFFFF"/>
        </a:lt1>
        <a:dk2>
          <a:srgbClr val="878E92"/>
        </a:dk2>
        <a:lt2>
          <a:srgbClr val="E9EEF0"/>
        </a:lt2>
        <a:accent1>
          <a:srgbClr val="0DB8CC"/>
        </a:accent1>
        <a:accent2>
          <a:srgbClr val="FFA604"/>
        </a:accent2>
        <a:accent3>
          <a:srgbClr val="FFFFFF"/>
        </a:accent3>
        <a:accent4>
          <a:srgbClr val="031B2A"/>
        </a:accent4>
        <a:accent5>
          <a:srgbClr val="AAD8E2"/>
        </a:accent5>
        <a:accent6>
          <a:srgbClr val="E59403"/>
        </a:accent6>
        <a:hlink>
          <a:srgbClr val="00799E"/>
        </a:hlink>
        <a:folHlink>
          <a:srgbClr val="6611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1677</Words>
  <Application>Microsoft Office PowerPoint</Application>
  <PresentationFormat>On-screen Show (16:9)</PresentationFormat>
  <Paragraphs>112</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News Cycle</vt:lpstr>
      <vt:lpstr>Oswald</vt:lpstr>
      <vt:lpstr>Times New Roman</vt:lpstr>
      <vt:lpstr>Office 主题</vt:lpstr>
      <vt:lpstr>Speech Emotion Recognition (SER) </vt:lpstr>
      <vt:lpstr>PowerPoint Presentation</vt:lpstr>
      <vt:lpstr>ABSTRACT</vt:lpstr>
      <vt:lpstr>INTRODUCTION</vt:lpstr>
      <vt:lpstr>LITERATURE SURVEY</vt:lpstr>
      <vt:lpstr>PowerPoint Presentation</vt:lpstr>
      <vt:lpstr>OBJECTIVE</vt:lpstr>
      <vt:lpstr>EXISTING SCENARIO</vt:lpstr>
      <vt:lpstr>MODULES</vt:lpstr>
      <vt:lpstr>MODULES</vt:lpstr>
      <vt:lpstr>MODULES</vt:lpstr>
      <vt:lpstr>DATASET</vt:lpstr>
      <vt:lpstr>PROPOSED SYSTEM</vt:lpstr>
      <vt:lpstr>BLOCK DIAGRAM</vt:lpstr>
      <vt:lpstr>System Specification</vt:lpstr>
      <vt:lpstr>Result</vt:lpstr>
      <vt:lpstr>Conclusion</vt:lpstr>
      <vt:lpstr>Screen Shots</vt:lpstr>
      <vt:lpstr>Screen Shots</vt:lpstr>
      <vt:lpstr>Screen Shots</vt:lpstr>
      <vt:lpstr>Screen Shot</vt:lpstr>
      <vt:lpstr>Screen Shot (Result)</vt:lpstr>
      <vt:lpstr>Screen Shots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(SER) </dc:title>
  <dc:creator>USER</dc:creator>
  <cp:lastModifiedBy>VIPIN YADAV</cp:lastModifiedBy>
  <cp:revision>3</cp:revision>
  <dcterms:created xsi:type="dcterms:W3CDTF">2021-03-30T23:45:34Z</dcterms:created>
  <dcterms:modified xsi:type="dcterms:W3CDTF">2021-07-31T08:04:14Z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