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95" r:id="rId2"/>
    <p:sldId id="259" r:id="rId3"/>
    <p:sldId id="257" r:id="rId4"/>
    <p:sldId id="299" r:id="rId5"/>
    <p:sldId id="300" r:id="rId6"/>
    <p:sldId id="301" r:id="rId7"/>
    <p:sldId id="302" r:id="rId8"/>
    <p:sldId id="312" r:id="rId9"/>
    <p:sldId id="313" r:id="rId10"/>
    <p:sldId id="314" r:id="rId11"/>
    <p:sldId id="303" r:id="rId12"/>
    <p:sldId id="304" r:id="rId13"/>
    <p:sldId id="305" r:id="rId14"/>
    <p:sldId id="315" r:id="rId15"/>
    <p:sldId id="316" r:id="rId16"/>
    <p:sldId id="309" r:id="rId17"/>
    <p:sldId id="310" r:id="rId18"/>
    <p:sldId id="317" r:id="rId19"/>
    <p:sldId id="311" r:id="rId20"/>
    <p:sldId id="298" r:id="rId21"/>
  </p:sldIdLst>
  <p:sldSz cx="9144000" cy="5143500" type="screen16x9"/>
  <p:notesSz cx="6858000" cy="9144000"/>
  <p:embeddedFontLst>
    <p:embeddedFont>
      <p:font typeface="Oswald" panose="020B0604020202020204" charset="0"/>
      <p:regular r:id="rId23"/>
      <p:bold r:id="rId24"/>
    </p:embeddedFont>
    <p:embeddedFont>
      <p:font typeface="Calibri" panose="020F0502020204030204" pitchFamily="34" charset="0"/>
      <p:regular r:id="rId25"/>
      <p:bold r:id="rId26"/>
      <p:italic r:id="rId27"/>
      <p:boldItalic r:id="rId28"/>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B5681E7-3F6B-493A-A081-50176DB923CF}">
  <a:tblStyle styleId="{6B5681E7-3F6B-493A-A081-50176DB923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EFF09-86D4-41D1-8CD3-602A2CEEB6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356" y="-4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Google Shape;3;n">
            <a:extLst>
              <a:ext uri="{FF2B5EF4-FFF2-40B4-BE49-F238E27FC236}">
                <a16:creationId xmlns="" xmlns:a16="http://schemas.microsoft.com/office/drawing/2014/main" id="{495A9601-9CB5-4096-A274-E3ED8D9FF6CC}"/>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4099" name="Google Shape;4;n">
            <a:extLst>
              <a:ext uri="{FF2B5EF4-FFF2-40B4-BE49-F238E27FC236}">
                <a16:creationId xmlns="" xmlns:a16="http://schemas.microsoft.com/office/drawing/2014/main" id="{8208E3CF-44D7-4E51-ADF9-2A00D6078FD2}"/>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extLst>
      <p:ext uri="{BB962C8B-B14F-4D97-AF65-F5344CB8AC3E}">
        <p14:creationId xmlns:p14="http://schemas.microsoft.com/office/powerpoint/2010/main" val="18364853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Google Shape;133;g3606f1c2d_30:notes">
            <a:extLst>
              <a:ext uri="{FF2B5EF4-FFF2-40B4-BE49-F238E27FC236}">
                <a16:creationId xmlns="" xmlns:a16="http://schemas.microsoft.com/office/drawing/2014/main" id="{1BFBF50A-FFE0-4DC1-9E8D-26109C116996}"/>
              </a:ext>
            </a:extLst>
          </p:cNvPr>
          <p:cNvSpPr>
            <a:spLocks noGrp="1" noRot="1" noChangeAspect="1" noTextEdit="1"/>
          </p:cNvSpPr>
          <p:nvPr>
            <p:ph type="sldImg" idx="2"/>
          </p:nvPr>
        </p:nvSpPr>
        <p:spPr>
          <a:ln>
            <a:miter lim="800000"/>
            <a:headEnd/>
            <a:tailEnd/>
          </a:ln>
        </p:spPr>
      </p:sp>
      <p:sp>
        <p:nvSpPr>
          <p:cNvPr id="6147" name="Google Shape;134;g3606f1c2d_30:notes">
            <a:extLst>
              <a:ext uri="{FF2B5EF4-FFF2-40B4-BE49-F238E27FC236}">
                <a16:creationId xmlns="" xmlns:a16="http://schemas.microsoft.com/office/drawing/2014/main" id="{A9F72727-3656-4E29-A614-1CAAB864104F}"/>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Google Shape;150;g35f391192_029:notes">
            <a:extLst>
              <a:ext uri="{FF2B5EF4-FFF2-40B4-BE49-F238E27FC236}">
                <a16:creationId xmlns="" xmlns:a16="http://schemas.microsoft.com/office/drawing/2014/main" id="{0F0779EF-2F3E-4965-8D9A-A43ED40176C0}"/>
              </a:ext>
            </a:extLst>
          </p:cNvPr>
          <p:cNvSpPr>
            <a:spLocks noGrp="1" noRot="1" noChangeAspect="1" noTextEdit="1"/>
          </p:cNvSpPr>
          <p:nvPr>
            <p:ph type="sldImg" idx="2"/>
          </p:nvPr>
        </p:nvSpPr>
        <p:spPr>
          <a:ln>
            <a:miter lim="800000"/>
            <a:headEnd/>
            <a:tailEnd/>
          </a:ln>
        </p:spPr>
      </p:sp>
      <p:sp>
        <p:nvSpPr>
          <p:cNvPr id="8195" name="Google Shape;151;g35f391192_029:notes">
            <a:extLst>
              <a:ext uri="{FF2B5EF4-FFF2-40B4-BE49-F238E27FC236}">
                <a16:creationId xmlns="" xmlns:a16="http://schemas.microsoft.com/office/drawing/2014/main" id="{BB8E6D14-AEFE-4923-B1FD-150602FDC7F1}"/>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Google Shape;133;g3606f1c2d_30:notes">
            <a:extLst>
              <a:ext uri="{FF2B5EF4-FFF2-40B4-BE49-F238E27FC236}">
                <a16:creationId xmlns="" xmlns:a16="http://schemas.microsoft.com/office/drawing/2014/main" id="{9DE037DA-3A89-4B0A-B142-5B56E878E7A5}"/>
              </a:ext>
            </a:extLst>
          </p:cNvPr>
          <p:cNvSpPr>
            <a:spLocks noGrp="1" noRot="1" noChangeAspect="1" noTextEdit="1"/>
          </p:cNvSpPr>
          <p:nvPr>
            <p:ph type="sldImg" idx="2"/>
          </p:nvPr>
        </p:nvSpPr>
        <p:spPr>
          <a:ln>
            <a:miter lim="800000"/>
            <a:headEnd/>
            <a:tailEnd/>
          </a:ln>
        </p:spPr>
      </p:sp>
      <p:sp>
        <p:nvSpPr>
          <p:cNvPr id="10243" name="Google Shape;134;g3606f1c2d_30:notes">
            <a:extLst>
              <a:ext uri="{FF2B5EF4-FFF2-40B4-BE49-F238E27FC236}">
                <a16:creationId xmlns="" xmlns:a16="http://schemas.microsoft.com/office/drawing/2014/main" id="{E5A50125-7CB6-41A7-A808-51C56F018FDD}"/>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Google Shape;133;g3606f1c2d_30:notes">
            <a:extLst>
              <a:ext uri="{FF2B5EF4-FFF2-40B4-BE49-F238E27FC236}">
                <a16:creationId xmlns="" xmlns:a16="http://schemas.microsoft.com/office/drawing/2014/main" id="{9DE037DA-3A89-4B0A-B142-5B56E878E7A5}"/>
              </a:ext>
            </a:extLst>
          </p:cNvPr>
          <p:cNvSpPr>
            <a:spLocks noGrp="1" noRot="1" noChangeAspect="1" noTextEdit="1"/>
          </p:cNvSpPr>
          <p:nvPr>
            <p:ph type="sldImg" idx="2"/>
          </p:nvPr>
        </p:nvSpPr>
        <p:spPr>
          <a:ln>
            <a:miter lim="800000"/>
            <a:headEnd/>
            <a:tailEnd/>
          </a:ln>
        </p:spPr>
      </p:sp>
      <p:sp>
        <p:nvSpPr>
          <p:cNvPr id="10243" name="Google Shape;134;g3606f1c2d_30:notes">
            <a:extLst>
              <a:ext uri="{FF2B5EF4-FFF2-40B4-BE49-F238E27FC236}">
                <a16:creationId xmlns="" xmlns:a16="http://schemas.microsoft.com/office/drawing/2014/main" id="{E5A50125-7CB6-41A7-A808-51C56F018FDD}"/>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429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
        <p:cNvGrpSpPr/>
        <p:nvPr/>
      </p:nvGrpSpPr>
      <p:grpSpPr>
        <a:xfrm>
          <a:off x="0" y="0"/>
          <a:ext cx="0" cy="0"/>
          <a:chOff x="0" y="0"/>
          <a:chExt cx="0" cy="0"/>
        </a:xfrm>
      </p:grpSpPr>
      <p:sp>
        <p:nvSpPr>
          <p:cNvPr id="4" name="Google Shape;22;p3">
            <a:extLst>
              <a:ext uri="{FF2B5EF4-FFF2-40B4-BE49-F238E27FC236}">
                <a16:creationId xmlns="" xmlns:a16="http://schemas.microsoft.com/office/drawing/2014/main" id="{1F25D15E-BB89-4DD9-8F51-D84D403AEEA2}"/>
              </a:ext>
            </a:extLst>
          </p:cNvPr>
          <p:cNvSpPr>
            <a:spLocks noChangeArrowheads="1"/>
          </p:cNvSpPr>
          <p:nvPr/>
        </p:nvSpPr>
        <p:spPr bwMode="auto">
          <a:xfrm>
            <a:off x="7813675" y="0"/>
            <a:ext cx="892175" cy="322263"/>
          </a:xfrm>
          <a:custGeom>
            <a:avLst/>
            <a:gdLst>
              <a:gd name="T0" fmla="*/ 0 w 21600"/>
              <a:gd name="T1" fmla="*/ 0 h 21600"/>
              <a:gd name="T2" fmla="*/ 21600 w 21600"/>
              <a:gd name="T3" fmla="*/ 21600 h 21600"/>
            </a:gdLst>
            <a:ahLst/>
            <a:cxnLst/>
            <a:rect l="T0" t="T1" r="T2" b="T3"/>
            <a:pathLst>
              <a:path w="21600" h="21600" extrusionOk="0">
                <a:moveTo>
                  <a:pt x="0" y="0"/>
                </a:moveTo>
                <a:lnTo>
                  <a:pt x="0" y="21600"/>
                </a:lnTo>
                <a:lnTo>
                  <a:pt x="21600" y="10795"/>
                </a:lnTo>
                <a:lnTo>
                  <a:pt x="216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23;p3">
            <a:extLst>
              <a:ext uri="{FF2B5EF4-FFF2-40B4-BE49-F238E27FC236}">
                <a16:creationId xmlns="" xmlns:a16="http://schemas.microsoft.com/office/drawing/2014/main" id="{87E638C4-B3FF-44A2-9DDD-7CD2381AB727}"/>
              </a:ext>
            </a:extLst>
          </p:cNvPr>
          <p:cNvSpPr>
            <a:spLocks noChangeArrowheads="1"/>
          </p:cNvSpPr>
          <p:nvPr/>
        </p:nvSpPr>
        <p:spPr bwMode="auto">
          <a:xfrm>
            <a:off x="3649663" y="0"/>
            <a:ext cx="565150" cy="1700213"/>
          </a:xfrm>
          <a:custGeom>
            <a:avLst/>
            <a:gdLst>
              <a:gd name="T0" fmla="*/ 0 w 21600"/>
              <a:gd name="T1" fmla="*/ 0 h 21600"/>
              <a:gd name="T2" fmla="*/ 21600 w 21600"/>
              <a:gd name="T3" fmla="*/ 21600 h 21600"/>
            </a:gdLst>
            <a:ahLst/>
            <a:cxnLst/>
            <a:rect l="T0" t="T1" r="T2" b="T3"/>
            <a:pathLst>
              <a:path w="21600" h="21600" extrusionOk="0">
                <a:moveTo>
                  <a:pt x="0" y="0"/>
                </a:moveTo>
                <a:lnTo>
                  <a:pt x="0" y="21600"/>
                </a:lnTo>
                <a:lnTo>
                  <a:pt x="21600" y="20304"/>
                </a:lnTo>
                <a:lnTo>
                  <a:pt x="216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24;p3">
            <a:extLst>
              <a:ext uri="{FF2B5EF4-FFF2-40B4-BE49-F238E27FC236}">
                <a16:creationId xmlns="" xmlns:a16="http://schemas.microsoft.com/office/drawing/2014/main" id="{A6047EDE-33BC-4B7E-BBF6-BDB99410EA70}"/>
              </a:ext>
            </a:extLst>
          </p:cNvPr>
          <p:cNvSpPr>
            <a:spLocks noChangeArrowheads="1"/>
          </p:cNvSpPr>
          <p:nvPr/>
        </p:nvSpPr>
        <p:spPr bwMode="auto">
          <a:xfrm>
            <a:off x="4359275" y="609600"/>
            <a:ext cx="1314450" cy="2119313"/>
          </a:xfrm>
          <a:custGeom>
            <a:avLst/>
            <a:gdLst>
              <a:gd name="T0" fmla="*/ 0 w 21600"/>
              <a:gd name="T1" fmla="*/ 0 h 21600"/>
              <a:gd name="T2" fmla="*/ 21600 w 21600"/>
              <a:gd name="T3" fmla="*/ 21600 h 21600"/>
            </a:gdLst>
            <a:ahLst/>
            <a:cxnLst/>
            <a:rect l="T0" t="T1" r="T2" b="T3"/>
            <a:pathLst>
              <a:path w="21600" h="21600" extrusionOk="0">
                <a:moveTo>
                  <a:pt x="0" y="21600"/>
                </a:moveTo>
                <a:lnTo>
                  <a:pt x="21600" y="19177"/>
                </a:lnTo>
                <a:lnTo>
                  <a:pt x="21600" y="0"/>
                </a:lnTo>
                <a:lnTo>
                  <a:pt x="0" y="2423"/>
                </a:lnTo>
                <a:lnTo>
                  <a:pt x="0" y="2160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25;p3">
            <a:extLst>
              <a:ext uri="{FF2B5EF4-FFF2-40B4-BE49-F238E27FC236}">
                <a16:creationId xmlns="" xmlns:a16="http://schemas.microsoft.com/office/drawing/2014/main" id="{114EF92C-115B-4795-AF2D-048BE00D5861}"/>
              </a:ext>
            </a:extLst>
          </p:cNvPr>
          <p:cNvSpPr>
            <a:spLocks noChangeArrowheads="1"/>
          </p:cNvSpPr>
          <p:nvPr/>
        </p:nvSpPr>
        <p:spPr bwMode="auto">
          <a:xfrm>
            <a:off x="5821363" y="992188"/>
            <a:ext cx="1844675" cy="4159250"/>
          </a:xfrm>
          <a:custGeom>
            <a:avLst/>
            <a:gdLst>
              <a:gd name="T0" fmla="*/ 0 w 21600"/>
              <a:gd name="T1" fmla="*/ 0 h 21600"/>
              <a:gd name="T2" fmla="*/ 21600 w 21600"/>
              <a:gd name="T3" fmla="*/ 21600 h 21600"/>
            </a:gdLst>
            <a:ahLst/>
            <a:cxnLst/>
            <a:rect l="T0" t="T1" r="T2" b="T3"/>
            <a:pathLst>
              <a:path w="21600" h="21600" extrusionOk="0">
                <a:moveTo>
                  <a:pt x="0" y="21600"/>
                </a:moveTo>
                <a:lnTo>
                  <a:pt x="21600" y="21600"/>
                </a:lnTo>
                <a:lnTo>
                  <a:pt x="21600" y="0"/>
                </a:lnTo>
                <a:lnTo>
                  <a:pt x="0" y="1733"/>
                </a:lnTo>
                <a:lnTo>
                  <a:pt x="0" y="216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26;p3">
            <a:extLst>
              <a:ext uri="{FF2B5EF4-FFF2-40B4-BE49-F238E27FC236}">
                <a16:creationId xmlns="" xmlns:a16="http://schemas.microsoft.com/office/drawing/2014/main" id="{135A622A-B3DC-463B-B802-C9C0727FCE74}"/>
              </a:ext>
            </a:extLst>
          </p:cNvPr>
          <p:cNvSpPr/>
          <p:nvPr/>
        </p:nvSpPr>
        <p:spPr>
          <a:xfrm>
            <a:off x="4359275" y="2643188"/>
            <a:ext cx="1314450" cy="2511425"/>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9" name="Google Shape;27;p3">
            <a:extLst>
              <a:ext uri="{FF2B5EF4-FFF2-40B4-BE49-F238E27FC236}">
                <a16:creationId xmlns="" xmlns:a16="http://schemas.microsoft.com/office/drawing/2014/main" id="{3B8DABF7-FC21-42FE-9971-001F87C074AC}"/>
              </a:ext>
            </a:extLst>
          </p:cNvPr>
          <p:cNvSpPr/>
          <p:nvPr/>
        </p:nvSpPr>
        <p:spPr>
          <a:xfrm>
            <a:off x="7813675" y="306388"/>
            <a:ext cx="892175" cy="297815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0" name="Google Shape;28;p3">
            <a:extLst>
              <a:ext uri="{FF2B5EF4-FFF2-40B4-BE49-F238E27FC236}">
                <a16:creationId xmlns="" xmlns:a16="http://schemas.microsoft.com/office/drawing/2014/main" id="{9DC29859-0F83-429A-A761-D6AEC1CA5CA9}"/>
              </a:ext>
            </a:extLst>
          </p:cNvPr>
          <p:cNvSpPr/>
          <p:nvPr/>
        </p:nvSpPr>
        <p:spPr>
          <a:xfrm>
            <a:off x="5821363" y="0"/>
            <a:ext cx="1844675" cy="1160463"/>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1" name="Google Shape;29;p3">
            <a:extLst>
              <a:ext uri="{FF2B5EF4-FFF2-40B4-BE49-F238E27FC236}">
                <a16:creationId xmlns="" xmlns:a16="http://schemas.microsoft.com/office/drawing/2014/main" id="{67A967C8-DB3E-4C56-98C4-ABF7AF79AA49}"/>
              </a:ext>
            </a:extLst>
          </p:cNvPr>
          <p:cNvSpPr/>
          <p:nvPr/>
        </p:nvSpPr>
        <p:spPr>
          <a:xfrm>
            <a:off x="7813675" y="3276600"/>
            <a:ext cx="892175" cy="1166813"/>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20" name="Google Shape;20;p3"/>
          <p:cNvSpPr txBox="1">
            <a:spLocks noGrp="1"/>
          </p:cNvSpPr>
          <p:nvPr>
            <p:ph type="ctrTitle"/>
          </p:nvPr>
        </p:nvSpPr>
        <p:spPr>
          <a:xfrm>
            <a:off x="550500" y="3044025"/>
            <a:ext cx="3638700" cy="1159800"/>
          </a:xfrm>
          <a:prstGeom prst="rect">
            <a:avLst/>
          </a:prstGeom>
        </p:spPr>
        <p:txBody>
          <a:bodyPr spcFirstLastPara="1">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1" name="Google Shape;21;p3"/>
          <p:cNvSpPr txBox="1">
            <a:spLocks noGrp="1"/>
          </p:cNvSpPr>
          <p:nvPr>
            <p:ph type="subTitle" idx="1"/>
          </p:nvPr>
        </p:nvSpPr>
        <p:spPr>
          <a:xfrm>
            <a:off x="550500" y="4300725"/>
            <a:ext cx="3638700" cy="375000"/>
          </a:xfrm>
          <a:prstGeom prst="rect">
            <a:avLst/>
          </a:prstGeom>
        </p:spPr>
        <p:txBody>
          <a:bodyPr spcFirstLastPara="1">
            <a:noAutofit/>
          </a:bodyPr>
          <a:lstStyle>
            <a:lvl1pPr lvl="0" rtl="0">
              <a:spcBef>
                <a:spcPts val="0"/>
              </a:spcBef>
              <a:spcAft>
                <a:spcPts val="0"/>
              </a:spcAft>
              <a:buSzPts val="2000"/>
              <a:buNone/>
              <a:defRPr sz="2000">
                <a:solidFill>
                  <a:schemeClr val="accent2"/>
                </a:solidFill>
              </a:defRPr>
            </a:lvl1pPr>
            <a:lvl2pPr lvl="1" rtl="0">
              <a:spcBef>
                <a:spcPts val="800"/>
              </a:spcBef>
              <a:spcAft>
                <a:spcPts val="0"/>
              </a:spcAft>
              <a:buSzPts val="2600"/>
              <a:buNone/>
              <a:defRPr sz="2600">
                <a:solidFill>
                  <a:schemeClr val="accent2"/>
                </a:solidFill>
              </a:defRPr>
            </a:lvl2pPr>
            <a:lvl3pPr lvl="2" rtl="0">
              <a:spcBef>
                <a:spcPts val="800"/>
              </a:spcBef>
              <a:spcAft>
                <a:spcPts val="0"/>
              </a:spcAft>
              <a:buSzPts val="2600"/>
              <a:buNone/>
              <a:defRPr sz="2600">
                <a:solidFill>
                  <a:schemeClr val="accent2"/>
                </a:solidFill>
              </a:defRPr>
            </a:lvl3pPr>
            <a:lvl4pPr lvl="3" rtl="0">
              <a:spcBef>
                <a:spcPts val="800"/>
              </a:spcBef>
              <a:spcAft>
                <a:spcPts val="0"/>
              </a:spcAft>
              <a:buClr>
                <a:schemeClr val="accent2"/>
              </a:buClr>
              <a:buSzPts val="2600"/>
              <a:buNone/>
              <a:defRPr sz="2600">
                <a:solidFill>
                  <a:schemeClr val="accent2"/>
                </a:solidFill>
              </a:defRPr>
            </a:lvl4pPr>
            <a:lvl5pPr lvl="4" rtl="0">
              <a:spcBef>
                <a:spcPts val="800"/>
              </a:spcBef>
              <a:spcAft>
                <a:spcPts val="0"/>
              </a:spcAft>
              <a:buClr>
                <a:schemeClr val="accent2"/>
              </a:buClr>
              <a:buSzPts val="2600"/>
              <a:buNone/>
              <a:defRPr sz="2600">
                <a:solidFill>
                  <a:schemeClr val="accent2"/>
                </a:solidFill>
              </a:defRPr>
            </a:lvl5pPr>
            <a:lvl6pPr lvl="5" rtl="0">
              <a:spcBef>
                <a:spcPts val="800"/>
              </a:spcBef>
              <a:spcAft>
                <a:spcPts val="0"/>
              </a:spcAft>
              <a:buClr>
                <a:schemeClr val="accent2"/>
              </a:buClr>
              <a:buSzPts val="2600"/>
              <a:buNone/>
              <a:defRPr sz="2600">
                <a:solidFill>
                  <a:schemeClr val="accent2"/>
                </a:solidFill>
              </a:defRPr>
            </a:lvl6pPr>
            <a:lvl7pPr lvl="6" rtl="0">
              <a:spcBef>
                <a:spcPts val="800"/>
              </a:spcBef>
              <a:spcAft>
                <a:spcPts val="0"/>
              </a:spcAft>
              <a:buClr>
                <a:schemeClr val="accent2"/>
              </a:buClr>
              <a:buSzPts val="2600"/>
              <a:buNone/>
              <a:defRPr sz="2600">
                <a:solidFill>
                  <a:schemeClr val="accent2"/>
                </a:solidFill>
              </a:defRPr>
            </a:lvl7pPr>
            <a:lvl8pPr lvl="7" rtl="0">
              <a:spcBef>
                <a:spcPts val="800"/>
              </a:spcBef>
              <a:spcAft>
                <a:spcPts val="0"/>
              </a:spcAft>
              <a:buClr>
                <a:schemeClr val="accent2"/>
              </a:buClr>
              <a:buSzPts val="2600"/>
              <a:buNone/>
              <a:defRPr sz="2600">
                <a:solidFill>
                  <a:schemeClr val="accent2"/>
                </a:solidFill>
              </a:defRPr>
            </a:lvl8pPr>
            <a:lvl9pPr lvl="8" rtl="0">
              <a:spcBef>
                <a:spcPts val="800"/>
              </a:spcBef>
              <a:spcAft>
                <a:spcPts val="800"/>
              </a:spcAft>
              <a:buClr>
                <a:schemeClr val="accent2"/>
              </a:buClr>
              <a:buSzPts val="2600"/>
              <a:buNone/>
              <a:defRPr sz="2600">
                <a:solidFill>
                  <a:schemeClr val="accent2"/>
                </a:solidFill>
              </a:defRPr>
            </a:lvl9pPr>
          </a:lstStyle>
          <a:p>
            <a:endParaRPr/>
          </a:p>
        </p:txBody>
      </p:sp>
    </p:spTree>
    <p:extLst>
      <p:ext uri="{BB962C8B-B14F-4D97-AF65-F5344CB8AC3E}">
        <p14:creationId xmlns:p14="http://schemas.microsoft.com/office/powerpoint/2010/main" val="407066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4"/>
        <p:cNvGrpSpPr/>
        <p:nvPr/>
      </p:nvGrpSpPr>
      <p:grpSpPr>
        <a:xfrm>
          <a:off x="0" y="0"/>
          <a:ext cx="0" cy="0"/>
          <a:chOff x="0" y="0"/>
          <a:chExt cx="0" cy="0"/>
        </a:xfrm>
      </p:grpSpPr>
      <p:grpSp>
        <p:nvGrpSpPr>
          <p:cNvPr id="5" name="Google Shape;69;p7">
            <a:extLst>
              <a:ext uri="{FF2B5EF4-FFF2-40B4-BE49-F238E27FC236}">
                <a16:creationId xmlns="" xmlns:a16="http://schemas.microsoft.com/office/drawing/2014/main" id="{8613954C-9FE3-4FFD-9073-2834CB4FA085}"/>
              </a:ext>
            </a:extLst>
          </p:cNvPr>
          <p:cNvGrpSpPr>
            <a:grpSpLocks/>
          </p:cNvGrpSpPr>
          <p:nvPr/>
        </p:nvGrpSpPr>
        <p:grpSpPr bwMode="auto">
          <a:xfrm>
            <a:off x="6962775" y="0"/>
            <a:ext cx="1952625" cy="5143500"/>
            <a:chOff x="6963076" y="0"/>
            <a:chExt cx="1952316" cy="5143493"/>
          </a:xfrm>
        </p:grpSpPr>
        <p:sp>
          <p:nvSpPr>
            <p:cNvPr id="6" name="Google Shape;70;p7">
              <a:extLst>
                <a:ext uri="{FF2B5EF4-FFF2-40B4-BE49-F238E27FC236}">
                  <a16:creationId xmlns="" xmlns:a16="http://schemas.microsoft.com/office/drawing/2014/main" id="{34B65E6C-C9F6-4961-91E0-7EAFCDB1D2C8}"/>
                </a:ext>
              </a:extLst>
            </p:cNvPr>
            <p:cNvSpPr>
              <a:spLocks noChangeArrowheads="1"/>
            </p:cNvSpPr>
            <p:nvPr/>
          </p:nvSpPr>
          <p:spPr bwMode="auto">
            <a:xfrm>
              <a:off x="6963076" y="3275009"/>
              <a:ext cx="358718" cy="1868484"/>
            </a:xfrm>
            <a:custGeom>
              <a:avLst/>
              <a:gdLst>
                <a:gd name="T0" fmla="*/ 0 w 21600"/>
                <a:gd name="T1" fmla="*/ 0 h 21600"/>
                <a:gd name="T2" fmla="*/ 21600 w 21600"/>
                <a:gd name="T3" fmla="*/ 21600 h 21600"/>
              </a:gdLst>
              <a:ahLst/>
              <a:cxnLst/>
              <a:rect l="T0" t="T1" r="T2" b="T3"/>
              <a:pathLst>
                <a:path w="21600" h="21600" extrusionOk="0">
                  <a:moveTo>
                    <a:pt x="21600" y="21600"/>
                  </a:moveTo>
                  <a:lnTo>
                    <a:pt x="21600" y="0"/>
                  </a:lnTo>
                  <a:lnTo>
                    <a:pt x="0" y="753"/>
                  </a:lnTo>
                  <a:lnTo>
                    <a:pt x="0" y="21600"/>
                  </a:lnTo>
                  <a:lnTo>
                    <a:pt x="21600" y="216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71;p7">
              <a:extLst>
                <a:ext uri="{FF2B5EF4-FFF2-40B4-BE49-F238E27FC236}">
                  <a16:creationId xmlns="" xmlns:a16="http://schemas.microsoft.com/office/drawing/2014/main" id="{47C7C438-64EC-474A-AB0D-92794A873279}"/>
                </a:ext>
              </a:extLst>
            </p:cNvPr>
            <p:cNvSpPr/>
            <p:nvPr/>
          </p:nvSpPr>
          <p:spPr>
            <a:xfrm>
              <a:off x="6963076" y="977899"/>
              <a:ext cx="358718" cy="439737"/>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8" name="Google Shape;72;p7">
              <a:extLst>
                <a:ext uri="{FF2B5EF4-FFF2-40B4-BE49-F238E27FC236}">
                  <a16:creationId xmlns="" xmlns:a16="http://schemas.microsoft.com/office/drawing/2014/main" id="{B420EA46-2BA9-4CC0-98F1-64E51839FAD9}"/>
                </a:ext>
              </a:extLst>
            </p:cNvPr>
            <p:cNvSpPr/>
            <p:nvPr/>
          </p:nvSpPr>
          <p:spPr>
            <a:xfrm>
              <a:off x="6963076" y="0"/>
              <a:ext cx="358718" cy="954087"/>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9" name="Google Shape;73;p7">
              <a:extLst>
                <a:ext uri="{FF2B5EF4-FFF2-40B4-BE49-F238E27FC236}">
                  <a16:creationId xmlns="" xmlns:a16="http://schemas.microsoft.com/office/drawing/2014/main" id="{6EE8ED08-D8A2-4A4C-BAA3-32D5ACFF5CF3}"/>
                </a:ext>
              </a:extLst>
            </p:cNvPr>
            <p:cNvSpPr/>
            <p:nvPr/>
          </p:nvSpPr>
          <p:spPr>
            <a:xfrm>
              <a:off x="7415442" y="1035049"/>
              <a:ext cx="838067" cy="2962271"/>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0" name="Google Shape;74;p7">
              <a:extLst>
                <a:ext uri="{FF2B5EF4-FFF2-40B4-BE49-F238E27FC236}">
                  <a16:creationId xmlns="" xmlns:a16="http://schemas.microsoft.com/office/drawing/2014/main" id="{7CC28004-3FA2-4FDF-8479-8876E55E57C6}"/>
                </a:ext>
              </a:extLst>
            </p:cNvPr>
            <p:cNvSpPr>
              <a:spLocks noChangeArrowheads="1"/>
            </p:cNvSpPr>
            <p:nvPr/>
          </p:nvSpPr>
          <p:spPr bwMode="auto">
            <a:xfrm>
              <a:off x="7415442" y="0"/>
              <a:ext cx="838067" cy="1092199"/>
            </a:xfrm>
            <a:custGeom>
              <a:avLst/>
              <a:gdLst>
                <a:gd name="T0" fmla="*/ 0 w 21600"/>
                <a:gd name="T1" fmla="*/ 0 h 21600"/>
                <a:gd name="T2" fmla="*/ 21600 w 21600"/>
                <a:gd name="T3" fmla="*/ 21600 h 21600"/>
              </a:gdLst>
              <a:ahLst/>
              <a:cxnLst/>
              <a:rect l="T0" t="T1" r="T2" b="T3"/>
              <a:pathLst>
                <a:path w="21600" h="21600" extrusionOk="0">
                  <a:moveTo>
                    <a:pt x="0" y="21600"/>
                  </a:moveTo>
                  <a:lnTo>
                    <a:pt x="21600" y="18596"/>
                  </a:lnTo>
                  <a:lnTo>
                    <a:pt x="21600" y="0"/>
                  </a:lnTo>
                  <a:lnTo>
                    <a:pt x="0" y="0"/>
                  </a:lnTo>
                  <a:lnTo>
                    <a:pt x="0" y="216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1" name="Google Shape;75;p7">
              <a:extLst>
                <a:ext uri="{FF2B5EF4-FFF2-40B4-BE49-F238E27FC236}">
                  <a16:creationId xmlns="" xmlns:a16="http://schemas.microsoft.com/office/drawing/2014/main" id="{BFB53C2E-4E15-4DBC-B581-67DE56A0E4C0}"/>
                </a:ext>
              </a:extLst>
            </p:cNvPr>
            <p:cNvSpPr>
              <a:spLocks noChangeArrowheads="1"/>
            </p:cNvSpPr>
            <p:nvPr/>
          </p:nvSpPr>
          <p:spPr bwMode="auto">
            <a:xfrm>
              <a:off x="8347157" y="1552573"/>
              <a:ext cx="568235" cy="1139823"/>
            </a:xfrm>
            <a:custGeom>
              <a:avLst/>
              <a:gdLst>
                <a:gd name="T0" fmla="*/ 0 w 21600"/>
                <a:gd name="T1" fmla="*/ 0 h 21600"/>
                <a:gd name="T2" fmla="*/ 21600 w 21600"/>
                <a:gd name="T3" fmla="*/ 21600 h 21600"/>
              </a:gdLst>
              <a:ahLst/>
              <a:cxnLst/>
              <a:rect l="T0" t="T1" r="T2" b="T3"/>
              <a:pathLst>
                <a:path w="21600" h="21600" extrusionOk="0">
                  <a:moveTo>
                    <a:pt x="0" y="21600"/>
                  </a:moveTo>
                  <a:lnTo>
                    <a:pt x="21600" y="19647"/>
                  </a:lnTo>
                  <a:lnTo>
                    <a:pt x="21600" y="0"/>
                  </a:lnTo>
                  <a:lnTo>
                    <a:pt x="0" y="1953"/>
                  </a:lnTo>
                  <a:lnTo>
                    <a:pt x="0" y="2160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2" name="Google Shape;76;p7">
              <a:extLst>
                <a:ext uri="{FF2B5EF4-FFF2-40B4-BE49-F238E27FC236}">
                  <a16:creationId xmlns="" xmlns:a16="http://schemas.microsoft.com/office/drawing/2014/main" id="{2670E865-FF23-41D6-8CBE-125E4AF61E32}"/>
                </a:ext>
              </a:extLst>
            </p:cNvPr>
            <p:cNvSpPr/>
            <p:nvPr/>
          </p:nvSpPr>
          <p:spPr>
            <a:xfrm>
              <a:off x="8347157" y="4575169"/>
              <a:ext cx="568235" cy="568324"/>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a:buNone/>
                <a:defRPr/>
              </a:pPr>
              <a:endParaRPr sz="1800" kern="0">
                <a:latin typeface="Calibri"/>
                <a:ea typeface="Calibri"/>
                <a:cs typeface="Calibri"/>
                <a:sym typeface="Calibri"/>
              </a:endParaRPr>
            </a:p>
          </p:txBody>
        </p:sp>
        <p:sp>
          <p:nvSpPr>
            <p:cNvPr id="13" name="Google Shape;77;p7">
              <a:extLst>
                <a:ext uri="{FF2B5EF4-FFF2-40B4-BE49-F238E27FC236}">
                  <a16:creationId xmlns="" xmlns:a16="http://schemas.microsoft.com/office/drawing/2014/main" id="{6D5C18B8-CB7F-4CA8-82E4-BADEB9A8A98A}"/>
                </a:ext>
              </a:extLst>
            </p:cNvPr>
            <p:cNvSpPr>
              <a:spLocks noChangeArrowheads="1"/>
            </p:cNvSpPr>
            <p:nvPr/>
          </p:nvSpPr>
          <p:spPr bwMode="auto">
            <a:xfrm>
              <a:off x="8347157" y="2682871"/>
              <a:ext cx="568235" cy="1901822"/>
            </a:xfrm>
            <a:custGeom>
              <a:avLst/>
              <a:gdLst>
                <a:gd name="T0" fmla="*/ 0 w 21600"/>
                <a:gd name="T1" fmla="*/ 0 h 21600"/>
                <a:gd name="T2" fmla="*/ 21600 w 21600"/>
                <a:gd name="T3" fmla="*/ 21600 h 21600"/>
              </a:gdLst>
              <a:ahLst/>
              <a:cxnLst/>
              <a:rect l="T0" t="T1" r="T2" b="T3"/>
              <a:pathLst>
                <a:path w="21600" h="21600" extrusionOk="0">
                  <a:moveTo>
                    <a:pt x="21600" y="0"/>
                  </a:moveTo>
                  <a:lnTo>
                    <a:pt x="0" y="1170"/>
                  </a:lnTo>
                  <a:lnTo>
                    <a:pt x="0" y="21600"/>
                  </a:lnTo>
                  <a:lnTo>
                    <a:pt x="21600" y="20429"/>
                  </a:lnTo>
                  <a:lnTo>
                    <a:pt x="2160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grpSp>
      <p:sp>
        <p:nvSpPr>
          <p:cNvPr id="65"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6"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67"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4" name="Google Shape;68;p7">
            <a:extLst>
              <a:ext uri="{FF2B5EF4-FFF2-40B4-BE49-F238E27FC236}">
                <a16:creationId xmlns="" xmlns:a16="http://schemas.microsoft.com/office/drawing/2014/main" id="{E722832B-4903-4DCD-A2FE-E80D70387194}"/>
              </a:ext>
            </a:extLst>
          </p:cNvPr>
          <p:cNvSpPr txBox="1">
            <a:spLocks noGrp="1"/>
          </p:cNvSpPr>
          <p:nvPr>
            <p:ph type="sldNum" idx="10"/>
          </p:nvPr>
        </p:nvSpPr>
        <p:spPr/>
        <p:txBody>
          <a:bodyPr/>
          <a:lstStyle>
            <a:lvl1pPr>
              <a:defRPr/>
            </a:lvl1pPr>
          </a:lstStyle>
          <a:p>
            <a:fld id="{E02045C8-D01F-4B51-B4BF-02C98EB9EA48}" type="slidenum">
              <a:rPr lang="en-US" altLang="en-US"/>
              <a:pPr/>
              <a:t>‹#›</a:t>
            </a:fld>
            <a:endParaRPr lang="en-US" altLang="en-US"/>
          </a:p>
        </p:txBody>
      </p:sp>
    </p:spTree>
    <p:extLst>
      <p:ext uri="{BB962C8B-B14F-4D97-AF65-F5344CB8AC3E}">
        <p14:creationId xmlns:p14="http://schemas.microsoft.com/office/powerpoint/2010/main" val="416362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1_1_">
    <p:bg>
      <p:bgPr>
        <a:solidFill>
          <a:schemeClr val="lt1"/>
        </a:solidFill>
        <a:effectLst/>
      </p:bgPr>
    </p:bg>
    <p:spTree>
      <p:nvGrpSpPr>
        <p:cNvPr id="1" name=""/>
        <p:cNvGrpSpPr/>
        <p:nvPr/>
      </p:nvGrpSpPr>
      <p:grpSpPr>
        <a:xfrm>
          <a:off x="0" y="0"/>
          <a:ext cx="0" cy="0"/>
          <a:chOff x="0" y="0"/>
          <a:chExt cx="0" cy="0"/>
        </a:xfrm>
      </p:grpSpPr>
      <p:grpSp>
        <p:nvGrpSpPr>
          <p:cNvPr id="15" name="Group 14"/>
          <p:cNvGrpSpPr/>
          <p:nvPr/>
        </p:nvGrpSpPr>
        <p:grpSpPr>
          <a:xfrm>
            <a:off x="6962775" y="0"/>
            <a:ext cx="1952625" cy="5143500"/>
            <a:chOff x="6963076" y="0"/>
            <a:chExt cx="1952316" cy="5143493"/>
          </a:xfrm>
        </p:grpSpPr>
        <p:sp>
          <p:nvSpPr>
            <p:cNvPr id="1048579" name="Google Shape;70;p7"/>
            <p:cNvSpPr/>
            <p:nvPr/>
          </p:nvSpPr>
          <p:spPr bwMode="auto">
            <a:xfrm>
              <a:off x="6963076" y="3274552"/>
              <a:ext cx="359208" cy="1868940"/>
            </a:xfrm>
            <a:custGeom>
              <a:avLst/>
              <a:gdLst/>
              <a:ahLst/>
              <a:cxnLst/>
              <a:rect l="0" t="0" r="r" b="b"/>
              <a:pathLst>
                <a:path w="21600" h="21600">
                  <a:moveTo>
                    <a:pt x="21600" y="21600"/>
                  </a:moveTo>
                  <a:lnTo>
                    <a:pt x="21600" y="0"/>
                  </a:lnTo>
                  <a:lnTo>
                    <a:pt x="0" y="753"/>
                  </a:lnTo>
                  <a:lnTo>
                    <a:pt x="0" y="21600"/>
                  </a:lnTo>
                  <a:lnTo>
                    <a:pt x="21600" y="21600"/>
                  </a:lnTo>
                </a:path>
              </a:pathLst>
            </a:custGeom>
            <a:solidFill>
              <a:schemeClr val="accent1">
                <a:alpha val="100000"/>
              </a:schemeClr>
            </a:solidFill>
            <a:ln>
              <a:noFill/>
            </a:ln>
          </p:spPr>
        </p:sp>
        <p:sp>
          <p:nvSpPr>
            <p:cNvPr id="1048580" name="Google Shape;71;p7"/>
            <p:cNvSpPr/>
            <p:nvPr/>
          </p:nvSpPr>
          <p:spPr>
            <a:xfrm>
              <a:off x="6963076" y="977899"/>
              <a:ext cx="358718" cy="439737"/>
            </a:xfrm>
            <a:custGeom>
              <a:avLst/>
              <a:gdLst/>
              <a:ahLst/>
              <a:cxnLst/>
              <a:rect l="0" t="0" r="r" b="b"/>
              <a:pathLst>
                <a:path w="21600" h="21600">
                  <a:moveTo>
                    <a:pt x="0" y="21600"/>
                  </a:moveTo>
                  <a:lnTo>
                    <a:pt x="21600" y="18401"/>
                  </a:lnTo>
                  <a:lnTo>
                    <a:pt x="21600" y="0"/>
                  </a:lnTo>
                  <a:lnTo>
                    <a:pt x="0" y="3199"/>
                  </a:lnTo>
                  <a:lnTo>
                    <a:pt x="0" y="21600"/>
                  </a:lnTo>
                </a:path>
              </a:pathLst>
            </a:custGeom>
            <a:solidFill>
              <a:srgbClr val="FFD104">
                <a:alpha val="100000"/>
              </a:srgbClr>
            </a:solidFill>
            <a:ln>
              <a:noFill/>
            </a:ln>
          </p:spPr>
        </p:sp>
        <p:sp>
          <p:nvSpPr>
            <p:cNvPr id="1048581" name="Google Shape;72;p7"/>
            <p:cNvSpPr/>
            <p:nvPr/>
          </p:nvSpPr>
          <p:spPr>
            <a:xfrm>
              <a:off x="6963076" y="0"/>
              <a:ext cx="358718" cy="954087"/>
            </a:xfrm>
            <a:custGeom>
              <a:avLst/>
              <a:gdLst/>
              <a:ahLst/>
              <a:cxnLst/>
              <a:rect l="0" t="0" r="r" b="b"/>
              <a:pathLst>
                <a:path w="21600" h="21600">
                  <a:moveTo>
                    <a:pt x="21600" y="0"/>
                  </a:moveTo>
                  <a:lnTo>
                    <a:pt x="0" y="0"/>
                  </a:lnTo>
                  <a:lnTo>
                    <a:pt x="0" y="21600"/>
                  </a:lnTo>
                  <a:lnTo>
                    <a:pt x="21600" y="20125"/>
                  </a:lnTo>
                  <a:lnTo>
                    <a:pt x="21600" y="0"/>
                  </a:lnTo>
                </a:path>
              </a:pathLst>
            </a:custGeom>
            <a:solidFill>
              <a:srgbClr val="32E4C8">
                <a:alpha val="100000"/>
              </a:srgbClr>
            </a:solidFill>
            <a:ln>
              <a:noFill/>
            </a:ln>
          </p:spPr>
        </p:sp>
        <p:sp>
          <p:nvSpPr>
            <p:cNvPr id="1048582" name="Google Shape;73;p7"/>
            <p:cNvSpPr/>
            <p:nvPr/>
          </p:nvSpPr>
          <p:spPr>
            <a:xfrm>
              <a:off x="7415442" y="1035049"/>
              <a:ext cx="838067" cy="2962271"/>
            </a:xfrm>
            <a:custGeom>
              <a:avLst/>
              <a:gdLst/>
              <a:ahLst/>
              <a:cxnLst/>
              <a:rect l="0" t="0" r="r" b="b"/>
              <a:pathLst>
                <a:path w="21600" h="21600">
                  <a:moveTo>
                    <a:pt x="21600" y="0"/>
                  </a:moveTo>
                  <a:lnTo>
                    <a:pt x="0" y="1107"/>
                  </a:lnTo>
                  <a:lnTo>
                    <a:pt x="0" y="21600"/>
                  </a:lnTo>
                  <a:lnTo>
                    <a:pt x="21600" y="20492"/>
                  </a:lnTo>
                  <a:lnTo>
                    <a:pt x="21600" y="0"/>
                  </a:lnTo>
                </a:path>
              </a:pathLst>
            </a:custGeom>
            <a:solidFill>
              <a:srgbClr val="00799E">
                <a:alpha val="100000"/>
              </a:srgbClr>
            </a:solidFill>
            <a:ln>
              <a:noFill/>
            </a:ln>
          </p:spPr>
        </p:sp>
        <p:sp>
          <p:nvSpPr>
            <p:cNvPr id="1048583" name="Google Shape;74;p7"/>
            <p:cNvSpPr/>
            <p:nvPr/>
          </p:nvSpPr>
          <p:spPr bwMode="auto">
            <a:xfrm>
              <a:off x="7415771" y="0"/>
              <a:ext cx="837702" cy="1092042"/>
            </a:xfrm>
            <a:custGeom>
              <a:avLst/>
              <a:gdLst/>
              <a:ahLst/>
              <a:cxnLst/>
              <a:rect l="0" t="0" r="r" b="b"/>
              <a:pathLst>
                <a:path w="21600" h="21600">
                  <a:moveTo>
                    <a:pt x="0" y="21600"/>
                  </a:moveTo>
                  <a:lnTo>
                    <a:pt x="21600" y="18596"/>
                  </a:lnTo>
                  <a:lnTo>
                    <a:pt x="21600" y="0"/>
                  </a:lnTo>
                  <a:lnTo>
                    <a:pt x="0" y="0"/>
                  </a:lnTo>
                  <a:lnTo>
                    <a:pt x="0" y="21600"/>
                  </a:lnTo>
                </a:path>
              </a:pathLst>
            </a:custGeom>
            <a:solidFill>
              <a:schemeClr val="accent1">
                <a:alpha val="100000"/>
              </a:schemeClr>
            </a:solidFill>
            <a:ln>
              <a:noFill/>
            </a:ln>
          </p:spPr>
        </p:sp>
        <p:sp>
          <p:nvSpPr>
            <p:cNvPr id="1048584" name="Google Shape;75;p7"/>
            <p:cNvSpPr/>
            <p:nvPr/>
          </p:nvSpPr>
          <p:spPr bwMode="auto">
            <a:xfrm>
              <a:off x="8346880" y="1552004"/>
              <a:ext cx="568512" cy="1140210"/>
            </a:xfrm>
            <a:custGeom>
              <a:avLst/>
              <a:gdLst/>
              <a:ahLst/>
              <a:cxnLst/>
              <a:rect l="0" t="0" r="r" b="b"/>
              <a:pathLst>
                <a:path w="21600" h="21600">
                  <a:moveTo>
                    <a:pt x="0" y="21600"/>
                  </a:moveTo>
                  <a:lnTo>
                    <a:pt x="21600" y="19647"/>
                  </a:lnTo>
                  <a:lnTo>
                    <a:pt x="21600" y="0"/>
                  </a:lnTo>
                  <a:lnTo>
                    <a:pt x="0" y="1953"/>
                  </a:lnTo>
                  <a:lnTo>
                    <a:pt x="0" y="21600"/>
                  </a:lnTo>
                </a:path>
              </a:pathLst>
            </a:custGeom>
            <a:solidFill>
              <a:schemeClr val="accent2">
                <a:alpha val="100000"/>
              </a:schemeClr>
            </a:solidFill>
            <a:ln>
              <a:noFill/>
            </a:ln>
          </p:spPr>
        </p:sp>
        <p:sp>
          <p:nvSpPr>
            <p:cNvPr id="1048585" name="Google Shape;76;p7"/>
            <p:cNvSpPr/>
            <p:nvPr/>
          </p:nvSpPr>
          <p:spPr>
            <a:xfrm>
              <a:off x="8347157" y="4575169"/>
              <a:ext cx="568235" cy="568324"/>
            </a:xfrm>
            <a:custGeom>
              <a:avLst/>
              <a:gdLst/>
              <a:ahLst/>
              <a:cxnLst/>
              <a:rect l="0" t="0" r="r" b="b"/>
              <a:pathLst>
                <a:path w="21600" h="21600">
                  <a:moveTo>
                    <a:pt x="0" y="21600"/>
                  </a:moveTo>
                  <a:lnTo>
                    <a:pt x="21600" y="21600"/>
                  </a:lnTo>
                  <a:lnTo>
                    <a:pt x="21600" y="0"/>
                  </a:lnTo>
                  <a:lnTo>
                    <a:pt x="0" y="3912"/>
                  </a:lnTo>
                  <a:lnTo>
                    <a:pt x="0" y="21600"/>
                  </a:lnTo>
                </a:path>
              </a:pathLst>
            </a:custGeom>
            <a:solidFill>
              <a:srgbClr val="00799E">
                <a:alpha val="100000"/>
              </a:srgbClr>
            </a:solidFill>
            <a:ln>
              <a:noFill/>
            </a:ln>
          </p:spPr>
        </p:sp>
        <p:sp>
          <p:nvSpPr>
            <p:cNvPr id="1048586" name="Google Shape;77;p7"/>
            <p:cNvSpPr/>
            <p:nvPr/>
          </p:nvSpPr>
          <p:spPr bwMode="auto">
            <a:xfrm>
              <a:off x="8346880" y="2682241"/>
              <a:ext cx="568512" cy="1902258"/>
            </a:xfrm>
            <a:custGeom>
              <a:avLst/>
              <a:gdLst/>
              <a:ahLst/>
              <a:cxnLst/>
              <a:rect l="0" t="0" r="r" b="b"/>
              <a:pathLst>
                <a:path w="21600" h="21600">
                  <a:moveTo>
                    <a:pt x="21600" y="0"/>
                  </a:moveTo>
                  <a:lnTo>
                    <a:pt x="0" y="1170"/>
                  </a:lnTo>
                  <a:lnTo>
                    <a:pt x="0" y="21600"/>
                  </a:lnTo>
                  <a:lnTo>
                    <a:pt x="21600" y="20429"/>
                  </a:lnTo>
                  <a:lnTo>
                    <a:pt x="21600" y="0"/>
                  </a:lnTo>
                </a:path>
              </a:pathLst>
            </a:custGeom>
            <a:solidFill>
              <a:schemeClr val="accent1">
                <a:alpha val="100000"/>
              </a:schemeClr>
            </a:solidFill>
            <a:ln>
              <a:noFill/>
            </a:ln>
          </p:spPr>
        </p:sp>
      </p:grpSp>
      <p:sp>
        <p:nvSpPr>
          <p:cNvPr id="1048589" name="Google Shape;68;p7"/>
          <p:cNvSpPr txBox="1">
            <a:spLocks noGrp="1"/>
          </p:cNvSpPr>
          <p:nvPr>
            <p:ph type="sldNum" idx="4"/>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
        <p:nvSpPr>
          <p:cNvPr id="1048592"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1"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0"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2_1_">
    <p:bg>
      <p:bgPr>
        <a:solidFill>
          <a:schemeClr val="lt1"/>
        </a:solidFill>
        <a:effectLst/>
      </p:bgPr>
    </p:bg>
    <p:spTree>
      <p:nvGrpSpPr>
        <p:cNvPr id="1" name=""/>
        <p:cNvGrpSpPr/>
        <p:nvPr/>
      </p:nvGrpSpPr>
      <p:grpSpPr>
        <a:xfrm>
          <a:off x="0" y="0"/>
          <a:ext cx="0" cy="0"/>
          <a:chOff x="0" y="0"/>
          <a:chExt cx="0" cy="0"/>
        </a:xfrm>
      </p:grpSpPr>
      <p:grpSp>
        <p:nvGrpSpPr>
          <p:cNvPr id="15" name="Group 14"/>
          <p:cNvGrpSpPr/>
          <p:nvPr/>
        </p:nvGrpSpPr>
        <p:grpSpPr>
          <a:xfrm>
            <a:off x="6962775" y="0"/>
            <a:ext cx="1952625" cy="5143500"/>
            <a:chOff x="6963076" y="0"/>
            <a:chExt cx="1952316" cy="5143493"/>
          </a:xfrm>
        </p:grpSpPr>
        <p:sp>
          <p:nvSpPr>
            <p:cNvPr id="1048579" name="Google Shape;70;p7"/>
            <p:cNvSpPr/>
            <p:nvPr/>
          </p:nvSpPr>
          <p:spPr bwMode="auto">
            <a:xfrm>
              <a:off x="6963076" y="3274552"/>
              <a:ext cx="359208" cy="1868940"/>
            </a:xfrm>
            <a:custGeom>
              <a:avLst/>
              <a:gdLst/>
              <a:ahLst/>
              <a:cxnLst/>
              <a:rect l="0" t="0" r="r" b="b"/>
              <a:pathLst>
                <a:path w="21600" h="21600">
                  <a:moveTo>
                    <a:pt x="21600" y="21600"/>
                  </a:moveTo>
                  <a:lnTo>
                    <a:pt x="21600" y="0"/>
                  </a:lnTo>
                  <a:lnTo>
                    <a:pt x="0" y="753"/>
                  </a:lnTo>
                  <a:lnTo>
                    <a:pt x="0" y="21600"/>
                  </a:lnTo>
                  <a:lnTo>
                    <a:pt x="21600" y="21600"/>
                  </a:lnTo>
                </a:path>
              </a:pathLst>
            </a:custGeom>
            <a:solidFill>
              <a:schemeClr val="accent1">
                <a:alpha val="100000"/>
              </a:schemeClr>
            </a:solidFill>
            <a:ln>
              <a:noFill/>
            </a:ln>
          </p:spPr>
        </p:sp>
        <p:sp>
          <p:nvSpPr>
            <p:cNvPr id="1048580" name="Google Shape;71;p7"/>
            <p:cNvSpPr/>
            <p:nvPr/>
          </p:nvSpPr>
          <p:spPr>
            <a:xfrm>
              <a:off x="6963076" y="977899"/>
              <a:ext cx="358718" cy="439737"/>
            </a:xfrm>
            <a:custGeom>
              <a:avLst/>
              <a:gdLst/>
              <a:ahLst/>
              <a:cxnLst/>
              <a:rect l="0" t="0" r="r" b="b"/>
              <a:pathLst>
                <a:path w="21600" h="21600">
                  <a:moveTo>
                    <a:pt x="0" y="21600"/>
                  </a:moveTo>
                  <a:lnTo>
                    <a:pt x="21600" y="18401"/>
                  </a:lnTo>
                  <a:lnTo>
                    <a:pt x="21600" y="0"/>
                  </a:lnTo>
                  <a:lnTo>
                    <a:pt x="0" y="3199"/>
                  </a:lnTo>
                  <a:lnTo>
                    <a:pt x="0" y="21600"/>
                  </a:lnTo>
                </a:path>
              </a:pathLst>
            </a:custGeom>
            <a:solidFill>
              <a:srgbClr val="FFD104">
                <a:alpha val="100000"/>
              </a:srgbClr>
            </a:solidFill>
            <a:ln>
              <a:noFill/>
            </a:ln>
          </p:spPr>
        </p:sp>
        <p:sp>
          <p:nvSpPr>
            <p:cNvPr id="1048581" name="Google Shape;72;p7"/>
            <p:cNvSpPr/>
            <p:nvPr/>
          </p:nvSpPr>
          <p:spPr>
            <a:xfrm>
              <a:off x="6963076" y="0"/>
              <a:ext cx="358718" cy="954087"/>
            </a:xfrm>
            <a:custGeom>
              <a:avLst/>
              <a:gdLst/>
              <a:ahLst/>
              <a:cxnLst/>
              <a:rect l="0" t="0" r="r" b="b"/>
              <a:pathLst>
                <a:path w="21600" h="21600">
                  <a:moveTo>
                    <a:pt x="21600" y="0"/>
                  </a:moveTo>
                  <a:lnTo>
                    <a:pt x="0" y="0"/>
                  </a:lnTo>
                  <a:lnTo>
                    <a:pt x="0" y="21600"/>
                  </a:lnTo>
                  <a:lnTo>
                    <a:pt x="21600" y="20125"/>
                  </a:lnTo>
                  <a:lnTo>
                    <a:pt x="21600" y="0"/>
                  </a:lnTo>
                </a:path>
              </a:pathLst>
            </a:custGeom>
            <a:solidFill>
              <a:srgbClr val="32E4C8">
                <a:alpha val="100000"/>
              </a:srgbClr>
            </a:solidFill>
            <a:ln>
              <a:noFill/>
            </a:ln>
          </p:spPr>
        </p:sp>
        <p:sp>
          <p:nvSpPr>
            <p:cNvPr id="1048582" name="Google Shape;73;p7"/>
            <p:cNvSpPr/>
            <p:nvPr/>
          </p:nvSpPr>
          <p:spPr>
            <a:xfrm>
              <a:off x="7415442" y="1035049"/>
              <a:ext cx="838067" cy="2962271"/>
            </a:xfrm>
            <a:custGeom>
              <a:avLst/>
              <a:gdLst/>
              <a:ahLst/>
              <a:cxnLst/>
              <a:rect l="0" t="0" r="r" b="b"/>
              <a:pathLst>
                <a:path w="21600" h="21600">
                  <a:moveTo>
                    <a:pt x="21600" y="0"/>
                  </a:moveTo>
                  <a:lnTo>
                    <a:pt x="0" y="1107"/>
                  </a:lnTo>
                  <a:lnTo>
                    <a:pt x="0" y="21600"/>
                  </a:lnTo>
                  <a:lnTo>
                    <a:pt x="21600" y="20492"/>
                  </a:lnTo>
                  <a:lnTo>
                    <a:pt x="21600" y="0"/>
                  </a:lnTo>
                </a:path>
              </a:pathLst>
            </a:custGeom>
            <a:solidFill>
              <a:srgbClr val="00799E">
                <a:alpha val="100000"/>
              </a:srgbClr>
            </a:solidFill>
            <a:ln>
              <a:noFill/>
            </a:ln>
          </p:spPr>
        </p:sp>
        <p:sp>
          <p:nvSpPr>
            <p:cNvPr id="1048583" name="Google Shape;74;p7"/>
            <p:cNvSpPr/>
            <p:nvPr/>
          </p:nvSpPr>
          <p:spPr bwMode="auto">
            <a:xfrm>
              <a:off x="7415771" y="0"/>
              <a:ext cx="837702" cy="1092042"/>
            </a:xfrm>
            <a:custGeom>
              <a:avLst/>
              <a:gdLst/>
              <a:ahLst/>
              <a:cxnLst/>
              <a:rect l="0" t="0" r="r" b="b"/>
              <a:pathLst>
                <a:path w="21600" h="21600">
                  <a:moveTo>
                    <a:pt x="0" y="21600"/>
                  </a:moveTo>
                  <a:lnTo>
                    <a:pt x="21600" y="18596"/>
                  </a:lnTo>
                  <a:lnTo>
                    <a:pt x="21600" y="0"/>
                  </a:lnTo>
                  <a:lnTo>
                    <a:pt x="0" y="0"/>
                  </a:lnTo>
                  <a:lnTo>
                    <a:pt x="0" y="21600"/>
                  </a:lnTo>
                </a:path>
              </a:pathLst>
            </a:custGeom>
            <a:solidFill>
              <a:schemeClr val="accent1">
                <a:alpha val="100000"/>
              </a:schemeClr>
            </a:solidFill>
            <a:ln>
              <a:noFill/>
            </a:ln>
          </p:spPr>
        </p:sp>
        <p:sp>
          <p:nvSpPr>
            <p:cNvPr id="1048584" name="Google Shape;75;p7"/>
            <p:cNvSpPr/>
            <p:nvPr/>
          </p:nvSpPr>
          <p:spPr bwMode="auto">
            <a:xfrm>
              <a:off x="8346880" y="1552004"/>
              <a:ext cx="568512" cy="1140210"/>
            </a:xfrm>
            <a:custGeom>
              <a:avLst/>
              <a:gdLst/>
              <a:ahLst/>
              <a:cxnLst/>
              <a:rect l="0" t="0" r="r" b="b"/>
              <a:pathLst>
                <a:path w="21600" h="21600">
                  <a:moveTo>
                    <a:pt x="0" y="21600"/>
                  </a:moveTo>
                  <a:lnTo>
                    <a:pt x="21600" y="19647"/>
                  </a:lnTo>
                  <a:lnTo>
                    <a:pt x="21600" y="0"/>
                  </a:lnTo>
                  <a:lnTo>
                    <a:pt x="0" y="1953"/>
                  </a:lnTo>
                  <a:lnTo>
                    <a:pt x="0" y="21600"/>
                  </a:lnTo>
                </a:path>
              </a:pathLst>
            </a:custGeom>
            <a:solidFill>
              <a:schemeClr val="accent2">
                <a:alpha val="100000"/>
              </a:schemeClr>
            </a:solidFill>
            <a:ln>
              <a:noFill/>
            </a:ln>
          </p:spPr>
        </p:sp>
        <p:sp>
          <p:nvSpPr>
            <p:cNvPr id="1048585" name="Google Shape;76;p7"/>
            <p:cNvSpPr/>
            <p:nvPr/>
          </p:nvSpPr>
          <p:spPr>
            <a:xfrm>
              <a:off x="8347157" y="4575169"/>
              <a:ext cx="568235" cy="568324"/>
            </a:xfrm>
            <a:custGeom>
              <a:avLst/>
              <a:gdLst/>
              <a:ahLst/>
              <a:cxnLst/>
              <a:rect l="0" t="0" r="r" b="b"/>
              <a:pathLst>
                <a:path w="21600" h="21600">
                  <a:moveTo>
                    <a:pt x="0" y="21600"/>
                  </a:moveTo>
                  <a:lnTo>
                    <a:pt x="21600" y="21600"/>
                  </a:lnTo>
                  <a:lnTo>
                    <a:pt x="21600" y="0"/>
                  </a:lnTo>
                  <a:lnTo>
                    <a:pt x="0" y="3912"/>
                  </a:lnTo>
                  <a:lnTo>
                    <a:pt x="0" y="21600"/>
                  </a:lnTo>
                </a:path>
              </a:pathLst>
            </a:custGeom>
            <a:solidFill>
              <a:srgbClr val="00799E">
                <a:alpha val="100000"/>
              </a:srgbClr>
            </a:solidFill>
            <a:ln>
              <a:noFill/>
            </a:ln>
          </p:spPr>
        </p:sp>
        <p:sp>
          <p:nvSpPr>
            <p:cNvPr id="1048586" name="Google Shape;77;p7"/>
            <p:cNvSpPr/>
            <p:nvPr/>
          </p:nvSpPr>
          <p:spPr bwMode="auto">
            <a:xfrm>
              <a:off x="8346880" y="2682241"/>
              <a:ext cx="568512" cy="1902258"/>
            </a:xfrm>
            <a:custGeom>
              <a:avLst/>
              <a:gdLst/>
              <a:ahLst/>
              <a:cxnLst/>
              <a:rect l="0" t="0" r="r" b="b"/>
              <a:pathLst>
                <a:path w="21600" h="21600">
                  <a:moveTo>
                    <a:pt x="21600" y="0"/>
                  </a:moveTo>
                  <a:lnTo>
                    <a:pt x="0" y="1170"/>
                  </a:lnTo>
                  <a:lnTo>
                    <a:pt x="0" y="21600"/>
                  </a:lnTo>
                  <a:lnTo>
                    <a:pt x="21600" y="20429"/>
                  </a:lnTo>
                  <a:lnTo>
                    <a:pt x="21600" y="0"/>
                  </a:lnTo>
                </a:path>
              </a:pathLst>
            </a:custGeom>
            <a:solidFill>
              <a:schemeClr val="accent1">
                <a:alpha val="100000"/>
              </a:schemeClr>
            </a:solidFill>
            <a:ln>
              <a:noFill/>
            </a:ln>
          </p:spPr>
        </p:sp>
      </p:grpSp>
      <p:sp>
        <p:nvSpPr>
          <p:cNvPr id="1048589" name="Google Shape;68;p7"/>
          <p:cNvSpPr txBox="1">
            <a:spLocks noGrp="1"/>
          </p:cNvSpPr>
          <p:nvPr>
            <p:ph type="sldNum" idx="4"/>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
        <p:nvSpPr>
          <p:cNvPr id="1048592"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1"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0"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3_1_">
    <p:bg>
      <p:bgPr>
        <a:solidFill>
          <a:schemeClr val="lt1"/>
        </a:solidFill>
        <a:effectLst/>
      </p:bgPr>
    </p:bg>
    <p:spTree>
      <p:nvGrpSpPr>
        <p:cNvPr id="1" name=""/>
        <p:cNvGrpSpPr/>
        <p:nvPr/>
      </p:nvGrpSpPr>
      <p:grpSpPr>
        <a:xfrm>
          <a:off x="0" y="0"/>
          <a:ext cx="0" cy="0"/>
          <a:chOff x="0" y="0"/>
          <a:chExt cx="0" cy="0"/>
        </a:xfrm>
      </p:grpSpPr>
      <p:grpSp>
        <p:nvGrpSpPr>
          <p:cNvPr id="15" name="Group 14"/>
          <p:cNvGrpSpPr/>
          <p:nvPr/>
        </p:nvGrpSpPr>
        <p:grpSpPr>
          <a:xfrm>
            <a:off x="6962775" y="0"/>
            <a:ext cx="1952625" cy="5143500"/>
            <a:chOff x="6963076" y="0"/>
            <a:chExt cx="1952316" cy="5143493"/>
          </a:xfrm>
        </p:grpSpPr>
        <p:sp>
          <p:nvSpPr>
            <p:cNvPr id="1048579" name="Google Shape;70;p7"/>
            <p:cNvSpPr/>
            <p:nvPr/>
          </p:nvSpPr>
          <p:spPr bwMode="auto">
            <a:xfrm>
              <a:off x="6963076" y="3274552"/>
              <a:ext cx="359208" cy="1868940"/>
            </a:xfrm>
            <a:custGeom>
              <a:avLst/>
              <a:gdLst/>
              <a:ahLst/>
              <a:cxnLst/>
              <a:rect l="0" t="0" r="r" b="b"/>
              <a:pathLst>
                <a:path w="21600" h="21600">
                  <a:moveTo>
                    <a:pt x="21600" y="21600"/>
                  </a:moveTo>
                  <a:lnTo>
                    <a:pt x="21600" y="0"/>
                  </a:lnTo>
                  <a:lnTo>
                    <a:pt x="0" y="753"/>
                  </a:lnTo>
                  <a:lnTo>
                    <a:pt x="0" y="21600"/>
                  </a:lnTo>
                  <a:lnTo>
                    <a:pt x="21600" y="21600"/>
                  </a:lnTo>
                </a:path>
              </a:pathLst>
            </a:custGeom>
            <a:solidFill>
              <a:schemeClr val="accent1">
                <a:alpha val="100000"/>
              </a:schemeClr>
            </a:solidFill>
            <a:ln>
              <a:noFill/>
            </a:ln>
          </p:spPr>
        </p:sp>
        <p:sp>
          <p:nvSpPr>
            <p:cNvPr id="1048580" name="Google Shape;71;p7"/>
            <p:cNvSpPr/>
            <p:nvPr/>
          </p:nvSpPr>
          <p:spPr>
            <a:xfrm>
              <a:off x="6963076" y="977899"/>
              <a:ext cx="358718" cy="439737"/>
            </a:xfrm>
            <a:custGeom>
              <a:avLst/>
              <a:gdLst/>
              <a:ahLst/>
              <a:cxnLst/>
              <a:rect l="0" t="0" r="r" b="b"/>
              <a:pathLst>
                <a:path w="21600" h="21600">
                  <a:moveTo>
                    <a:pt x="0" y="21600"/>
                  </a:moveTo>
                  <a:lnTo>
                    <a:pt x="21600" y="18401"/>
                  </a:lnTo>
                  <a:lnTo>
                    <a:pt x="21600" y="0"/>
                  </a:lnTo>
                  <a:lnTo>
                    <a:pt x="0" y="3199"/>
                  </a:lnTo>
                  <a:lnTo>
                    <a:pt x="0" y="21600"/>
                  </a:lnTo>
                </a:path>
              </a:pathLst>
            </a:custGeom>
            <a:solidFill>
              <a:srgbClr val="FFD104">
                <a:alpha val="100000"/>
              </a:srgbClr>
            </a:solidFill>
            <a:ln>
              <a:noFill/>
            </a:ln>
          </p:spPr>
        </p:sp>
        <p:sp>
          <p:nvSpPr>
            <p:cNvPr id="1048581" name="Google Shape;72;p7"/>
            <p:cNvSpPr/>
            <p:nvPr/>
          </p:nvSpPr>
          <p:spPr>
            <a:xfrm>
              <a:off x="6963076" y="0"/>
              <a:ext cx="358718" cy="954087"/>
            </a:xfrm>
            <a:custGeom>
              <a:avLst/>
              <a:gdLst/>
              <a:ahLst/>
              <a:cxnLst/>
              <a:rect l="0" t="0" r="r" b="b"/>
              <a:pathLst>
                <a:path w="21600" h="21600">
                  <a:moveTo>
                    <a:pt x="21600" y="0"/>
                  </a:moveTo>
                  <a:lnTo>
                    <a:pt x="0" y="0"/>
                  </a:lnTo>
                  <a:lnTo>
                    <a:pt x="0" y="21600"/>
                  </a:lnTo>
                  <a:lnTo>
                    <a:pt x="21600" y="20125"/>
                  </a:lnTo>
                  <a:lnTo>
                    <a:pt x="21600" y="0"/>
                  </a:lnTo>
                </a:path>
              </a:pathLst>
            </a:custGeom>
            <a:solidFill>
              <a:srgbClr val="32E4C8">
                <a:alpha val="100000"/>
              </a:srgbClr>
            </a:solidFill>
            <a:ln>
              <a:noFill/>
            </a:ln>
          </p:spPr>
        </p:sp>
        <p:sp>
          <p:nvSpPr>
            <p:cNvPr id="1048582" name="Google Shape;73;p7"/>
            <p:cNvSpPr/>
            <p:nvPr/>
          </p:nvSpPr>
          <p:spPr>
            <a:xfrm>
              <a:off x="7415442" y="1035049"/>
              <a:ext cx="838067" cy="2962271"/>
            </a:xfrm>
            <a:custGeom>
              <a:avLst/>
              <a:gdLst/>
              <a:ahLst/>
              <a:cxnLst/>
              <a:rect l="0" t="0" r="r" b="b"/>
              <a:pathLst>
                <a:path w="21600" h="21600">
                  <a:moveTo>
                    <a:pt x="21600" y="0"/>
                  </a:moveTo>
                  <a:lnTo>
                    <a:pt x="0" y="1107"/>
                  </a:lnTo>
                  <a:lnTo>
                    <a:pt x="0" y="21600"/>
                  </a:lnTo>
                  <a:lnTo>
                    <a:pt x="21600" y="20492"/>
                  </a:lnTo>
                  <a:lnTo>
                    <a:pt x="21600" y="0"/>
                  </a:lnTo>
                </a:path>
              </a:pathLst>
            </a:custGeom>
            <a:solidFill>
              <a:srgbClr val="00799E">
                <a:alpha val="100000"/>
              </a:srgbClr>
            </a:solidFill>
            <a:ln>
              <a:noFill/>
            </a:ln>
          </p:spPr>
        </p:sp>
        <p:sp>
          <p:nvSpPr>
            <p:cNvPr id="1048583" name="Google Shape;74;p7"/>
            <p:cNvSpPr/>
            <p:nvPr/>
          </p:nvSpPr>
          <p:spPr bwMode="auto">
            <a:xfrm>
              <a:off x="7415771" y="0"/>
              <a:ext cx="837702" cy="1092042"/>
            </a:xfrm>
            <a:custGeom>
              <a:avLst/>
              <a:gdLst/>
              <a:ahLst/>
              <a:cxnLst/>
              <a:rect l="0" t="0" r="r" b="b"/>
              <a:pathLst>
                <a:path w="21600" h="21600">
                  <a:moveTo>
                    <a:pt x="0" y="21600"/>
                  </a:moveTo>
                  <a:lnTo>
                    <a:pt x="21600" y="18596"/>
                  </a:lnTo>
                  <a:lnTo>
                    <a:pt x="21600" y="0"/>
                  </a:lnTo>
                  <a:lnTo>
                    <a:pt x="0" y="0"/>
                  </a:lnTo>
                  <a:lnTo>
                    <a:pt x="0" y="21600"/>
                  </a:lnTo>
                </a:path>
              </a:pathLst>
            </a:custGeom>
            <a:solidFill>
              <a:schemeClr val="accent1">
                <a:alpha val="100000"/>
              </a:schemeClr>
            </a:solidFill>
            <a:ln>
              <a:noFill/>
            </a:ln>
          </p:spPr>
        </p:sp>
        <p:sp>
          <p:nvSpPr>
            <p:cNvPr id="1048584" name="Google Shape;75;p7"/>
            <p:cNvSpPr/>
            <p:nvPr/>
          </p:nvSpPr>
          <p:spPr bwMode="auto">
            <a:xfrm>
              <a:off x="8346880" y="1552004"/>
              <a:ext cx="568512" cy="1140210"/>
            </a:xfrm>
            <a:custGeom>
              <a:avLst/>
              <a:gdLst/>
              <a:ahLst/>
              <a:cxnLst/>
              <a:rect l="0" t="0" r="r" b="b"/>
              <a:pathLst>
                <a:path w="21600" h="21600">
                  <a:moveTo>
                    <a:pt x="0" y="21600"/>
                  </a:moveTo>
                  <a:lnTo>
                    <a:pt x="21600" y="19647"/>
                  </a:lnTo>
                  <a:lnTo>
                    <a:pt x="21600" y="0"/>
                  </a:lnTo>
                  <a:lnTo>
                    <a:pt x="0" y="1953"/>
                  </a:lnTo>
                  <a:lnTo>
                    <a:pt x="0" y="21600"/>
                  </a:lnTo>
                </a:path>
              </a:pathLst>
            </a:custGeom>
            <a:solidFill>
              <a:schemeClr val="accent2">
                <a:alpha val="100000"/>
              </a:schemeClr>
            </a:solidFill>
            <a:ln>
              <a:noFill/>
            </a:ln>
          </p:spPr>
        </p:sp>
        <p:sp>
          <p:nvSpPr>
            <p:cNvPr id="1048585" name="Google Shape;76;p7"/>
            <p:cNvSpPr/>
            <p:nvPr/>
          </p:nvSpPr>
          <p:spPr>
            <a:xfrm>
              <a:off x="8347157" y="4575169"/>
              <a:ext cx="568235" cy="568324"/>
            </a:xfrm>
            <a:custGeom>
              <a:avLst/>
              <a:gdLst/>
              <a:ahLst/>
              <a:cxnLst/>
              <a:rect l="0" t="0" r="r" b="b"/>
              <a:pathLst>
                <a:path w="21600" h="21600">
                  <a:moveTo>
                    <a:pt x="0" y="21600"/>
                  </a:moveTo>
                  <a:lnTo>
                    <a:pt x="21600" y="21600"/>
                  </a:lnTo>
                  <a:lnTo>
                    <a:pt x="21600" y="0"/>
                  </a:lnTo>
                  <a:lnTo>
                    <a:pt x="0" y="3912"/>
                  </a:lnTo>
                  <a:lnTo>
                    <a:pt x="0" y="21600"/>
                  </a:lnTo>
                </a:path>
              </a:pathLst>
            </a:custGeom>
            <a:solidFill>
              <a:srgbClr val="00799E">
                <a:alpha val="100000"/>
              </a:srgbClr>
            </a:solidFill>
            <a:ln>
              <a:noFill/>
            </a:ln>
          </p:spPr>
        </p:sp>
        <p:sp>
          <p:nvSpPr>
            <p:cNvPr id="1048586" name="Google Shape;77;p7"/>
            <p:cNvSpPr/>
            <p:nvPr/>
          </p:nvSpPr>
          <p:spPr bwMode="auto">
            <a:xfrm>
              <a:off x="8346880" y="2682241"/>
              <a:ext cx="568512" cy="1902258"/>
            </a:xfrm>
            <a:custGeom>
              <a:avLst/>
              <a:gdLst/>
              <a:ahLst/>
              <a:cxnLst/>
              <a:rect l="0" t="0" r="r" b="b"/>
              <a:pathLst>
                <a:path w="21600" h="21600">
                  <a:moveTo>
                    <a:pt x="21600" y="0"/>
                  </a:moveTo>
                  <a:lnTo>
                    <a:pt x="0" y="1170"/>
                  </a:lnTo>
                  <a:lnTo>
                    <a:pt x="0" y="21600"/>
                  </a:lnTo>
                  <a:lnTo>
                    <a:pt x="21600" y="20429"/>
                  </a:lnTo>
                  <a:lnTo>
                    <a:pt x="21600" y="0"/>
                  </a:lnTo>
                </a:path>
              </a:pathLst>
            </a:custGeom>
            <a:solidFill>
              <a:schemeClr val="accent1">
                <a:alpha val="100000"/>
              </a:schemeClr>
            </a:solidFill>
            <a:ln>
              <a:noFill/>
            </a:ln>
          </p:spPr>
        </p:sp>
      </p:grpSp>
      <p:sp>
        <p:nvSpPr>
          <p:cNvPr id="1048589" name="Google Shape;68;p7"/>
          <p:cNvSpPr txBox="1">
            <a:spLocks noGrp="1"/>
          </p:cNvSpPr>
          <p:nvPr>
            <p:ph type="sldNum" idx="4"/>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
        <p:nvSpPr>
          <p:cNvPr id="1048592"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1"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0"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4_1_">
    <p:bg>
      <p:bgPr>
        <a:solidFill>
          <a:schemeClr val="lt1"/>
        </a:solidFill>
        <a:effectLst/>
      </p:bgPr>
    </p:bg>
    <p:spTree>
      <p:nvGrpSpPr>
        <p:cNvPr id="1" name=""/>
        <p:cNvGrpSpPr/>
        <p:nvPr/>
      </p:nvGrpSpPr>
      <p:grpSpPr>
        <a:xfrm>
          <a:off x="0" y="0"/>
          <a:ext cx="0" cy="0"/>
          <a:chOff x="0" y="0"/>
          <a:chExt cx="0" cy="0"/>
        </a:xfrm>
      </p:grpSpPr>
      <p:grpSp>
        <p:nvGrpSpPr>
          <p:cNvPr id="15" name="Group 14"/>
          <p:cNvGrpSpPr/>
          <p:nvPr/>
        </p:nvGrpSpPr>
        <p:grpSpPr>
          <a:xfrm>
            <a:off x="6962775" y="0"/>
            <a:ext cx="1952625" cy="5143500"/>
            <a:chOff x="6963076" y="0"/>
            <a:chExt cx="1952316" cy="5143493"/>
          </a:xfrm>
        </p:grpSpPr>
        <p:sp>
          <p:nvSpPr>
            <p:cNvPr id="1048579" name="Google Shape;70;p7"/>
            <p:cNvSpPr/>
            <p:nvPr/>
          </p:nvSpPr>
          <p:spPr bwMode="auto">
            <a:xfrm>
              <a:off x="6963076" y="3274552"/>
              <a:ext cx="359208" cy="1868940"/>
            </a:xfrm>
            <a:custGeom>
              <a:avLst/>
              <a:gdLst/>
              <a:ahLst/>
              <a:cxnLst/>
              <a:rect l="0" t="0" r="r" b="b"/>
              <a:pathLst>
                <a:path w="21600" h="21600">
                  <a:moveTo>
                    <a:pt x="21600" y="21600"/>
                  </a:moveTo>
                  <a:lnTo>
                    <a:pt x="21600" y="0"/>
                  </a:lnTo>
                  <a:lnTo>
                    <a:pt x="0" y="753"/>
                  </a:lnTo>
                  <a:lnTo>
                    <a:pt x="0" y="21600"/>
                  </a:lnTo>
                  <a:lnTo>
                    <a:pt x="21600" y="21600"/>
                  </a:lnTo>
                </a:path>
              </a:pathLst>
            </a:custGeom>
            <a:solidFill>
              <a:schemeClr val="accent1">
                <a:alpha val="100000"/>
              </a:schemeClr>
            </a:solidFill>
            <a:ln>
              <a:noFill/>
            </a:ln>
          </p:spPr>
        </p:sp>
        <p:sp>
          <p:nvSpPr>
            <p:cNvPr id="1048580" name="Google Shape;71;p7"/>
            <p:cNvSpPr/>
            <p:nvPr/>
          </p:nvSpPr>
          <p:spPr>
            <a:xfrm>
              <a:off x="6963076" y="977899"/>
              <a:ext cx="358718" cy="439737"/>
            </a:xfrm>
            <a:custGeom>
              <a:avLst/>
              <a:gdLst/>
              <a:ahLst/>
              <a:cxnLst/>
              <a:rect l="0" t="0" r="r" b="b"/>
              <a:pathLst>
                <a:path w="21600" h="21600">
                  <a:moveTo>
                    <a:pt x="0" y="21600"/>
                  </a:moveTo>
                  <a:lnTo>
                    <a:pt x="21600" y="18401"/>
                  </a:lnTo>
                  <a:lnTo>
                    <a:pt x="21600" y="0"/>
                  </a:lnTo>
                  <a:lnTo>
                    <a:pt x="0" y="3199"/>
                  </a:lnTo>
                  <a:lnTo>
                    <a:pt x="0" y="21600"/>
                  </a:lnTo>
                </a:path>
              </a:pathLst>
            </a:custGeom>
            <a:solidFill>
              <a:srgbClr val="FFD104">
                <a:alpha val="100000"/>
              </a:srgbClr>
            </a:solidFill>
            <a:ln>
              <a:noFill/>
            </a:ln>
          </p:spPr>
        </p:sp>
        <p:sp>
          <p:nvSpPr>
            <p:cNvPr id="1048581" name="Google Shape;72;p7"/>
            <p:cNvSpPr/>
            <p:nvPr/>
          </p:nvSpPr>
          <p:spPr>
            <a:xfrm>
              <a:off x="6963076" y="0"/>
              <a:ext cx="358718" cy="954087"/>
            </a:xfrm>
            <a:custGeom>
              <a:avLst/>
              <a:gdLst/>
              <a:ahLst/>
              <a:cxnLst/>
              <a:rect l="0" t="0" r="r" b="b"/>
              <a:pathLst>
                <a:path w="21600" h="21600">
                  <a:moveTo>
                    <a:pt x="21600" y="0"/>
                  </a:moveTo>
                  <a:lnTo>
                    <a:pt x="0" y="0"/>
                  </a:lnTo>
                  <a:lnTo>
                    <a:pt x="0" y="21600"/>
                  </a:lnTo>
                  <a:lnTo>
                    <a:pt x="21600" y="20125"/>
                  </a:lnTo>
                  <a:lnTo>
                    <a:pt x="21600" y="0"/>
                  </a:lnTo>
                </a:path>
              </a:pathLst>
            </a:custGeom>
            <a:solidFill>
              <a:srgbClr val="32E4C8">
                <a:alpha val="100000"/>
              </a:srgbClr>
            </a:solidFill>
            <a:ln>
              <a:noFill/>
            </a:ln>
          </p:spPr>
        </p:sp>
        <p:sp>
          <p:nvSpPr>
            <p:cNvPr id="1048582" name="Google Shape;73;p7"/>
            <p:cNvSpPr/>
            <p:nvPr/>
          </p:nvSpPr>
          <p:spPr>
            <a:xfrm>
              <a:off x="7415442" y="1035049"/>
              <a:ext cx="838067" cy="2962271"/>
            </a:xfrm>
            <a:custGeom>
              <a:avLst/>
              <a:gdLst/>
              <a:ahLst/>
              <a:cxnLst/>
              <a:rect l="0" t="0" r="r" b="b"/>
              <a:pathLst>
                <a:path w="21600" h="21600">
                  <a:moveTo>
                    <a:pt x="21600" y="0"/>
                  </a:moveTo>
                  <a:lnTo>
                    <a:pt x="0" y="1107"/>
                  </a:lnTo>
                  <a:lnTo>
                    <a:pt x="0" y="21600"/>
                  </a:lnTo>
                  <a:lnTo>
                    <a:pt x="21600" y="20492"/>
                  </a:lnTo>
                  <a:lnTo>
                    <a:pt x="21600" y="0"/>
                  </a:lnTo>
                </a:path>
              </a:pathLst>
            </a:custGeom>
            <a:solidFill>
              <a:srgbClr val="00799E">
                <a:alpha val="100000"/>
              </a:srgbClr>
            </a:solidFill>
            <a:ln>
              <a:noFill/>
            </a:ln>
          </p:spPr>
        </p:sp>
        <p:sp>
          <p:nvSpPr>
            <p:cNvPr id="1048583" name="Google Shape;74;p7"/>
            <p:cNvSpPr/>
            <p:nvPr/>
          </p:nvSpPr>
          <p:spPr bwMode="auto">
            <a:xfrm>
              <a:off x="7415771" y="0"/>
              <a:ext cx="837702" cy="1092042"/>
            </a:xfrm>
            <a:custGeom>
              <a:avLst/>
              <a:gdLst/>
              <a:ahLst/>
              <a:cxnLst/>
              <a:rect l="0" t="0" r="r" b="b"/>
              <a:pathLst>
                <a:path w="21600" h="21600">
                  <a:moveTo>
                    <a:pt x="0" y="21600"/>
                  </a:moveTo>
                  <a:lnTo>
                    <a:pt x="21600" y="18596"/>
                  </a:lnTo>
                  <a:lnTo>
                    <a:pt x="21600" y="0"/>
                  </a:lnTo>
                  <a:lnTo>
                    <a:pt x="0" y="0"/>
                  </a:lnTo>
                  <a:lnTo>
                    <a:pt x="0" y="21600"/>
                  </a:lnTo>
                </a:path>
              </a:pathLst>
            </a:custGeom>
            <a:solidFill>
              <a:schemeClr val="accent1">
                <a:alpha val="100000"/>
              </a:schemeClr>
            </a:solidFill>
            <a:ln>
              <a:noFill/>
            </a:ln>
          </p:spPr>
        </p:sp>
        <p:sp>
          <p:nvSpPr>
            <p:cNvPr id="1048584" name="Google Shape;75;p7"/>
            <p:cNvSpPr/>
            <p:nvPr/>
          </p:nvSpPr>
          <p:spPr bwMode="auto">
            <a:xfrm>
              <a:off x="8346880" y="1552004"/>
              <a:ext cx="568512" cy="1140210"/>
            </a:xfrm>
            <a:custGeom>
              <a:avLst/>
              <a:gdLst/>
              <a:ahLst/>
              <a:cxnLst/>
              <a:rect l="0" t="0" r="r" b="b"/>
              <a:pathLst>
                <a:path w="21600" h="21600">
                  <a:moveTo>
                    <a:pt x="0" y="21600"/>
                  </a:moveTo>
                  <a:lnTo>
                    <a:pt x="21600" y="19647"/>
                  </a:lnTo>
                  <a:lnTo>
                    <a:pt x="21600" y="0"/>
                  </a:lnTo>
                  <a:lnTo>
                    <a:pt x="0" y="1953"/>
                  </a:lnTo>
                  <a:lnTo>
                    <a:pt x="0" y="21600"/>
                  </a:lnTo>
                </a:path>
              </a:pathLst>
            </a:custGeom>
            <a:solidFill>
              <a:schemeClr val="accent2">
                <a:alpha val="100000"/>
              </a:schemeClr>
            </a:solidFill>
            <a:ln>
              <a:noFill/>
            </a:ln>
          </p:spPr>
        </p:sp>
        <p:sp>
          <p:nvSpPr>
            <p:cNvPr id="1048585" name="Google Shape;76;p7"/>
            <p:cNvSpPr/>
            <p:nvPr/>
          </p:nvSpPr>
          <p:spPr>
            <a:xfrm>
              <a:off x="8347157" y="4575169"/>
              <a:ext cx="568235" cy="568324"/>
            </a:xfrm>
            <a:custGeom>
              <a:avLst/>
              <a:gdLst/>
              <a:ahLst/>
              <a:cxnLst/>
              <a:rect l="0" t="0" r="r" b="b"/>
              <a:pathLst>
                <a:path w="21600" h="21600">
                  <a:moveTo>
                    <a:pt x="0" y="21600"/>
                  </a:moveTo>
                  <a:lnTo>
                    <a:pt x="21600" y="21600"/>
                  </a:lnTo>
                  <a:lnTo>
                    <a:pt x="21600" y="0"/>
                  </a:lnTo>
                  <a:lnTo>
                    <a:pt x="0" y="3912"/>
                  </a:lnTo>
                  <a:lnTo>
                    <a:pt x="0" y="21600"/>
                  </a:lnTo>
                </a:path>
              </a:pathLst>
            </a:custGeom>
            <a:solidFill>
              <a:srgbClr val="00799E">
                <a:alpha val="100000"/>
              </a:srgbClr>
            </a:solidFill>
            <a:ln>
              <a:noFill/>
            </a:ln>
          </p:spPr>
        </p:sp>
        <p:sp>
          <p:nvSpPr>
            <p:cNvPr id="1048586" name="Google Shape;77;p7"/>
            <p:cNvSpPr/>
            <p:nvPr/>
          </p:nvSpPr>
          <p:spPr bwMode="auto">
            <a:xfrm>
              <a:off x="8346880" y="2682241"/>
              <a:ext cx="568512" cy="1902258"/>
            </a:xfrm>
            <a:custGeom>
              <a:avLst/>
              <a:gdLst/>
              <a:ahLst/>
              <a:cxnLst/>
              <a:rect l="0" t="0" r="r" b="b"/>
              <a:pathLst>
                <a:path w="21600" h="21600">
                  <a:moveTo>
                    <a:pt x="21600" y="0"/>
                  </a:moveTo>
                  <a:lnTo>
                    <a:pt x="0" y="1170"/>
                  </a:lnTo>
                  <a:lnTo>
                    <a:pt x="0" y="21600"/>
                  </a:lnTo>
                  <a:lnTo>
                    <a:pt x="21600" y="20429"/>
                  </a:lnTo>
                  <a:lnTo>
                    <a:pt x="21600" y="0"/>
                  </a:lnTo>
                </a:path>
              </a:pathLst>
            </a:custGeom>
            <a:solidFill>
              <a:schemeClr val="accent1">
                <a:alpha val="100000"/>
              </a:schemeClr>
            </a:solidFill>
            <a:ln>
              <a:noFill/>
            </a:ln>
          </p:spPr>
        </p:sp>
      </p:grpSp>
      <p:sp>
        <p:nvSpPr>
          <p:cNvPr id="1048589" name="Google Shape;68;p7"/>
          <p:cNvSpPr txBox="1">
            <a:spLocks noGrp="1"/>
          </p:cNvSpPr>
          <p:nvPr>
            <p:ph type="sldNum" idx="4"/>
          </p:nvPr>
        </p:nvSpPr>
        <p:spPr>
          <a:xfrm>
            <a:off x="8345487" y="4687887"/>
            <a:ext cx="569912" cy="455612"/>
          </a:xfrm>
          <a:prstGeom prst="rect">
            <a:avLst/>
          </a:prstGeom>
          <a:noFill/>
          <a:ln>
            <a:noFill/>
          </a:ln>
        </p:spPr>
        <p:txBody>
          <a:bodyPr vert="horz" lIns="0" tIns="0" rIns="0" bIns="0" anchor="ctr"/>
          <a:lstStyle>
            <a:lvl1pPr marL="0" indent="0" algn="l" rtl="0" fontAlgn="base" latinLnBrk="1">
              <a:lnSpc>
                <a:spcPct val="100000"/>
              </a:lnSpc>
              <a:spcBef>
                <a:spcPct val="0"/>
              </a:spcBef>
              <a:spcAft>
                <a:spcPct val="0"/>
              </a:spcAft>
              <a:buClr>
                <a:srgbClr val="000000"/>
              </a:buClr>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lvl="0" algn="ctr" eaLnBrk="1" latinLnBrk="1" hangingPunct="1">
              <a:buNone/>
            </a:pPr>
            <a:fld id="{566ABCEB-ACFC-4714-9973-3DA970169C29}" type="slidenum">
              <a:rPr lang="en-US" altLang="en-US" sz="1300">
                <a:solidFill>
                  <a:srgbClr val="FFFFFF"/>
                </a:solidFill>
                <a:latin typeface="Oswald" pitchFamily="2" charset="0"/>
                <a:sym typeface="Oswald" pitchFamily="2" charset="0"/>
              </a:rPr>
              <a:t>‹#›</a:t>
            </a:fld>
            <a:endParaRPr lang="en-US" altLang="en-US" sz="1300">
              <a:solidFill>
                <a:srgbClr val="FFFFFF"/>
              </a:solidFill>
              <a:latin typeface="Oswald" pitchFamily="2" charset="0"/>
              <a:sym typeface="Oswald" pitchFamily="2" charset="0"/>
            </a:endParaRPr>
          </a:p>
        </p:txBody>
      </p:sp>
      <p:sp>
        <p:nvSpPr>
          <p:cNvPr id="1048592"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1"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8590"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Tree>
    <p:extLst>
      <p:ext uri="{BB962C8B-B14F-4D97-AF65-F5344CB8AC3E}">
        <p14:creationId xmlns:p14="http://schemas.microsoft.com/office/powerpoint/2010/main" val="13441827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 xmlns:a16="http://schemas.microsoft.com/office/drawing/2014/main" id="{AC5527EE-7EA9-4BFB-BAE2-369261973DBF}"/>
              </a:ext>
            </a:extLst>
          </p:cNvPr>
          <p:cNvSpPr txBox="1">
            <a:spLocks noGrp="1"/>
          </p:cNvSpPr>
          <p:nvPr>
            <p:ph type="title"/>
          </p:nvPr>
        </p:nvSpPr>
        <p:spPr bwMode="auto">
          <a:xfrm>
            <a:off x="550863" y="760413"/>
            <a:ext cx="61071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 xmlns:a16="http://schemas.microsoft.com/office/drawing/2014/main" id="{46913BB7-1025-4B5E-BACA-6461BA448754}"/>
              </a:ext>
            </a:extLst>
          </p:cNvPr>
          <p:cNvSpPr txBox="1">
            <a:spLocks noGrp="1"/>
          </p:cNvSpPr>
          <p:nvPr>
            <p:ph type="body" idx="1"/>
          </p:nvPr>
        </p:nvSpPr>
        <p:spPr bwMode="auto">
          <a:xfrm>
            <a:off x="550863" y="1354138"/>
            <a:ext cx="6107112"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 xmlns:a16="http://schemas.microsoft.com/office/drawing/2014/main" id="{F6BF48CE-605A-48DB-B6AD-7D9E4968C041}"/>
              </a:ext>
            </a:extLst>
          </p:cNvPr>
          <p:cNvSpPr txBox="1">
            <a:spLocks noGrp="1"/>
          </p:cNvSpPr>
          <p:nvPr>
            <p:ph type="sldNum" idx="12"/>
          </p:nvPr>
        </p:nvSpPr>
        <p:spPr bwMode="auto">
          <a:xfrm>
            <a:off x="8345488" y="4687888"/>
            <a:ext cx="5699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ctr" eaLnBrk="1" hangingPunct="1">
              <a:buClr>
                <a:srgbClr val="000000"/>
              </a:buClr>
              <a:buFont typeface="Arial" panose="020B0604020202020204" pitchFamily="34" charset="0"/>
              <a:buNone/>
              <a:defRPr sz="1300">
                <a:solidFill>
                  <a:srgbClr val="FFFFFF"/>
                </a:solidFill>
                <a:latin typeface="Oswald" charset="0"/>
                <a:sym typeface="Oswald" charset="0"/>
              </a:defRPr>
            </a:lvl1pPr>
          </a:lstStyle>
          <a:p>
            <a:fld id="{7389F44D-8990-413F-B3C3-7CAAFDF9DFD1}"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ransition>
    <p:fade thruBlk="1"/>
  </p:transition>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Google Shape;140;p13">
            <a:extLst>
              <a:ext uri="{FF2B5EF4-FFF2-40B4-BE49-F238E27FC236}">
                <a16:creationId xmlns="" xmlns:a16="http://schemas.microsoft.com/office/drawing/2014/main" id="{B4DF1596-F95F-4AFD-B133-6C9C5574F282}"/>
              </a:ext>
            </a:extLst>
          </p:cNvPr>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1AF9821F-2C55-4A78-B478-495B48E9ED32}" type="slidenum">
              <a:rPr lang="en-US" altLang="en-US" sz="1300">
                <a:solidFill>
                  <a:srgbClr val="FFFFFF"/>
                </a:solidFill>
                <a:latin typeface="Oswald" charset="0"/>
                <a:sym typeface="Oswald" charset="0"/>
              </a:rPr>
              <a:pPr>
                <a:buFont typeface="Arial" panose="020B0604020202020204" pitchFamily="34" charset="0"/>
                <a:buNone/>
              </a:pPr>
              <a:t>1</a:t>
            </a:fld>
            <a:endParaRPr lang="en-US" altLang="en-US" sz="1300">
              <a:solidFill>
                <a:srgbClr val="FFFFFF"/>
              </a:solidFill>
              <a:latin typeface="Oswald" charset="0"/>
              <a:sym typeface="Oswald" charset="0"/>
            </a:endParaRPr>
          </a:p>
        </p:txBody>
      </p:sp>
      <p:sp>
        <p:nvSpPr>
          <p:cNvPr id="5123" name="Title 6">
            <a:extLst>
              <a:ext uri="{FF2B5EF4-FFF2-40B4-BE49-F238E27FC236}">
                <a16:creationId xmlns="" xmlns:a16="http://schemas.microsoft.com/office/drawing/2014/main" id="{861C24F5-4091-41AD-9303-42B7D8F11465}"/>
              </a:ext>
            </a:extLst>
          </p:cNvPr>
          <p:cNvSpPr txBox="1">
            <a:spLocks noGrp="1"/>
          </p:cNvSpPr>
          <p:nvPr>
            <p:ph type="title"/>
          </p:nvPr>
        </p:nvSpPr>
        <p:spPr>
          <a:xfrm>
            <a:off x="1219200" y="2098675"/>
            <a:ext cx="6107113" cy="396875"/>
          </a:xfrm>
        </p:spPr>
        <p:txBody>
          <a:bodyPr/>
          <a:lstStyle/>
          <a:p>
            <a:pPr algn="ctr" eaLnBrk="1" hangingPunct="1">
              <a:lnSpc>
                <a:spcPct val="90000"/>
              </a:lnSpc>
              <a:spcBef>
                <a:spcPct val="0"/>
              </a:spcBef>
              <a:spcAft>
                <a:spcPct val="0"/>
              </a:spcAft>
              <a:buClr>
                <a:schemeClr val="accent1"/>
              </a:buClr>
              <a:buFont typeface="Oswald" charset="0"/>
              <a:buNone/>
            </a:pPr>
            <a:r>
              <a:rPr lang="en-US" altLang="en-US" sz="3200" dirty="0">
                <a:solidFill>
                  <a:schemeClr val="accent1"/>
                </a:solidFill>
                <a:latin typeface="Oswald" charset="0"/>
                <a:cs typeface="Arial" panose="020B0604020202020204" pitchFamily="34" charset="0"/>
                <a:sym typeface="Oswald" charset="0"/>
              </a:rPr>
              <a:t/>
            </a:r>
            <a:br>
              <a:rPr lang="en-US" altLang="en-US" sz="3200" dirty="0">
                <a:solidFill>
                  <a:schemeClr val="accent1"/>
                </a:solidFill>
                <a:latin typeface="Oswald" charset="0"/>
                <a:cs typeface="Arial" panose="020B0604020202020204" pitchFamily="34" charset="0"/>
                <a:sym typeface="Oswald" charset="0"/>
              </a:rPr>
            </a:br>
            <a:r>
              <a:rPr lang="en-US" altLang="en-US" sz="3200" dirty="0">
                <a:solidFill>
                  <a:schemeClr val="accent1"/>
                </a:solidFill>
                <a:latin typeface="Oswald" charset="0"/>
                <a:cs typeface="Arial" panose="020B0604020202020204" pitchFamily="34" charset="0"/>
                <a:sym typeface="Oswald" charset="0"/>
              </a:rPr>
              <a:t/>
            </a:r>
            <a:br>
              <a:rPr lang="en-US" altLang="en-US" sz="3200" dirty="0">
                <a:solidFill>
                  <a:schemeClr val="accent1"/>
                </a:solidFill>
                <a:latin typeface="Oswald" charset="0"/>
                <a:cs typeface="Arial" panose="020B0604020202020204" pitchFamily="34" charset="0"/>
                <a:sym typeface="Oswald" charset="0"/>
              </a:rPr>
            </a:br>
            <a:r>
              <a:rPr lang="en-US" altLang="en-US" sz="3200" b="1" dirty="0">
                <a:solidFill>
                  <a:schemeClr val="accent1"/>
                </a:solidFill>
                <a:latin typeface="Oswald" charset="0"/>
                <a:cs typeface="Arial" panose="020B0604020202020204" pitchFamily="34" charset="0"/>
                <a:sym typeface="Oswald" charset="0"/>
              </a:rPr>
              <a:t>Speech Emotion </a:t>
            </a:r>
            <a:r>
              <a:rPr lang="en-US" altLang="en-US" sz="3200" b="1" dirty="0" smtClean="0">
                <a:solidFill>
                  <a:schemeClr val="accent1"/>
                </a:solidFill>
                <a:latin typeface="Oswald" charset="0"/>
                <a:cs typeface="Arial" panose="020B0604020202020204" pitchFamily="34" charset="0"/>
                <a:sym typeface="Oswald" charset="0"/>
              </a:rPr>
              <a:t>Recognition</a:t>
            </a:r>
            <a:br>
              <a:rPr lang="en-US" altLang="en-US" sz="3200" b="1" dirty="0" smtClean="0">
                <a:solidFill>
                  <a:schemeClr val="accent1"/>
                </a:solidFill>
                <a:latin typeface="Oswald" charset="0"/>
                <a:cs typeface="Arial" panose="020B0604020202020204" pitchFamily="34" charset="0"/>
                <a:sym typeface="Oswald" charset="0"/>
              </a:rPr>
            </a:br>
            <a:r>
              <a:rPr lang="en-US" altLang="en-US" sz="3200" b="1" dirty="0" smtClean="0">
                <a:solidFill>
                  <a:schemeClr val="accent1"/>
                </a:solidFill>
                <a:latin typeface="Oswald" charset="0"/>
                <a:cs typeface="Arial" panose="020B0604020202020204" pitchFamily="34" charset="0"/>
                <a:sym typeface="Oswald" charset="0"/>
              </a:rPr>
              <a:t>using </a:t>
            </a:r>
            <a:br>
              <a:rPr lang="en-US" altLang="en-US" sz="3200" b="1" dirty="0" smtClean="0">
                <a:solidFill>
                  <a:schemeClr val="accent1"/>
                </a:solidFill>
                <a:latin typeface="Oswald" charset="0"/>
                <a:cs typeface="Arial" panose="020B0604020202020204" pitchFamily="34" charset="0"/>
                <a:sym typeface="Oswald" charset="0"/>
              </a:rPr>
            </a:br>
            <a:r>
              <a:rPr lang="en-US" altLang="en-US" sz="3200" b="1" dirty="0" smtClean="0">
                <a:solidFill>
                  <a:schemeClr val="accent1"/>
                </a:solidFill>
                <a:latin typeface="Oswald" charset="0"/>
                <a:cs typeface="Arial" panose="020B0604020202020204" pitchFamily="34" charset="0"/>
                <a:sym typeface="Oswald" charset="0"/>
              </a:rPr>
              <a:t>MLPClassifier</a:t>
            </a:r>
            <a:endParaRPr lang="en-US" altLang="en-US" sz="3200" dirty="0">
              <a:solidFill>
                <a:schemeClr val="accent1"/>
              </a:solidFill>
              <a:latin typeface="Oswald" charset="0"/>
              <a:cs typeface="Arial" panose="020B0604020202020204" pitchFamily="34" charset="0"/>
              <a:sym typeface="Oswald" charset="0"/>
            </a:endParaRPr>
          </a:p>
        </p:txBody>
      </p:sp>
      <p:sp>
        <p:nvSpPr>
          <p:cNvPr id="5124" name="Rectangle 10">
            <a:extLst>
              <a:ext uri="{FF2B5EF4-FFF2-40B4-BE49-F238E27FC236}">
                <a16:creationId xmlns="" xmlns:a16="http://schemas.microsoft.com/office/drawing/2014/main" id="{AA41E75C-B2C0-40BF-810D-727E0A7AF352}"/>
              </a:ext>
            </a:extLst>
          </p:cNvPr>
          <p:cNvSpPr>
            <a:spLocks noChangeArrowheads="1"/>
          </p:cNvSpPr>
          <p:nvPr/>
        </p:nvSpPr>
        <p:spPr bwMode="auto">
          <a:xfrm>
            <a:off x="838200" y="3104912"/>
            <a:ext cx="4572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b="1" dirty="0"/>
              <a:t>Team Members: </a:t>
            </a:r>
          </a:p>
          <a:p>
            <a:pPr eaLnBrk="1" hangingPunct="1">
              <a:buFont typeface="Arial" panose="020B0604020202020204" pitchFamily="34" charset="0"/>
              <a:buNone/>
            </a:pPr>
            <a:r>
              <a:rPr lang="en-US" altLang="en-US" dirty="0" err="1" smtClean="0"/>
              <a:t>Saket</a:t>
            </a:r>
            <a:r>
              <a:rPr lang="en-US" altLang="en-US" dirty="0" smtClean="0"/>
              <a:t> Kumar</a:t>
            </a:r>
          </a:p>
          <a:p>
            <a:pPr eaLnBrk="1" hangingPunct="1">
              <a:buNone/>
            </a:pPr>
            <a:r>
              <a:rPr lang="en-US" altLang="en-US" dirty="0" err="1" smtClean="0"/>
              <a:t>Vipin</a:t>
            </a:r>
            <a:r>
              <a:rPr lang="en-US" altLang="en-US" dirty="0" smtClean="0"/>
              <a:t> </a:t>
            </a:r>
            <a:r>
              <a:rPr lang="en-US" altLang="en-US" dirty="0"/>
              <a:t>Kumar </a:t>
            </a:r>
            <a:r>
              <a:rPr lang="en-US" altLang="en-US" dirty="0" smtClean="0"/>
              <a:t>Yadav</a:t>
            </a:r>
            <a:endParaRPr lang="en-US" altLang="en-US" dirty="0"/>
          </a:p>
          <a:p>
            <a:pPr eaLnBrk="1" hangingPunct="1">
              <a:buFont typeface="Arial" panose="020B0604020202020204" pitchFamily="34" charset="0"/>
              <a:buNone/>
            </a:pPr>
            <a:r>
              <a:rPr lang="en-US" altLang="en-US" dirty="0" err="1" smtClean="0"/>
              <a:t>Manikant</a:t>
            </a:r>
            <a:endParaRPr lang="en-US" altLang="en-US" dirty="0" smtClean="0"/>
          </a:p>
          <a:p>
            <a:pPr eaLnBrk="1" hangingPunct="1">
              <a:buNone/>
            </a:pPr>
            <a:r>
              <a:rPr lang="en-US" altLang="en-US" dirty="0" err="1"/>
              <a:t>Sudhanshu</a:t>
            </a:r>
            <a:r>
              <a:rPr lang="en-US" altLang="en-US" dirty="0"/>
              <a:t> Gupta</a:t>
            </a:r>
          </a:p>
          <a:p>
            <a:pPr eaLnBrk="1" hangingPunct="1">
              <a:buFont typeface="Arial" panose="020B0604020202020204" pitchFamily="34" charset="0"/>
              <a:buNone/>
            </a:pPr>
            <a:endParaRPr lang="en-US" altLang="en-US" dirty="0"/>
          </a:p>
        </p:txBody>
      </p:sp>
      <p:sp>
        <p:nvSpPr>
          <p:cNvPr id="5125" name="Rectangle 11">
            <a:extLst>
              <a:ext uri="{FF2B5EF4-FFF2-40B4-BE49-F238E27FC236}">
                <a16:creationId xmlns="" xmlns:a16="http://schemas.microsoft.com/office/drawing/2014/main" id="{5B3AA9CB-5E84-4664-B203-9B5402D104A3}"/>
              </a:ext>
            </a:extLst>
          </p:cNvPr>
          <p:cNvSpPr>
            <a:spLocks noChangeArrowheads="1"/>
          </p:cNvSpPr>
          <p:nvPr/>
        </p:nvSpPr>
        <p:spPr bwMode="auto">
          <a:xfrm>
            <a:off x="4191000" y="3257550"/>
            <a:ext cx="28956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b="1" dirty="0"/>
              <a:t>Guided By: </a:t>
            </a:r>
          </a:p>
          <a:p>
            <a:pPr eaLnBrk="1" hangingPunct="1">
              <a:buFont typeface="Arial" panose="020B0604020202020204" pitchFamily="34" charset="0"/>
              <a:buNone/>
            </a:pPr>
            <a:r>
              <a:rPr lang="en-US" altLang="en-US" b="1" dirty="0"/>
              <a:t>Mr. </a:t>
            </a:r>
            <a:r>
              <a:rPr lang="en-US" altLang="en-US" b="1" dirty="0" smtClean="0"/>
              <a:t>S. </a:t>
            </a:r>
            <a:r>
              <a:rPr lang="en-US" altLang="en-US" b="1" dirty="0" err="1" smtClean="0"/>
              <a:t>Yuvaraj</a:t>
            </a:r>
            <a:r>
              <a:rPr lang="en-US" altLang="en-US" b="1" dirty="0"/>
              <a:t> </a:t>
            </a:r>
            <a:r>
              <a:rPr lang="en-US" altLang="en-US" b="1" dirty="0" smtClean="0"/>
              <a:t>M.E., (Ph.D.)</a:t>
            </a:r>
            <a:endParaRPr lang="en-US" altLang="en-US" b="1" dirty="0" smtClean="0"/>
          </a:p>
          <a:p>
            <a:pPr eaLnBrk="1" hangingPunct="1">
              <a:buFont typeface="Arial" panose="020B0604020202020204" pitchFamily="34" charset="0"/>
              <a:buNone/>
            </a:pPr>
            <a:r>
              <a:rPr lang="en-US" altLang="en-US" dirty="0" smtClean="0"/>
              <a:t>Assistant </a:t>
            </a:r>
            <a:r>
              <a:rPr lang="en-US" altLang="en-US" dirty="0"/>
              <a:t>Professor, Dept. of CSE </a:t>
            </a:r>
          </a:p>
        </p:txBody>
      </p:sp>
      <p:pic>
        <p:nvPicPr>
          <p:cNvPr id="5126" name="Picture 2" descr="SECE-TBI : : Welcome to Sri Eshwar TBI">
            <a:extLst>
              <a:ext uri="{FF2B5EF4-FFF2-40B4-BE49-F238E27FC236}">
                <a16:creationId xmlns="" xmlns:a16="http://schemas.microsoft.com/office/drawing/2014/main" id="{AA450099-630F-435C-8423-0C7C1EBF7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r>
              <a:rPr lang="en-US" altLang="en-US" sz="2800" dirty="0" smtClean="0">
                <a:solidFill>
                  <a:srgbClr val="304046"/>
                </a:solidFill>
                <a:latin typeface="Times New Roman" panose="02020603050405020304" pitchFamily="18" charset="0"/>
                <a:sym typeface="Oswald" pitchFamily="2" charset="0"/>
              </a:rPr>
              <a:t>DATASET (</a:t>
            </a:r>
            <a:r>
              <a:rPr lang="en-GB" altLang="en-US" sz="2800" dirty="0" smtClean="0"/>
              <a:t>TESS )</a:t>
            </a:r>
            <a:endParaRPr lang="en-US" altLang="en-US" sz="2800" dirty="0">
              <a:solidFill>
                <a:srgbClr val="304046"/>
              </a:solidFill>
              <a:latin typeface="Times New Roman" panose="02020603050405020304" pitchFamily="18" charset="0"/>
              <a:sym typeface="Oswald" pitchFamily="2" charset="0"/>
            </a:endParaRPr>
          </a:p>
        </p:txBody>
      </p:sp>
      <p:sp>
        <p:nvSpPr>
          <p:cNvPr id="1048638"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US" sz="2000" dirty="0"/>
              <a:t>Toronto emotional speech set (TESS) </a:t>
            </a:r>
            <a:r>
              <a:rPr lang="en-US" sz="2000" dirty="0" smtClean="0"/>
              <a:t>dataset contains </a:t>
            </a:r>
            <a:r>
              <a:rPr lang="en-US" sz="2000" dirty="0"/>
              <a:t>2800 </a:t>
            </a:r>
            <a:r>
              <a:rPr lang="en-US" sz="2000" dirty="0" smtClean="0"/>
              <a:t>files. </a:t>
            </a:r>
          </a:p>
          <a:p>
            <a:pPr marL="457200" lvl="0" indent="-355600">
              <a:buFont typeface="Arial" panose="020B0604020202020204" pitchFamily="34" charset="0"/>
              <a:buChar char="▸"/>
            </a:pPr>
            <a:endParaRPr lang="en-US" sz="2000" dirty="0" smtClean="0"/>
          </a:p>
          <a:p>
            <a:pPr marL="457200" lvl="0" indent="-355600">
              <a:buFont typeface="Arial" panose="020B0604020202020204" pitchFamily="34" charset="0"/>
              <a:buChar char="▸"/>
            </a:pPr>
            <a:r>
              <a:rPr lang="en-US" sz="2000" dirty="0" smtClean="0"/>
              <a:t>A </a:t>
            </a:r>
            <a:r>
              <a:rPr lang="en-US" sz="2000" dirty="0"/>
              <a:t>set of 200 target words were spoken in the carrier phrase "Say the word _____' by two actresses (aged 26 and 64 years) and recordings were made of the set portraying each of seven emotions</a:t>
            </a:r>
            <a:r>
              <a:rPr lang="en-US" sz="2000" dirty="0" smtClean="0"/>
              <a:t>. </a:t>
            </a:r>
          </a:p>
        </p:txBody>
      </p:sp>
      <p:pic>
        <p:nvPicPr>
          <p:cNvPr id="2097162"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extLst>
      <p:ext uri="{BB962C8B-B14F-4D97-AF65-F5344CB8AC3E}">
        <p14:creationId xmlns:p14="http://schemas.microsoft.com/office/powerpoint/2010/main" val="846923561"/>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MODULES</a:t>
            </a:r>
          </a:p>
        </p:txBody>
      </p:sp>
      <p:sp>
        <p:nvSpPr>
          <p:cNvPr id="1048632" name="Text Placeholder 2"/>
          <p:cNvSpPr txBox="1">
            <a:spLocks noGrp="1"/>
          </p:cNvSpPr>
          <p:nvPr>
            <p:ph type="body" idx="4294967295"/>
          </p:nvPr>
        </p:nvSpPr>
        <p:spPr>
          <a:xfrm>
            <a:off x="398462" y="1352550"/>
            <a:ext cx="6688138"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dirty="0"/>
              <a:t>PRE-PROCESSING:</a:t>
            </a:r>
          </a:p>
          <a:p>
            <a:pPr marL="914400" lvl="1" indent="-355600">
              <a:spcBef>
                <a:spcPts val="800"/>
              </a:spcBef>
              <a:buFont typeface="Arial" panose="020B0604020202020204" pitchFamily="34" charset="0"/>
              <a:buChar char="▹"/>
            </a:pPr>
            <a:r>
              <a:rPr lang="en-IN" altLang="en-US" sz="2000" dirty="0"/>
              <a:t>The expression of emotions is incorporated into </a:t>
            </a:r>
          </a:p>
          <a:p>
            <a:pPr marL="558800" lvl="1">
              <a:spcBef>
                <a:spcPts val="800"/>
              </a:spcBef>
            </a:pPr>
            <a:r>
              <a:rPr lang="en-IN" altLang="en-US" sz="2000" dirty="0" smtClean="0"/>
              <a:t>	synthesized </a:t>
            </a:r>
            <a:r>
              <a:rPr lang="en-IN" altLang="en-US" sz="2000" dirty="0"/>
              <a:t>speech so that the computer is able to </a:t>
            </a:r>
            <a:r>
              <a:rPr lang="en-IN" altLang="en-US" sz="2000" dirty="0" smtClean="0"/>
              <a:t>	convey </a:t>
            </a:r>
            <a:r>
              <a:rPr lang="en-IN" altLang="en-US" sz="2000" dirty="0"/>
              <a:t>emotions in speech.</a:t>
            </a:r>
          </a:p>
          <a:p>
            <a:pPr marL="914400" lvl="1" indent="-355600">
              <a:spcBef>
                <a:spcPts val="800"/>
              </a:spcBef>
              <a:buFont typeface="Arial" panose="020B0604020202020204" pitchFamily="34" charset="0"/>
              <a:buChar char="▹"/>
            </a:pPr>
            <a:r>
              <a:rPr lang="en-IN" altLang="en-US" sz="2000" dirty="0"/>
              <a:t>Voice conversion technology aims to automatically transform the voice with a source speaking style.</a:t>
            </a:r>
          </a:p>
          <a:p>
            <a:pPr marL="914400" lvl="1" indent="-355600">
              <a:spcBef>
                <a:spcPts val="800"/>
              </a:spcBef>
              <a:buFont typeface="Arial" panose="020B0604020202020204" pitchFamily="34" charset="0"/>
              <a:buChar char="▹"/>
            </a:pPr>
            <a:r>
              <a:rPr lang="en-IN" altLang="en-US" sz="2000" dirty="0"/>
              <a:t>The system for converting neural speech to </a:t>
            </a:r>
            <a:endParaRPr lang="en-IN" altLang="en-US" sz="2000" dirty="0" smtClean="0"/>
          </a:p>
          <a:p>
            <a:pPr marL="558800" lvl="1">
              <a:spcBef>
                <a:spcPts val="800"/>
              </a:spcBef>
            </a:pPr>
            <a:r>
              <a:rPr lang="en-IN" altLang="en-US" sz="2000" dirty="0" smtClean="0"/>
              <a:t>     emotional </a:t>
            </a:r>
            <a:r>
              <a:rPr lang="en-IN" altLang="en-US" sz="2000" dirty="0"/>
              <a:t>speech can be broken down into two </a:t>
            </a:r>
            <a:endParaRPr lang="en-IN" altLang="en-US" sz="2000" dirty="0" smtClean="0"/>
          </a:p>
          <a:p>
            <a:pPr marL="558800" lvl="1">
              <a:spcBef>
                <a:spcPts val="800"/>
              </a:spcBef>
            </a:pPr>
            <a:r>
              <a:rPr lang="en-IN" altLang="en-US" sz="2000" dirty="0"/>
              <a:t>	</a:t>
            </a:r>
            <a:r>
              <a:rPr lang="en-IN" altLang="en-US" sz="2000" dirty="0" smtClean="0"/>
              <a:t>stages</a:t>
            </a:r>
            <a:r>
              <a:rPr lang="en-IN" altLang="en-US" sz="2000" dirty="0"/>
              <a:t>: 1) Training 2) Transformation</a:t>
            </a:r>
          </a:p>
        </p:txBody>
      </p:sp>
      <p:pic>
        <p:nvPicPr>
          <p:cNvPr id="2097159" name="Picture 2" descr="SECE-TBI : : Welcome to Sri Eshwar TBI"/>
          <p:cNvPicPr/>
          <p:nvPr/>
        </p:nvPicPr>
        <p:blipFill>
          <a:blip r:embed="rId2"/>
          <a:srcRect/>
          <a:stretch>
            <a:fillRect/>
          </a:stretch>
        </p:blipFill>
        <p:spPr>
          <a:xfrm>
            <a:off x="228600" y="214312"/>
            <a:ext cx="1295400" cy="315912"/>
          </a:xfrm>
          <a:prstGeom prst="rect">
            <a:avLst/>
          </a:prstGeom>
          <a:noFill/>
          <a:ln>
            <a:noFill/>
          </a:ln>
        </p:spPr>
      </p:pic>
    </p:spTree>
    <p:extLst>
      <p:ext uri="{BB962C8B-B14F-4D97-AF65-F5344CB8AC3E}">
        <p14:creationId xmlns:p14="http://schemas.microsoft.com/office/powerpoint/2010/main" val="1276039407"/>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MODULES</a:t>
            </a:r>
          </a:p>
        </p:txBody>
      </p:sp>
      <p:sp>
        <p:nvSpPr>
          <p:cNvPr id="1048634" name="Text Placeholder 2"/>
          <p:cNvSpPr txBox="1">
            <a:spLocks noGrp="1"/>
          </p:cNvSpPr>
          <p:nvPr>
            <p:ph type="body" idx="4294967295"/>
          </p:nvPr>
        </p:nvSpPr>
        <p:spPr>
          <a:xfrm>
            <a:off x="550862" y="1354137"/>
            <a:ext cx="6230938"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dirty="0"/>
              <a:t>Feature Extraction:</a:t>
            </a:r>
          </a:p>
          <a:p>
            <a:pPr marL="914400" lvl="1" indent="-355600">
              <a:spcBef>
                <a:spcPts val="800"/>
              </a:spcBef>
              <a:buFont typeface="Arial" panose="020B0604020202020204" pitchFamily="34" charset="0"/>
              <a:buChar char="▹"/>
            </a:pPr>
            <a:r>
              <a:rPr lang="en-GB" altLang="en-US" sz="2000" dirty="0"/>
              <a:t>Emotions can be expressed by speech, </a:t>
            </a:r>
            <a:endParaRPr lang="en-GB" altLang="en-US" sz="2000" dirty="0" smtClean="0"/>
          </a:p>
          <a:p>
            <a:pPr marL="558800" lvl="1">
              <a:spcBef>
                <a:spcPts val="800"/>
              </a:spcBef>
            </a:pPr>
            <a:r>
              <a:rPr lang="en-GB" altLang="en-US" sz="2000" dirty="0"/>
              <a:t>	</a:t>
            </a:r>
            <a:r>
              <a:rPr lang="en-GB" altLang="en-US" sz="2000" dirty="0" smtClean="0"/>
              <a:t>because </a:t>
            </a:r>
            <a:r>
              <a:rPr lang="en-GB" altLang="en-US" sz="2000" dirty="0"/>
              <a:t>speech contains the characteristic </a:t>
            </a:r>
            <a:endParaRPr lang="en-GB" altLang="en-US" sz="2000" dirty="0" smtClean="0"/>
          </a:p>
          <a:p>
            <a:pPr marL="558800" lvl="1">
              <a:spcBef>
                <a:spcPts val="800"/>
              </a:spcBef>
            </a:pPr>
            <a:r>
              <a:rPr lang="en-GB" altLang="en-US" sz="2000" dirty="0" smtClean="0"/>
              <a:t>	parameters </a:t>
            </a:r>
            <a:r>
              <a:rPr lang="en-GB" altLang="en-US" sz="2000" dirty="0"/>
              <a:t>that can reflect emotion information.</a:t>
            </a:r>
          </a:p>
          <a:p>
            <a:pPr marL="914400" lvl="1" indent="-355600">
              <a:spcBef>
                <a:spcPts val="800"/>
              </a:spcBef>
              <a:buFont typeface="Arial" panose="020B0604020202020204" pitchFamily="34" charset="0"/>
              <a:buChar char="▹"/>
            </a:pPr>
            <a:r>
              <a:rPr lang="en-GB" altLang="en-US" sz="2000" dirty="0"/>
              <a:t>The quality of feature extraction directly affects the accuracy of SER.</a:t>
            </a:r>
          </a:p>
          <a:p>
            <a:pPr marL="914400" lvl="1" indent="-355600">
              <a:spcBef>
                <a:spcPts val="800"/>
              </a:spcBef>
              <a:buFont typeface="Arial" panose="020B0604020202020204" pitchFamily="34" charset="0"/>
              <a:buChar char="▹"/>
            </a:pPr>
            <a:endParaRPr lang="en-IN" altLang="en-US" sz="2000" dirty="0"/>
          </a:p>
        </p:txBody>
      </p:sp>
      <p:pic>
        <p:nvPicPr>
          <p:cNvPr id="2097160" name="Picture 2" descr="SECE-TBI : : Welcome to Sri Eshwar TBI"/>
          <p:cNvPicPr/>
          <p:nvPr/>
        </p:nvPicPr>
        <p:blipFill>
          <a:blip r:embed="rId2"/>
          <a:srcRect/>
          <a:stretch>
            <a:fillRect/>
          </a:stretch>
        </p:blipFill>
        <p:spPr>
          <a:xfrm>
            <a:off x="228600" y="214312"/>
            <a:ext cx="1295400" cy="315912"/>
          </a:xfrm>
          <a:prstGeom prst="rect">
            <a:avLst/>
          </a:prstGeom>
          <a:noFill/>
          <a:ln>
            <a:noFill/>
          </a:ln>
        </p:spPr>
      </p:pic>
    </p:spTree>
    <p:extLst>
      <p:ext uri="{BB962C8B-B14F-4D97-AF65-F5344CB8AC3E}">
        <p14:creationId xmlns:p14="http://schemas.microsoft.com/office/powerpoint/2010/main" val="2720629459"/>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MODULES</a:t>
            </a:r>
          </a:p>
        </p:txBody>
      </p:sp>
      <p:sp>
        <p:nvSpPr>
          <p:cNvPr id="1048636" name="Text Placeholder 2"/>
          <p:cNvSpPr txBox="1">
            <a:spLocks noGrp="1"/>
          </p:cNvSpPr>
          <p:nvPr>
            <p:ph type="body" idx="4294967295"/>
          </p:nvPr>
        </p:nvSpPr>
        <p:spPr>
          <a:xfrm>
            <a:off x="550862" y="1354137"/>
            <a:ext cx="6307138"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dirty="0"/>
              <a:t>Emotion Recognition</a:t>
            </a:r>
          </a:p>
          <a:p>
            <a:pPr marL="914400" lvl="1" indent="-355600">
              <a:spcBef>
                <a:spcPts val="800"/>
              </a:spcBef>
              <a:buFont typeface="Arial" panose="020B0604020202020204" pitchFamily="34" charset="0"/>
              <a:buChar char="▹"/>
            </a:pPr>
            <a:r>
              <a:rPr lang="en-GB" altLang="en-US" sz="2000" dirty="0"/>
              <a:t>Modulation spectral features are extracted from an auditory-inspired long-term </a:t>
            </a:r>
            <a:r>
              <a:rPr lang="en-GB" altLang="en-US" sz="2000" dirty="0" err="1"/>
              <a:t>spectro</a:t>
            </a:r>
            <a:r>
              <a:rPr lang="en-GB" altLang="en-US" sz="2000" dirty="0"/>
              <a:t>-temporal representation.</a:t>
            </a:r>
          </a:p>
          <a:p>
            <a:pPr marL="914400" lvl="1" indent="-355600">
              <a:spcBef>
                <a:spcPts val="800"/>
              </a:spcBef>
              <a:buFont typeface="Arial" panose="020B0604020202020204" pitchFamily="34" charset="0"/>
              <a:buChar char="▹"/>
            </a:pPr>
            <a:r>
              <a:rPr lang="en-GB" altLang="en-US" sz="2000" dirty="0"/>
              <a:t>The speech signal is first decomposed by an </a:t>
            </a:r>
            <a:endParaRPr lang="en-GB" altLang="en-US" sz="2000" dirty="0" smtClean="0"/>
          </a:p>
          <a:p>
            <a:pPr marL="558800" lvl="1">
              <a:spcBef>
                <a:spcPts val="800"/>
              </a:spcBef>
            </a:pPr>
            <a:r>
              <a:rPr lang="en-GB" altLang="en-US" sz="2000" dirty="0"/>
              <a:t>	</a:t>
            </a:r>
            <a:r>
              <a:rPr lang="en-GB" altLang="en-US" sz="2000" dirty="0" smtClean="0"/>
              <a:t>auditory </a:t>
            </a:r>
            <a:r>
              <a:rPr lang="en-GB" altLang="en-US" sz="2000" dirty="0" err="1"/>
              <a:t>filterbank</a:t>
            </a:r>
            <a:r>
              <a:rPr lang="en-GB" altLang="en-US" sz="2000" dirty="0"/>
              <a:t>, then the energy graph is </a:t>
            </a:r>
            <a:endParaRPr lang="en-GB" altLang="en-US" sz="2000" dirty="0" smtClean="0"/>
          </a:p>
          <a:p>
            <a:pPr marL="558800" lvl="1">
              <a:spcBef>
                <a:spcPts val="800"/>
              </a:spcBef>
            </a:pPr>
            <a:r>
              <a:rPr lang="en-GB" altLang="en-US" sz="2000" dirty="0"/>
              <a:t>	</a:t>
            </a:r>
            <a:r>
              <a:rPr lang="en-GB" altLang="en-US" sz="2000" dirty="0" smtClean="0"/>
              <a:t>formed</a:t>
            </a:r>
            <a:r>
              <a:rPr lang="en-GB" altLang="en-US" sz="2000" dirty="0"/>
              <a:t>.</a:t>
            </a:r>
          </a:p>
          <a:p>
            <a:pPr marL="914400" lvl="1" indent="-355600">
              <a:spcBef>
                <a:spcPts val="800"/>
              </a:spcBef>
              <a:buFont typeface="Arial" panose="020B0604020202020204" pitchFamily="34" charset="0"/>
              <a:buChar char="▹"/>
            </a:pPr>
            <a:r>
              <a:rPr lang="en-GB" altLang="en-US" sz="2000" dirty="0"/>
              <a:t>The mean of energy, taken all over frames in every spectral band provides a feature.</a:t>
            </a:r>
          </a:p>
        </p:txBody>
      </p:sp>
      <p:pic>
        <p:nvPicPr>
          <p:cNvPr id="2097161"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extLst>
      <p:ext uri="{BB962C8B-B14F-4D97-AF65-F5344CB8AC3E}">
        <p14:creationId xmlns:p14="http://schemas.microsoft.com/office/powerpoint/2010/main" val="3081635197"/>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dirty="0" smtClean="0"/>
              <a:t>Screenshots</a:t>
            </a:r>
            <a:endParaRPr lang="en-GB" altLang="en-US" sz="2800" dirty="0"/>
          </a:p>
        </p:txBody>
      </p:sp>
      <p:pic>
        <p:nvPicPr>
          <p:cNvPr id="2097170"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98" y="1733550"/>
            <a:ext cx="3505200" cy="1671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581150"/>
            <a:ext cx="3707767"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1276350"/>
            <a:ext cx="2057400" cy="304800"/>
          </a:xfrm>
          <a:prstGeom prst="rect">
            <a:avLst/>
          </a:prstGeom>
          <a:noFill/>
        </p:spPr>
        <p:txBody>
          <a:bodyPr wrap="square" rtlCol="0">
            <a:spAutoFit/>
          </a:bodyPr>
          <a:lstStyle/>
          <a:p>
            <a:r>
              <a:rPr lang="en-US" dirty="0" smtClean="0"/>
              <a:t>Classification report</a:t>
            </a:r>
            <a:endParaRPr lang="en-US" dirty="0"/>
          </a:p>
        </p:txBody>
      </p:sp>
    </p:spTree>
    <p:extLst>
      <p:ext uri="{BB962C8B-B14F-4D97-AF65-F5344CB8AC3E}">
        <p14:creationId xmlns:p14="http://schemas.microsoft.com/office/powerpoint/2010/main" val="12572706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dirty="0" smtClean="0"/>
              <a:t>Screenshots</a:t>
            </a:r>
            <a:endParaRPr lang="en-GB" altLang="en-US" sz="2800" dirty="0"/>
          </a:p>
        </p:txBody>
      </p:sp>
      <p:pic>
        <p:nvPicPr>
          <p:cNvPr id="2097170"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297" y="1428750"/>
            <a:ext cx="4776061" cy="117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409950"/>
            <a:ext cx="62714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19200" y="2800350"/>
            <a:ext cx="3048000" cy="307777"/>
          </a:xfrm>
          <a:prstGeom prst="rect">
            <a:avLst/>
          </a:prstGeom>
          <a:noFill/>
        </p:spPr>
        <p:txBody>
          <a:bodyPr wrap="square" rtlCol="0">
            <a:spAutoFit/>
          </a:bodyPr>
          <a:lstStyle/>
          <a:p>
            <a:r>
              <a:rPr lang="en-US" dirty="0" smtClean="0"/>
              <a:t>Example file predictions</a:t>
            </a:r>
            <a:endParaRPr lang="en-US" dirty="0"/>
          </a:p>
        </p:txBody>
      </p:sp>
    </p:spTree>
    <p:extLst>
      <p:ext uri="{BB962C8B-B14F-4D97-AF65-F5344CB8AC3E}">
        <p14:creationId xmlns:p14="http://schemas.microsoft.com/office/powerpoint/2010/main" val="2502863007"/>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System Specification</a:t>
            </a:r>
          </a:p>
        </p:txBody>
      </p:sp>
      <p:sp>
        <p:nvSpPr>
          <p:cNvPr id="1048644" name="Text Placeholder 2"/>
          <p:cNvSpPr txBox="1">
            <a:spLocks noGrp="1"/>
          </p:cNvSpPr>
          <p:nvPr>
            <p:ph type="body" idx="4294967295"/>
          </p:nvPr>
        </p:nvSpPr>
        <p:spPr>
          <a:xfrm>
            <a:off x="550862" y="1354137"/>
            <a:ext cx="2852737"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101600" lvl="0" indent="0">
              <a:buNone/>
            </a:pPr>
            <a:r>
              <a:rPr lang="en-GB" altLang="en-US" sz="2000" b="1" dirty="0"/>
              <a:t>Hardware Specification</a:t>
            </a:r>
          </a:p>
          <a:p>
            <a:pPr marL="101600" lvl="0" indent="0">
              <a:buFont typeface="Arial" panose="020B0604020202020204" pitchFamily="34" charset="0"/>
              <a:buChar char="▸"/>
            </a:pPr>
            <a:r>
              <a:rPr lang="en-GB" altLang="en-US" sz="2000" dirty="0"/>
              <a:t>System: Intel(R) core i7 Processor</a:t>
            </a:r>
          </a:p>
          <a:p>
            <a:pPr marL="101600" lvl="0" indent="0">
              <a:buFont typeface="Arial" panose="020B0604020202020204" pitchFamily="34" charset="0"/>
              <a:buChar char="▸"/>
            </a:pPr>
            <a:r>
              <a:rPr lang="en-GB" altLang="en-US" sz="2000" dirty="0"/>
              <a:t>Hard Disk: 1TB</a:t>
            </a:r>
          </a:p>
          <a:p>
            <a:pPr marL="101600" lvl="0" indent="0">
              <a:buFont typeface="Arial" panose="020B0604020202020204" pitchFamily="34" charset="0"/>
              <a:buChar char="▸"/>
            </a:pPr>
            <a:r>
              <a:rPr lang="en-GB" altLang="en-US" sz="2000" dirty="0"/>
              <a:t>Monitor: Dell</a:t>
            </a:r>
          </a:p>
          <a:p>
            <a:pPr marL="101600" lvl="0" indent="0">
              <a:buFont typeface="Arial" panose="020B0604020202020204" pitchFamily="34" charset="0"/>
              <a:buChar char="▸"/>
            </a:pPr>
            <a:r>
              <a:rPr lang="en-GB" altLang="en-US" sz="2000" dirty="0"/>
              <a:t>Ram: 8GB</a:t>
            </a:r>
          </a:p>
        </p:txBody>
      </p:sp>
      <p:sp>
        <p:nvSpPr>
          <p:cNvPr id="1048645" name="Text Placeholder 3"/>
          <p:cNvSpPr txBox="1">
            <a:spLocks noGrp="1"/>
          </p:cNvSpPr>
          <p:nvPr>
            <p:ph type="body" idx="4294967295"/>
          </p:nvPr>
        </p:nvSpPr>
        <p:spPr>
          <a:xfrm>
            <a:off x="3805237" y="1363663"/>
            <a:ext cx="2852737"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101600" lvl="0" indent="0">
              <a:buNone/>
            </a:pPr>
            <a:r>
              <a:rPr lang="en-GB" altLang="en-US" sz="2000" b="1" dirty="0"/>
              <a:t>Software Specifications</a:t>
            </a:r>
          </a:p>
          <a:p>
            <a:pPr marL="101600" lvl="0" indent="0">
              <a:buFont typeface="Arial" panose="020B0604020202020204" pitchFamily="34" charset="0"/>
              <a:buChar char="▸"/>
            </a:pPr>
            <a:r>
              <a:rPr lang="en-GB" altLang="en-US" sz="2000" dirty="0"/>
              <a:t>OS: Windows 10</a:t>
            </a:r>
          </a:p>
          <a:p>
            <a:pPr marL="101600" lvl="0" indent="0">
              <a:buFont typeface="Arial" panose="020B0604020202020204" pitchFamily="34" charset="0"/>
              <a:buChar char="▸"/>
            </a:pPr>
            <a:r>
              <a:rPr lang="en-GB" altLang="en-US" sz="2000" dirty="0"/>
              <a:t>Coding Lang: Python</a:t>
            </a:r>
          </a:p>
          <a:p>
            <a:pPr marL="101600" lvl="0" indent="0">
              <a:buFont typeface="Arial" panose="020B0604020202020204" pitchFamily="34" charset="0"/>
              <a:buChar char="▸"/>
            </a:pPr>
            <a:r>
              <a:rPr lang="en-GB" altLang="en-US" sz="2000" dirty="0"/>
              <a:t>Tools: VS </a:t>
            </a:r>
            <a:r>
              <a:rPr lang="en-GB" altLang="en-US" sz="2000" dirty="0" smtClean="0"/>
              <a:t>Code, </a:t>
            </a:r>
            <a:r>
              <a:rPr lang="en-GB" altLang="en-US" sz="2000" dirty="0" err="1" smtClean="0"/>
              <a:t>Jupyter</a:t>
            </a:r>
            <a:r>
              <a:rPr lang="en-GB" altLang="en-US" sz="2000" dirty="0" smtClean="0"/>
              <a:t> </a:t>
            </a:r>
            <a:r>
              <a:rPr lang="en-GB" altLang="en-US" sz="2000" dirty="0" err="1" smtClean="0"/>
              <a:t>notebok</a:t>
            </a:r>
            <a:endParaRPr lang="en-GB" altLang="en-US" sz="2000" dirty="0"/>
          </a:p>
        </p:txBody>
      </p:sp>
      <p:pic>
        <p:nvPicPr>
          <p:cNvPr id="2097168"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extLst>
      <p:ext uri="{BB962C8B-B14F-4D97-AF65-F5344CB8AC3E}">
        <p14:creationId xmlns:p14="http://schemas.microsoft.com/office/powerpoint/2010/main" val="4000913837"/>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dirty="0"/>
              <a:t>Conclusion</a:t>
            </a:r>
          </a:p>
        </p:txBody>
      </p:sp>
      <p:sp>
        <p:nvSpPr>
          <p:cNvPr id="1048649"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zh-CN" altLang="en-US" sz="2000" dirty="0">
                <a:ea typeface="Times New Roman" panose="02020603050405020304" pitchFamily="18" charset="0"/>
                <a:sym typeface="Times New Roman" panose="02020603050405020304" pitchFamily="18" charset="0"/>
              </a:rPr>
              <a:t>Through this project, we showed how we can leverage Machine learning to obtain the underlying emotion from speech audio data and some insights on the human expression of emotion through voice</a:t>
            </a:r>
            <a:r>
              <a:rPr lang="zh-CN" altLang="en-US" sz="2000" dirty="0" smtClean="0">
                <a:ea typeface="Times New Roman" panose="02020603050405020304" pitchFamily="18" charset="0"/>
                <a:sym typeface="Times New Roman" panose="02020603050405020304" pitchFamily="18" charset="0"/>
              </a:rPr>
              <a:t>.</a:t>
            </a:r>
            <a:endParaRPr lang="en-US" altLang="zh-CN" sz="2000" dirty="0" smtClean="0">
              <a:ea typeface="Times New Roman" panose="02020603050405020304" pitchFamily="18" charset="0"/>
              <a:sym typeface="Times New Roman" panose="02020603050405020304" pitchFamily="18" charset="0"/>
            </a:endParaRPr>
          </a:p>
          <a:p>
            <a:pPr marL="101600" lvl="0"/>
            <a:r>
              <a:rPr lang="zh-CN" altLang="en-US" sz="2000" dirty="0" smtClean="0">
                <a:ea typeface="Times New Roman" panose="02020603050405020304" pitchFamily="18" charset="0"/>
                <a:sym typeface="Times New Roman" panose="02020603050405020304" pitchFamily="18" charset="0"/>
              </a:rPr>
              <a:t> </a:t>
            </a:r>
            <a:endParaRPr lang="zh-CN" altLang="en-US"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r>
              <a:rPr lang="zh-CN" altLang="en-US" sz="2000" dirty="0">
                <a:ea typeface="Times New Roman" panose="02020603050405020304" pitchFamily="18" charset="0"/>
                <a:sym typeface="Times New Roman" panose="02020603050405020304" pitchFamily="18" charset="0"/>
              </a:rPr>
              <a:t>This system can be employed in a variety of setups like Call Centre for complaints or marketing, in voice-based virtual assistants or chatbots, in linguistic research, etc.</a:t>
            </a:r>
          </a:p>
        </p:txBody>
      </p:sp>
      <p:pic>
        <p:nvPicPr>
          <p:cNvPr id="2097170"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extLst>
      <p:ext uri="{BB962C8B-B14F-4D97-AF65-F5344CB8AC3E}">
        <p14:creationId xmlns:p14="http://schemas.microsoft.com/office/powerpoint/2010/main" val="3274706413"/>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dirty="0" smtClean="0"/>
              <a:t>Future Enhancements</a:t>
            </a:r>
            <a:endParaRPr lang="en-GB" altLang="en-US" sz="2800" dirty="0"/>
          </a:p>
        </p:txBody>
      </p:sp>
      <p:sp>
        <p:nvSpPr>
          <p:cNvPr id="1048649"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US" altLang="zh-CN" sz="2000" dirty="0" smtClean="0">
                <a:ea typeface="Times New Roman" panose="02020603050405020304" pitchFamily="18" charset="0"/>
                <a:sym typeface="Times New Roman" panose="02020603050405020304" pitchFamily="18" charset="0"/>
              </a:rPr>
              <a:t>Different type of audio files can be supported (currently supports only </a:t>
            </a:r>
            <a:r>
              <a:rPr lang="en-US" altLang="zh-CN" sz="2000" b="1" dirty="0" smtClean="0">
                <a:ea typeface="Times New Roman" panose="02020603050405020304" pitchFamily="18" charset="0"/>
                <a:sym typeface="Times New Roman" panose="02020603050405020304" pitchFamily="18" charset="0"/>
              </a:rPr>
              <a:t>.wav</a:t>
            </a:r>
            <a:r>
              <a:rPr lang="en-US" altLang="zh-CN" sz="2000" dirty="0" smtClean="0">
                <a:ea typeface="Times New Roman" panose="02020603050405020304" pitchFamily="18" charset="0"/>
                <a:sym typeface="Times New Roman" panose="02020603050405020304" pitchFamily="18" charset="0"/>
              </a:rPr>
              <a:t> files</a:t>
            </a:r>
            <a:r>
              <a:rPr lang="zh-CN" altLang="en-US" sz="2000" dirty="0" smtClean="0">
                <a:ea typeface="Times New Roman" panose="02020603050405020304" pitchFamily="18" charset="0"/>
                <a:sym typeface="Times New Roman" panose="02020603050405020304" pitchFamily="18" charset="0"/>
              </a:rPr>
              <a:t>.</a:t>
            </a:r>
            <a:endParaRPr lang="en-US" altLang="zh-CN"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endParaRPr lang="en-US" altLang="zh-CN" sz="2000" dirty="0" smtClean="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r>
              <a:rPr lang="en-US" altLang="zh-CN" sz="2000" dirty="0" smtClean="0">
                <a:ea typeface="Times New Roman" panose="02020603050405020304" pitchFamily="18" charset="0"/>
                <a:sym typeface="Times New Roman" panose="02020603050405020304" pitchFamily="18" charset="0"/>
              </a:rPr>
              <a:t>Accuracy can further be increased by using other different datasets</a:t>
            </a:r>
          </a:p>
          <a:p>
            <a:pPr marL="457200" lvl="0" indent="-355600">
              <a:buFont typeface="Arial" panose="020B0604020202020204" pitchFamily="34" charset="0"/>
              <a:buChar char="▸"/>
            </a:pPr>
            <a:endParaRPr lang="en-US" altLang="zh-CN"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r>
              <a:rPr lang="en-US" altLang="zh-CN" sz="2000" dirty="0" smtClean="0">
                <a:ea typeface="Times New Roman" panose="02020603050405020304" pitchFamily="18" charset="0"/>
                <a:sym typeface="Times New Roman" panose="02020603050405020304" pitchFamily="18" charset="0"/>
              </a:rPr>
              <a:t>Real time emotion prediction can be implemented.</a:t>
            </a:r>
          </a:p>
        </p:txBody>
      </p:sp>
      <p:pic>
        <p:nvPicPr>
          <p:cNvPr id="2097170"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extLst>
      <p:ext uri="{BB962C8B-B14F-4D97-AF65-F5344CB8AC3E}">
        <p14:creationId xmlns:p14="http://schemas.microsoft.com/office/powerpoint/2010/main" val="3568082326"/>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GB" altLang="en-US" sz="2800"/>
              <a:t>References</a:t>
            </a:r>
          </a:p>
        </p:txBody>
      </p:sp>
      <p:sp>
        <p:nvSpPr>
          <p:cNvPr id="1048658"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0850" lvl="0" indent="-342900" algn="just">
              <a:spcBef>
                <a:spcPts val="575"/>
              </a:spcBef>
              <a:buFont typeface="Arial" panose="020B0604020202020204" pitchFamily="34" charset="0"/>
              <a:buChar char="▸"/>
            </a:pPr>
            <a:r>
              <a:rPr lang="en-IN" altLang="en-US" sz="2000">
                <a:latin typeface="Times New Roman" panose="02020603050405020304" pitchFamily="18" charset="0"/>
                <a:ea typeface="Times New Roman" panose="02020603050405020304" pitchFamily="18" charset="0"/>
                <a:sym typeface="Times New Roman" panose="02020603050405020304" pitchFamily="18" charset="0"/>
              </a:rPr>
              <a:t>M. El Ayadi, M. S. Kamel, and F. Karray, “Survey on speech emotion recognition: Features, classification schemes, and databases,” </a:t>
            </a:r>
          </a:p>
          <a:p>
            <a:pPr marL="450850" lvl="0" indent="-342900" algn="just">
              <a:spcBef>
                <a:spcPts val="575"/>
              </a:spcBef>
              <a:buFont typeface="Arial" panose="020B0604020202020204" pitchFamily="34" charset="0"/>
              <a:buChar char="▸"/>
            </a:pPr>
            <a:r>
              <a:rPr lang="en-IN" altLang="en-US" sz="2000">
                <a:latin typeface="Times New Roman" panose="02020603050405020304" pitchFamily="18" charset="0"/>
                <a:ea typeface="Times New Roman" panose="02020603050405020304" pitchFamily="18" charset="0"/>
                <a:sym typeface="Times New Roman" panose="02020603050405020304" pitchFamily="18" charset="0"/>
              </a:rPr>
              <a:t>R. Banse and K. R. Scherer, “Acoustic profiles in vocal emotion.</a:t>
            </a:r>
          </a:p>
          <a:p>
            <a:pPr marL="450850" lvl="0" indent="-342900" algn="just">
              <a:spcBef>
                <a:spcPts val="575"/>
              </a:spcBef>
              <a:buFont typeface="Arial" panose="020B0604020202020204" pitchFamily="34" charset="0"/>
              <a:buChar char="▸"/>
            </a:pPr>
            <a:r>
              <a:rPr lang="en-IN" altLang="en-US" sz="2000">
                <a:latin typeface="Times New Roman" panose="02020603050405020304" pitchFamily="18" charset="0"/>
                <a:ea typeface="Times New Roman" panose="02020603050405020304" pitchFamily="18" charset="0"/>
                <a:sym typeface="Times New Roman" panose="02020603050405020304" pitchFamily="18" charset="0"/>
              </a:rPr>
              <a:t>V. Hozjan and Z. Kačič, “Context-Independent Multilingual Emotion Recognition from Speech Signals,” Int. J. Speech Technol.</a:t>
            </a:r>
          </a:p>
        </p:txBody>
      </p:sp>
      <p:pic>
        <p:nvPicPr>
          <p:cNvPr id="2097184" name="Picture 2" descr="SECE-TBI : : Welcome to Sri Eshwar TBI"/>
          <p:cNvPicPr/>
          <p:nvPr/>
        </p:nvPicPr>
        <p:blipFill>
          <a:blip r:embed="rId2"/>
          <a:srcRect/>
          <a:stretch>
            <a:fillRect/>
          </a:stretch>
        </p:blipFill>
        <p:spPr>
          <a:xfrm>
            <a:off x="192087" y="234950"/>
            <a:ext cx="1295400" cy="315912"/>
          </a:xfrm>
          <a:prstGeom prst="rect">
            <a:avLst/>
          </a:prstGeom>
          <a:noFill/>
          <a:ln>
            <a:noFill/>
          </a:ln>
        </p:spPr>
      </p:pic>
    </p:spTree>
    <p:extLst>
      <p:ext uri="{BB962C8B-B14F-4D97-AF65-F5344CB8AC3E}">
        <p14:creationId xmlns:p14="http://schemas.microsoft.com/office/powerpoint/2010/main" val="502840615"/>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 xmlns:a16="http://schemas.microsoft.com/office/drawing/2014/main" id="{670A61A7-975A-4DC2-BA77-B519691F0349}"/>
              </a:ext>
            </a:extLst>
          </p:cNvPr>
          <p:cNvSpPr>
            <a:spLocks noChangeArrowheads="1"/>
          </p:cNvSpPr>
          <p:nvPr/>
        </p:nvSpPr>
        <p:spPr bwMode="auto">
          <a:xfrm>
            <a:off x="457200" y="209550"/>
            <a:ext cx="4572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a:p>
          <a:p>
            <a:pPr eaLnBrk="1" hangingPunct="1">
              <a:buFont typeface="Arial" panose="020B0604020202020204" pitchFamily="34" charset="0"/>
              <a:buNone/>
            </a:pPr>
            <a:r>
              <a:rPr lang="en-US" altLang="en-US" sz="3200" b="1">
                <a:solidFill>
                  <a:schemeClr val="accent1"/>
                </a:solidFill>
                <a:latin typeface="Oswald" charset="0"/>
                <a:sym typeface="Oswald" charset="0"/>
              </a:rPr>
              <a:t>Outline </a:t>
            </a:r>
          </a:p>
        </p:txBody>
      </p:sp>
      <p:sp>
        <p:nvSpPr>
          <p:cNvPr id="7" name="TextBox 6">
            <a:extLst>
              <a:ext uri="{FF2B5EF4-FFF2-40B4-BE49-F238E27FC236}">
                <a16:creationId xmlns="" xmlns:a16="http://schemas.microsoft.com/office/drawing/2014/main" id="{1BB34E7C-704D-488C-A27F-D5E4F659E023}"/>
              </a:ext>
            </a:extLst>
          </p:cNvPr>
          <p:cNvSpPr txBox="1"/>
          <p:nvPr/>
        </p:nvSpPr>
        <p:spPr>
          <a:xfrm>
            <a:off x="609600" y="1123950"/>
            <a:ext cx="3276859" cy="2893100"/>
          </a:xfrm>
          <a:prstGeom prst="rect">
            <a:avLst/>
          </a:prstGeom>
          <a:noFill/>
        </p:spPr>
        <p:txBody>
          <a:bodyPr wrap="none">
            <a:spAutoFit/>
          </a:bodyPr>
          <a:lstStyle/>
          <a:p>
            <a:pPr eaLnBrk="1" fontAlgn="auto" hangingPunct="1">
              <a:spcBef>
                <a:spcPts val="0"/>
              </a:spcBef>
              <a:spcAft>
                <a:spcPts val="0"/>
              </a:spcAft>
              <a:buClr>
                <a:srgbClr val="000000"/>
              </a:buClr>
              <a:buFont typeface="Arial" pitchFamily="34" charset="0"/>
              <a:buChar char="•"/>
              <a:defRPr/>
            </a:pPr>
            <a:r>
              <a:rPr lang="en-US" kern="0" dirty="0">
                <a:solidFill>
                  <a:schemeClr val="tx2">
                    <a:lumMod val="25000"/>
                  </a:schemeClr>
                </a:solidFill>
                <a:latin typeface="Times New Roman" pitchFamily="18" charset="0"/>
                <a:ea typeface="Arial"/>
                <a:cs typeface="Times New Roman" pitchFamily="18" charset="0"/>
                <a:sym typeface="Arial"/>
              </a:rPr>
              <a:t> ABSTRACT</a:t>
            </a:r>
          </a:p>
          <a:p>
            <a:pPr eaLnBrk="1" fontAlgn="auto" hangingPunct="1">
              <a:spcBef>
                <a:spcPts val="0"/>
              </a:spcBef>
              <a:spcAft>
                <a:spcPts val="0"/>
              </a:spcAft>
              <a:buClr>
                <a:srgbClr val="000000"/>
              </a:buClr>
              <a:buFont typeface="Arial" pitchFamily="34" charset="0"/>
              <a:buChar char="•"/>
              <a:defRPr/>
            </a:pPr>
            <a:r>
              <a:rPr lang="en-US" kern="0" dirty="0">
                <a:solidFill>
                  <a:schemeClr val="tx2">
                    <a:lumMod val="25000"/>
                  </a:schemeClr>
                </a:solidFill>
                <a:latin typeface="Times New Roman" pitchFamily="18" charset="0"/>
                <a:ea typeface="Arial"/>
                <a:cs typeface="Times New Roman" pitchFamily="18" charset="0"/>
                <a:sym typeface="Arial"/>
              </a:rPr>
              <a:t> INTRODUCTION</a:t>
            </a:r>
          </a:p>
          <a:p>
            <a:pPr eaLnBrk="1" fontAlgn="auto" hangingPunct="1">
              <a:spcBef>
                <a:spcPts val="0"/>
              </a:spcBef>
              <a:spcAft>
                <a:spcPts val="0"/>
              </a:spcAft>
              <a:buClr>
                <a:srgbClr val="000000"/>
              </a:buClr>
              <a:buFont typeface="Arial" pitchFamily="34" charset="0"/>
              <a:buChar char="•"/>
              <a:defRPr/>
            </a:pPr>
            <a:r>
              <a:rPr lang="en-US" kern="0" dirty="0">
                <a:solidFill>
                  <a:schemeClr val="tx2">
                    <a:lumMod val="25000"/>
                  </a:schemeClr>
                </a:solidFill>
                <a:latin typeface="Times New Roman" pitchFamily="18" charset="0"/>
                <a:ea typeface="Arial"/>
                <a:cs typeface="Times New Roman" pitchFamily="18" charset="0"/>
                <a:sym typeface="Arial"/>
              </a:rPr>
              <a:t> OBJECTIVE OF THE SYSTEM</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EXISTING SCENARIO</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PROPOSED SOLUTION</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PROJECT MODULES</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SYSTEM REQUIREMENTS</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EXPLANATION OF EACH MODULES</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SCREENSHOT</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CONCLUSION</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FUTURE ENHANCEMENTS</a:t>
            </a:r>
          </a:p>
          <a:p>
            <a:pPr eaLnBrk="1" fontAlgn="auto" hangingPunct="1">
              <a:spcBef>
                <a:spcPts val="0"/>
              </a:spcBef>
              <a:spcAft>
                <a:spcPts val="0"/>
              </a:spcAft>
              <a:buClr>
                <a:srgbClr val="000000"/>
              </a:buClr>
              <a:buFont typeface="Arial" pitchFamily="34" charset="0"/>
              <a:buChar char="•"/>
              <a:defRPr/>
            </a:pPr>
            <a:r>
              <a:rPr lang="en-GB" kern="0" dirty="0">
                <a:solidFill>
                  <a:schemeClr val="tx2">
                    <a:lumMod val="25000"/>
                  </a:schemeClr>
                </a:solidFill>
                <a:latin typeface="Times New Roman" pitchFamily="18" charset="0"/>
                <a:ea typeface="Arial"/>
                <a:cs typeface="Times New Roman" pitchFamily="18" charset="0"/>
                <a:sym typeface="Arial"/>
              </a:rPr>
              <a:t> REFERENCES</a:t>
            </a:r>
            <a:endParaRPr lang="en-US" kern="0" dirty="0">
              <a:solidFill>
                <a:schemeClr val="tx2">
                  <a:lumMod val="25000"/>
                </a:schemeClr>
              </a:solidFill>
              <a:latin typeface="Times New Roman" pitchFamily="18" charset="0"/>
              <a:ea typeface="Arial"/>
              <a:cs typeface="Times New Roman" pitchFamily="18" charset="0"/>
              <a:sym typeface="Arial"/>
            </a:endParaRPr>
          </a:p>
          <a:p>
            <a:pPr eaLnBrk="1" fontAlgn="auto" hangingPunct="1">
              <a:spcBef>
                <a:spcPts val="0"/>
              </a:spcBef>
              <a:spcAft>
                <a:spcPts val="0"/>
              </a:spcAft>
              <a:buClr>
                <a:srgbClr val="000000"/>
              </a:buClr>
              <a:defRPr/>
            </a:pPr>
            <a:endParaRPr lang="en-US" kern="0" dirty="0">
              <a:latin typeface="Arial"/>
              <a:ea typeface="Arial"/>
              <a:cs typeface="Arial"/>
              <a:sym typeface="Arial"/>
            </a:endParaRPr>
          </a:p>
        </p:txBody>
      </p:sp>
      <p:pic>
        <p:nvPicPr>
          <p:cNvPr id="7172" name="Picture 2" descr="SECE-TBI : : Welcome to Sri Eshwar TBI">
            <a:extLst>
              <a:ext uri="{FF2B5EF4-FFF2-40B4-BE49-F238E27FC236}">
                <a16:creationId xmlns="" xmlns:a16="http://schemas.microsoft.com/office/drawing/2014/main" id="{7B083C3B-40E6-474B-A8AA-BEC2C5AE7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D592EA7-3F91-431B-A683-BD9EA5988D98}"/>
              </a:ext>
            </a:extLst>
          </p:cNvPr>
          <p:cNvSpPr>
            <a:spLocks noGrp="1"/>
          </p:cNvSpPr>
          <p:nvPr>
            <p:ph type="sldNum" idx="10"/>
          </p:nvPr>
        </p:nvSpPr>
        <p:spPr/>
        <p:txBody>
          <a:bodyPr/>
          <a:lstStyle/>
          <a:p>
            <a:fld id="{E02045C8-D01F-4B51-B4BF-02C98EB9EA48}" type="slidenum">
              <a:rPr lang="en-US" altLang="en-US" smtClean="0"/>
              <a:pPr/>
              <a:t>20</a:t>
            </a:fld>
            <a:endParaRPr lang="en-US" altLang="en-US"/>
          </a:p>
        </p:txBody>
      </p:sp>
      <p:sp>
        <p:nvSpPr>
          <p:cNvPr id="6" name="Rectangle 5">
            <a:extLst>
              <a:ext uri="{FF2B5EF4-FFF2-40B4-BE49-F238E27FC236}">
                <a16:creationId xmlns="" xmlns:a16="http://schemas.microsoft.com/office/drawing/2014/main" id="{4B21DA6C-3EA7-486C-8C48-E23F5C51593D}"/>
              </a:ext>
            </a:extLst>
          </p:cNvPr>
          <p:cNvSpPr/>
          <p:nvPr/>
        </p:nvSpPr>
        <p:spPr>
          <a:xfrm>
            <a:off x="1981200" y="1733550"/>
            <a:ext cx="3886200"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268987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40;p13">
            <a:extLst>
              <a:ext uri="{FF2B5EF4-FFF2-40B4-BE49-F238E27FC236}">
                <a16:creationId xmlns="" xmlns:a16="http://schemas.microsoft.com/office/drawing/2014/main" id="{CE44C3EE-D263-47D6-94E0-E0F2F12BEA4A}"/>
              </a:ext>
            </a:extLst>
          </p:cNvPr>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AC1BD641-EAF8-4E4B-8AAE-EA356D134EFA}" type="slidenum">
              <a:rPr lang="en-US" altLang="en-US" sz="1300">
                <a:solidFill>
                  <a:srgbClr val="FFFFFF"/>
                </a:solidFill>
                <a:latin typeface="Oswald" charset="0"/>
                <a:sym typeface="Oswald" charset="0"/>
              </a:rPr>
              <a:pPr>
                <a:buFont typeface="Arial" panose="020B0604020202020204" pitchFamily="34" charset="0"/>
                <a:buNone/>
              </a:pPr>
              <a:t>3</a:t>
            </a:fld>
            <a:endParaRPr lang="en-US" altLang="en-US" sz="1300">
              <a:solidFill>
                <a:srgbClr val="FFFFFF"/>
              </a:solidFill>
              <a:latin typeface="Oswald" charset="0"/>
              <a:sym typeface="Oswald" charset="0"/>
            </a:endParaRPr>
          </a:p>
        </p:txBody>
      </p:sp>
      <p:sp>
        <p:nvSpPr>
          <p:cNvPr id="9219" name="Text Placeholder 7">
            <a:extLst>
              <a:ext uri="{FF2B5EF4-FFF2-40B4-BE49-F238E27FC236}">
                <a16:creationId xmlns="" xmlns:a16="http://schemas.microsoft.com/office/drawing/2014/main" id="{967A0047-916C-42EC-929C-3D565D6FD304}"/>
              </a:ext>
            </a:extLst>
          </p:cNvPr>
          <p:cNvSpPr txBox="1">
            <a:spLocks noGrp="1"/>
          </p:cNvSpPr>
          <p:nvPr>
            <p:ph type="body" idx="1"/>
          </p:nvPr>
        </p:nvSpPr>
        <p:spPr>
          <a:xfrm>
            <a:off x="550863" y="1354138"/>
            <a:ext cx="6002337" cy="3417887"/>
          </a:xfrm>
        </p:spPr>
        <p:txBody>
          <a:bodyPr/>
          <a:lstStyle/>
          <a:p>
            <a:pPr marL="457200" lvl="0" indent="-355600" eaLnBrk="1" latinLnBrk="1" hangingPunct="1">
              <a:lnSpc>
                <a:spcPct val="115000"/>
              </a:lnSpc>
              <a:buClr>
                <a:schemeClr val="accent2"/>
              </a:buClr>
              <a:buFont typeface="News Cycle" charset="2"/>
              <a:buChar char="▸"/>
            </a:pPr>
            <a:r>
              <a:rPr lang="en-US" altLang="en-US" sz="2000" dirty="0">
                <a:latin typeface="Times New Roman" panose="02020603050405020304" pitchFamily="18" charset="0"/>
                <a:cs typeface="Times New Roman" panose="02020603050405020304" pitchFamily="18" charset="0"/>
                <a:sym typeface="+mn-ea"/>
              </a:rPr>
              <a:t>This project represents an important and efficient </a:t>
            </a:r>
          </a:p>
          <a:p>
            <a:pPr marL="101600" lvl="0" indent="0" eaLnBrk="1" latinLnBrk="1" hangingPunct="1">
              <a:lnSpc>
                <a:spcPct val="115000"/>
              </a:lnSpc>
              <a:buClr>
                <a:schemeClr val="accent2"/>
              </a:buClr>
              <a:buNone/>
            </a:pPr>
            <a:r>
              <a:rPr lang="en-US" altLang="en-US" sz="2000" dirty="0">
                <a:latin typeface="Times New Roman" panose="02020603050405020304" pitchFamily="18" charset="0"/>
                <a:cs typeface="Times New Roman" panose="02020603050405020304" pitchFamily="18" charset="0"/>
                <a:sym typeface="+mn-ea"/>
              </a:rPr>
              <a:t>      method of Speech Emotion Recognition (SER).</a:t>
            </a:r>
          </a:p>
          <a:p>
            <a:pPr marL="457200" lvl="0" indent="-355600" eaLnBrk="1" latinLnBrk="1" hangingPunct="1">
              <a:lnSpc>
                <a:spcPct val="115000"/>
              </a:lnSpc>
              <a:buClr>
                <a:schemeClr val="accent2"/>
              </a:buClr>
              <a:buFont typeface="News Cycle" charset="2"/>
              <a:buChar char="▸"/>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Speech Emotion Recognition has now become a </a:t>
            </a:r>
            <a:endParaRPr lang="en-IN" altLang="zh-C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01600" lvl="0" indent="0" eaLnBrk="1" latinLnBrk="1" hangingPunct="1">
              <a:lnSpc>
                <a:spcPct val="115000"/>
              </a:lnSpc>
              <a:buClr>
                <a:schemeClr val="accent2"/>
              </a:buClr>
              <a:buNone/>
            </a:pPr>
            <a:r>
              <a:rPr lang="en-IN" altLang="zh-CN"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necessity for human life.</a:t>
            </a:r>
          </a:p>
          <a:p>
            <a:pPr marL="457200" lvl="0" indent="-355600" eaLnBrk="1" latinLnBrk="1" hangingPunct="1">
              <a:lnSpc>
                <a:spcPct val="115000"/>
              </a:lnSpc>
              <a:buClr>
                <a:schemeClr val="accent2"/>
              </a:buClr>
              <a:buFont typeface="News Cycle" charset="2"/>
              <a:buChar char="▸"/>
            </a:pPr>
            <a:r>
              <a:rPr lang="zh-CN" altLang="en-US" sz="2000" dirty="0" smtClean="0">
                <a:latin typeface="Times New Roman" panose="02020603050405020304" pitchFamily="18" charset="0"/>
                <a:ea typeface="Times New Roman" panose="02020603050405020304" pitchFamily="18" charset="0"/>
                <a:cs typeface="Times New Roman" panose="02020603050405020304" pitchFamily="18" charset="0"/>
              </a:rPr>
              <a:t>Various graphs perform feature extraction from the </a:t>
            </a:r>
            <a:endParaRPr lang="en-IN" altLang="zh-C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01600" lvl="0" indent="0" eaLnBrk="1" latinLnBrk="1" hangingPunct="1">
              <a:lnSpc>
                <a:spcPct val="115000"/>
              </a:lnSpc>
              <a:buClr>
                <a:schemeClr val="accent2"/>
              </a:buClr>
              <a:buNone/>
            </a:pPr>
            <a:r>
              <a:rPr lang="en-IN" altLang="zh-C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ea typeface="Times New Roman" panose="02020603050405020304" pitchFamily="18" charset="0"/>
                <a:cs typeface="Times New Roman" panose="02020603050405020304" pitchFamily="18" charset="0"/>
              </a:rPr>
              <a:t>speech signals which is used for training different </a:t>
            </a:r>
            <a:endParaRPr lang="en-IN" altLang="zh-C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01600" lvl="0" indent="0" eaLnBrk="1" latinLnBrk="1" hangingPunct="1">
              <a:lnSpc>
                <a:spcPct val="115000"/>
              </a:lnSpc>
              <a:buClr>
                <a:schemeClr val="accent2"/>
              </a:buClr>
              <a:buNone/>
            </a:pPr>
            <a:r>
              <a:rPr lang="en-IN" altLang="zh-C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ea typeface="Times New Roman" panose="02020603050405020304" pitchFamily="18" charset="0"/>
                <a:cs typeface="Times New Roman" panose="02020603050405020304" pitchFamily="18" charset="0"/>
              </a:rPr>
              <a:t>classifiers and retrieving data </a:t>
            </a:r>
            <a:r>
              <a:rPr lang="en-US" altLang="zh-CN" sz="2000" dirty="0" smtClean="0">
                <a:latin typeface="Times New Roman" panose="02020603050405020304" pitchFamily="18" charset="0"/>
                <a:ea typeface="Times New Roman" panose="02020603050405020304" pitchFamily="18" charset="0"/>
                <a:cs typeface="Times New Roman" panose="02020603050405020304" pitchFamily="18" charset="0"/>
              </a:rPr>
              <a:t>using multiple datasets.</a:t>
            </a:r>
          </a:p>
          <a:p>
            <a:pPr marL="101600" lvl="0" indent="0" eaLnBrk="1" latinLnBrk="1" hangingPunct="1">
              <a:lnSpc>
                <a:spcPct val="115000"/>
              </a:lnSpc>
              <a:buClr>
                <a:schemeClr val="accent2"/>
              </a:buClr>
              <a:buNone/>
            </a:pPr>
            <a:endParaRPr lang="en-US" altLang="zh-CN"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220" name="Picture 2" descr="SECE-TBI : : Welcome to Sri Eshwar TBI">
            <a:extLst>
              <a:ext uri="{FF2B5EF4-FFF2-40B4-BE49-F238E27FC236}">
                <a16:creationId xmlns="" xmlns:a16="http://schemas.microsoft.com/office/drawing/2014/main" id="{15478981-BF25-4DB0-B499-72FB5119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5">
            <a:extLst>
              <a:ext uri="{FF2B5EF4-FFF2-40B4-BE49-F238E27FC236}">
                <a16:creationId xmlns="" xmlns:a16="http://schemas.microsoft.com/office/drawing/2014/main" id="{57E7E769-A01D-4182-9AC2-04348D43E628}"/>
              </a:ext>
            </a:extLst>
          </p:cNvPr>
          <p:cNvSpPr>
            <a:spLocks noGrp="1"/>
          </p:cNvSpPr>
          <p:nvPr>
            <p:ph type="title"/>
          </p:nvPr>
        </p:nvSpPr>
        <p:spPr>
          <a:xfrm>
            <a:off x="550863" y="760413"/>
            <a:ext cx="3694112" cy="395287"/>
          </a:xfrm>
        </p:spPr>
        <p:txBody>
          <a:bodyPr/>
          <a:lstStyle/>
          <a:p>
            <a:pPr eaLnBrk="1" fontAlgn="auto" hangingPunct="1">
              <a:lnSpc>
                <a:spcPct val="90000"/>
              </a:lnSpc>
              <a:buClr>
                <a:schemeClr val="accent1"/>
              </a:buClr>
              <a:buFont typeface="Oswald"/>
              <a:buNone/>
              <a:defRPr/>
            </a:pPr>
            <a:r>
              <a:rPr lang="en-US" sz="3200" dirty="0">
                <a:solidFill>
                  <a:schemeClr val="tx2">
                    <a:lumMod val="25000"/>
                  </a:schemeClr>
                </a:solidFill>
                <a:latin typeface="Times New Roman" pitchFamily="18" charset="0"/>
                <a:ea typeface="Oswald"/>
                <a:cs typeface="Times New Roman" pitchFamily="18" charset="0"/>
                <a:sym typeface="Oswald"/>
              </a:rPr>
              <a:t>ABSTRACT</a:t>
            </a:r>
            <a:endParaRPr lang="en-US" sz="3200" dirty="0">
              <a:solidFill>
                <a:schemeClr val="accent1"/>
              </a:solidFill>
              <a:latin typeface="Oswald"/>
              <a:ea typeface="Oswald"/>
              <a:cs typeface="Oswald"/>
              <a:sym typeface="Oswald"/>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40;p13">
            <a:extLst>
              <a:ext uri="{FF2B5EF4-FFF2-40B4-BE49-F238E27FC236}">
                <a16:creationId xmlns="" xmlns:a16="http://schemas.microsoft.com/office/drawing/2014/main" id="{CE44C3EE-D263-47D6-94E0-E0F2F12BEA4A}"/>
              </a:ext>
            </a:extLst>
          </p:cNvPr>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AC1BD641-EAF8-4E4B-8AAE-EA356D134EFA}" type="slidenum">
              <a:rPr lang="en-US" altLang="en-US" sz="1300">
                <a:solidFill>
                  <a:srgbClr val="FFFFFF"/>
                </a:solidFill>
                <a:latin typeface="Oswald" charset="0"/>
                <a:sym typeface="Oswald" charset="0"/>
              </a:rPr>
              <a:pPr>
                <a:buFont typeface="Arial" panose="020B0604020202020204" pitchFamily="34" charset="0"/>
                <a:buNone/>
              </a:pPr>
              <a:t>4</a:t>
            </a:fld>
            <a:endParaRPr lang="en-US" altLang="en-US" sz="1300">
              <a:solidFill>
                <a:srgbClr val="FFFFFF"/>
              </a:solidFill>
              <a:latin typeface="Oswald" charset="0"/>
              <a:sym typeface="Oswald" charset="0"/>
            </a:endParaRPr>
          </a:p>
        </p:txBody>
      </p:sp>
      <p:sp>
        <p:nvSpPr>
          <p:cNvPr id="9219" name="Text Placeholder 7">
            <a:extLst>
              <a:ext uri="{FF2B5EF4-FFF2-40B4-BE49-F238E27FC236}">
                <a16:creationId xmlns="" xmlns:a16="http://schemas.microsoft.com/office/drawing/2014/main" id="{967A0047-916C-42EC-929C-3D565D6FD304}"/>
              </a:ext>
            </a:extLst>
          </p:cNvPr>
          <p:cNvSpPr txBox="1">
            <a:spLocks noGrp="1"/>
          </p:cNvSpPr>
          <p:nvPr>
            <p:ph type="body" idx="1"/>
          </p:nvPr>
        </p:nvSpPr>
        <p:spPr>
          <a:xfrm>
            <a:off x="550863" y="1354138"/>
            <a:ext cx="6230937" cy="3417887"/>
          </a:xfrm>
        </p:spPr>
        <p:txBody>
          <a:bodyPr/>
          <a:lstStyle/>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Emotions – They play an important role in our daily life. This could lead us to take intelligent decisions.</a:t>
            </a:r>
          </a:p>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Researchers have shown that emotions play a powerful </a:t>
            </a:r>
          </a:p>
          <a:p>
            <a:pPr marL="101600" lvl="0" indent="0" eaLnBrk="1" latinLnBrk="1" hangingPunct="1">
              <a:lnSpc>
                <a:spcPct val="115000"/>
              </a:lnSpc>
              <a:buClr>
                <a:schemeClr val="accent2"/>
              </a:buClr>
              <a:buNone/>
            </a:pP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      role in shaping human social relations.</a:t>
            </a:r>
          </a:p>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SER aims to identify the emotional state of the speaker</a:t>
            </a:r>
          </a:p>
          <a:p>
            <a:pPr marL="101600" lvl="0" indent="0" eaLnBrk="1" latinLnBrk="1" hangingPunct="1">
              <a:lnSpc>
                <a:spcPct val="115000"/>
              </a:lnSpc>
              <a:buClr>
                <a:schemeClr val="accent2"/>
              </a:buClr>
              <a:buNone/>
            </a:pP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      from his voice.</a:t>
            </a:r>
          </a:p>
          <a:p>
            <a:pPr marL="457200" lvl="0" indent="-355600" eaLnBrk="1" latinLnBrk="1" hangingPunct="1">
              <a:lnSpc>
                <a:spcPct val="115000"/>
              </a:lnSpc>
              <a:buClr>
                <a:schemeClr val="accent2"/>
              </a:buClr>
              <a:buFont typeface="News Cycle" charset="2"/>
              <a:buChar char="▸"/>
            </a:pP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There are many applications to explore a person’s </a:t>
            </a:r>
          </a:p>
          <a:p>
            <a:pPr marL="101600" lvl="0" indent="0" eaLnBrk="1" latinLnBrk="1" hangingPunct="1">
              <a:lnSpc>
                <a:spcPct val="115000"/>
              </a:lnSpc>
              <a:buClr>
                <a:schemeClr val="accent2"/>
              </a:buClr>
              <a:buNone/>
            </a:pPr>
            <a:r>
              <a:rPr lang="en-US" altLang="en-US" dirty="0">
                <a:solidFill>
                  <a:srgbClr val="062133"/>
                </a:solidFill>
                <a:latin typeface="Times New Roman" panose="02020603050405020304" pitchFamily="18" charset="0"/>
                <a:cs typeface="Times New Roman" panose="02020603050405020304" pitchFamily="18" charset="0"/>
                <a:sym typeface="News Cycle" charset="2"/>
              </a:rPr>
              <a:t>      </a:t>
            </a: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emotions in interfaces such as robots, audio surveillance, web-based e-learning, commercial expressions, clinical </a:t>
            </a:r>
          </a:p>
          <a:p>
            <a:pPr marL="101600" lvl="0" indent="0" eaLnBrk="1" latinLnBrk="1" hangingPunct="1">
              <a:lnSpc>
                <a:spcPct val="115000"/>
              </a:lnSpc>
              <a:buClr>
                <a:schemeClr val="accent2"/>
              </a:buClr>
              <a:buNone/>
            </a:pPr>
            <a:r>
              <a:rPr lang="en-US" altLang="en-US" dirty="0">
                <a:solidFill>
                  <a:srgbClr val="062133"/>
                </a:solidFill>
                <a:latin typeface="Times New Roman" panose="02020603050405020304" pitchFamily="18" charset="0"/>
                <a:cs typeface="Times New Roman" panose="02020603050405020304" pitchFamily="18" charset="0"/>
                <a:sym typeface="News Cycle" charset="2"/>
              </a:rPr>
              <a:t>     </a:t>
            </a:r>
            <a:r>
              <a:rPr lang="en-US" altLang="en-US" sz="2000" dirty="0">
                <a:solidFill>
                  <a:srgbClr val="062133"/>
                </a:solidFill>
                <a:latin typeface="Times New Roman" panose="02020603050405020304" pitchFamily="18" charset="0"/>
                <a:cs typeface="Times New Roman" panose="02020603050405020304" pitchFamily="18" charset="0"/>
                <a:sym typeface="News Cycle" charset="2"/>
              </a:rPr>
              <a:t>studies, etc.</a:t>
            </a:r>
            <a:endParaRPr lang="zh-CN" altLang="en-US" dirty="0">
              <a:latin typeface="Times New Roman" panose="02020603050405020304" pitchFamily="18" charset="0"/>
              <a:cs typeface="Times New Roman" panose="02020603050405020304" pitchFamily="18" charset="0"/>
            </a:endParaRPr>
          </a:p>
          <a:p>
            <a:pPr eaLnBrk="1" hangingPunct="1">
              <a:lnSpc>
                <a:spcPct val="115000"/>
              </a:lnSpc>
              <a:spcBef>
                <a:spcPct val="0"/>
              </a:spcBef>
              <a:spcAft>
                <a:spcPct val="0"/>
              </a:spcAft>
              <a:buClr>
                <a:schemeClr val="accent2"/>
              </a:buClr>
              <a:buFont typeface="Wingdings" panose="05000000000000000000" pitchFamily="2" charset="2"/>
              <a:buChar char="Ø"/>
            </a:pPr>
            <a:endParaRPr lang="en-US" altLang="en-US" dirty="0">
              <a:solidFill>
                <a:srgbClr val="062133"/>
              </a:solidFill>
              <a:latin typeface="Times New Roman" panose="02020603050405020304" pitchFamily="18" charset="0"/>
              <a:cs typeface="Times New Roman" panose="02020603050405020304" pitchFamily="18" charset="0"/>
              <a:sym typeface="News Cycle" charset="2"/>
            </a:endParaRPr>
          </a:p>
        </p:txBody>
      </p:sp>
      <p:pic>
        <p:nvPicPr>
          <p:cNvPr id="9220" name="Picture 2" descr="SECE-TBI : : Welcome to Sri Eshwar TBI">
            <a:extLst>
              <a:ext uri="{FF2B5EF4-FFF2-40B4-BE49-F238E27FC236}">
                <a16:creationId xmlns="" xmlns:a16="http://schemas.microsoft.com/office/drawing/2014/main" id="{15478981-BF25-4DB0-B499-72FB5119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5">
            <a:extLst>
              <a:ext uri="{FF2B5EF4-FFF2-40B4-BE49-F238E27FC236}">
                <a16:creationId xmlns="" xmlns:a16="http://schemas.microsoft.com/office/drawing/2014/main" id="{57E7E769-A01D-4182-9AC2-04348D43E628}"/>
              </a:ext>
            </a:extLst>
          </p:cNvPr>
          <p:cNvSpPr>
            <a:spLocks noGrp="1"/>
          </p:cNvSpPr>
          <p:nvPr>
            <p:ph type="title"/>
          </p:nvPr>
        </p:nvSpPr>
        <p:spPr>
          <a:xfrm>
            <a:off x="550863" y="760413"/>
            <a:ext cx="3694112" cy="395287"/>
          </a:xfrm>
        </p:spPr>
        <p:txBody>
          <a:bodyPr/>
          <a:lstStyle/>
          <a:p>
            <a:pPr eaLnBrk="1" fontAlgn="auto" hangingPunct="1">
              <a:lnSpc>
                <a:spcPct val="90000"/>
              </a:lnSpc>
              <a:buClr>
                <a:schemeClr val="accent1"/>
              </a:buClr>
              <a:buFont typeface="Oswald"/>
              <a:buNone/>
              <a:defRPr/>
            </a:pPr>
            <a:r>
              <a:rPr lang="en-US" sz="3200" dirty="0">
                <a:solidFill>
                  <a:schemeClr val="tx2">
                    <a:lumMod val="25000"/>
                  </a:schemeClr>
                </a:solidFill>
                <a:latin typeface="Times New Roman" pitchFamily="18" charset="0"/>
                <a:ea typeface="Oswald"/>
                <a:cs typeface="Times New Roman" pitchFamily="18" charset="0"/>
                <a:sym typeface="Oswald"/>
              </a:rPr>
              <a:t>INTRODUCTION</a:t>
            </a:r>
            <a:endParaRPr lang="en-US" sz="3200" dirty="0">
              <a:solidFill>
                <a:schemeClr val="accent1"/>
              </a:solidFill>
              <a:latin typeface="Oswald"/>
              <a:ea typeface="Oswald"/>
              <a:cs typeface="Oswald"/>
              <a:sym typeface="Oswald"/>
            </a:endParaRPr>
          </a:p>
        </p:txBody>
      </p:sp>
    </p:spTree>
    <p:extLst>
      <p:ext uri="{BB962C8B-B14F-4D97-AF65-F5344CB8AC3E}">
        <p14:creationId xmlns:p14="http://schemas.microsoft.com/office/powerpoint/2010/main" val="8998149"/>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dirty="0">
                <a:solidFill>
                  <a:srgbClr val="304046"/>
                </a:solidFill>
                <a:latin typeface="Times New Roman" panose="02020603050405020304" pitchFamily="18" charset="0"/>
                <a:sym typeface="Oswald" pitchFamily="2" charset="0"/>
              </a:rPr>
              <a:t>OBJECTIVE</a:t>
            </a:r>
          </a:p>
        </p:txBody>
      </p:sp>
      <p:sp>
        <p:nvSpPr>
          <p:cNvPr id="1048628" name="Text Placeholder 2"/>
          <p:cNvSpPr txBox="1">
            <a:spLocks noGrp="1"/>
          </p:cNvSpPr>
          <p:nvPr>
            <p:ph type="body" idx="4294967295"/>
          </p:nvPr>
        </p:nvSpPr>
        <p:spPr>
          <a:xfrm>
            <a:off x="550862" y="1354137"/>
            <a:ext cx="6611938" cy="2665413"/>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dirty="0">
                <a:ea typeface="Times New Roman" panose="02020603050405020304" pitchFamily="18" charset="0"/>
                <a:sym typeface="Times New Roman" panose="02020603050405020304" pitchFamily="18" charset="0"/>
              </a:rPr>
              <a:t>Discrete Classification: Classifying emotions in </a:t>
            </a:r>
            <a:endParaRPr lang="en-GB" altLang="en-US" sz="2000" dirty="0" smtClean="0">
              <a:ea typeface="Times New Roman" panose="02020603050405020304" pitchFamily="18" charset="0"/>
              <a:sym typeface="Times New Roman" panose="02020603050405020304" pitchFamily="18" charset="0"/>
            </a:endParaRPr>
          </a:p>
          <a:p>
            <a:pPr marL="101600" lvl="0"/>
            <a:r>
              <a:rPr lang="en-GB" altLang="en-US" sz="2000" dirty="0">
                <a:ea typeface="Times New Roman" panose="02020603050405020304" pitchFamily="18" charset="0"/>
                <a:sym typeface="Times New Roman" panose="02020603050405020304" pitchFamily="18" charset="0"/>
              </a:rPr>
              <a:t> </a:t>
            </a:r>
            <a:r>
              <a:rPr lang="en-GB" altLang="en-US" sz="2000" dirty="0" smtClean="0">
                <a:ea typeface="Times New Roman" panose="02020603050405020304" pitchFamily="18" charset="0"/>
                <a:sym typeface="Times New Roman" panose="02020603050405020304" pitchFamily="18" charset="0"/>
              </a:rPr>
              <a:t>    discrete </a:t>
            </a:r>
            <a:r>
              <a:rPr lang="en-GB" altLang="en-US" sz="2000" dirty="0">
                <a:ea typeface="Times New Roman" panose="02020603050405020304" pitchFamily="18" charset="0"/>
                <a:sym typeface="Times New Roman" panose="02020603050405020304" pitchFamily="18" charset="0"/>
              </a:rPr>
              <a:t>labels like anger, happiness, boredom, etc</a:t>
            </a:r>
            <a:r>
              <a:rPr lang="en-GB" altLang="en-US" sz="2000" dirty="0" smtClean="0">
                <a:ea typeface="Times New Roman" panose="02020603050405020304" pitchFamily="18" charset="0"/>
                <a:sym typeface="Times New Roman" panose="02020603050405020304" pitchFamily="18" charset="0"/>
              </a:rPr>
              <a:t>.</a:t>
            </a:r>
          </a:p>
          <a:p>
            <a:pPr marL="101600" lvl="0"/>
            <a:endParaRPr lang="en-GB" altLang="en-US"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r>
              <a:rPr lang="zh-CN" altLang="en-US" sz="2000" dirty="0">
                <a:ea typeface="Times New Roman" panose="02020603050405020304" pitchFamily="18" charset="0"/>
                <a:sym typeface="Times New Roman" panose="02020603050405020304" pitchFamily="18" charset="0"/>
              </a:rPr>
              <a:t>To enable users to use in a wide variety of application areas like interactive voice based-assistant or </a:t>
            </a:r>
            <a:endParaRPr lang="en-US" altLang="zh-CN" sz="2000" dirty="0" smtClean="0">
              <a:ea typeface="Times New Roman" panose="02020603050405020304" pitchFamily="18" charset="0"/>
              <a:sym typeface="Times New Roman" panose="02020603050405020304" pitchFamily="18" charset="0"/>
            </a:endParaRPr>
          </a:p>
          <a:p>
            <a:pPr marL="101600" lvl="0"/>
            <a:r>
              <a:rPr lang="en-US" altLang="zh-CN" sz="2000" dirty="0">
                <a:ea typeface="Times New Roman" panose="02020603050405020304" pitchFamily="18" charset="0"/>
                <a:sym typeface="Times New Roman" panose="02020603050405020304" pitchFamily="18" charset="0"/>
              </a:rPr>
              <a:t> </a:t>
            </a:r>
            <a:r>
              <a:rPr lang="en-US" altLang="zh-CN" sz="2000" dirty="0" smtClean="0">
                <a:ea typeface="Times New Roman" panose="02020603050405020304" pitchFamily="18" charset="0"/>
                <a:sym typeface="Times New Roman" panose="02020603050405020304" pitchFamily="18" charset="0"/>
              </a:rPr>
              <a:t>    </a:t>
            </a:r>
            <a:r>
              <a:rPr lang="zh-CN" altLang="en-US" sz="2000" dirty="0" smtClean="0">
                <a:ea typeface="Times New Roman" panose="02020603050405020304" pitchFamily="18" charset="0"/>
                <a:sym typeface="Times New Roman" panose="02020603050405020304" pitchFamily="18" charset="0"/>
              </a:rPr>
              <a:t>caller-agent </a:t>
            </a:r>
            <a:r>
              <a:rPr lang="zh-CN" altLang="en-US" sz="2000" dirty="0">
                <a:ea typeface="Times New Roman" panose="02020603050405020304" pitchFamily="18" charset="0"/>
                <a:sym typeface="Times New Roman" panose="02020603050405020304" pitchFamily="18" charset="0"/>
              </a:rPr>
              <a:t>conversation analysis</a:t>
            </a:r>
            <a:r>
              <a:rPr lang="zh-CN" altLang="en-US" sz="2000" dirty="0" smtClean="0">
                <a:ea typeface="Times New Roman" panose="02020603050405020304" pitchFamily="18" charset="0"/>
                <a:sym typeface="Times New Roman" panose="02020603050405020304" pitchFamily="18" charset="0"/>
              </a:rPr>
              <a:t>.</a:t>
            </a:r>
            <a:endParaRPr lang="en-US" altLang="zh-CN" sz="2000" dirty="0" smtClean="0">
              <a:ea typeface="Times New Roman" panose="02020603050405020304" pitchFamily="18" charset="0"/>
              <a:sym typeface="Times New Roman" panose="02020603050405020304" pitchFamily="18" charset="0"/>
            </a:endParaRPr>
          </a:p>
          <a:p>
            <a:pPr marL="101600" lvl="0"/>
            <a:endParaRPr lang="zh-CN" altLang="en-US"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r>
              <a:rPr lang="zh-CN" altLang="en-US" sz="2000" dirty="0">
                <a:ea typeface="Times New Roman" panose="02020603050405020304" pitchFamily="18" charset="0"/>
                <a:sym typeface="Times New Roman" panose="02020603050405020304" pitchFamily="18" charset="0"/>
              </a:rPr>
              <a:t>To avoid the extra cost of the application  from  </a:t>
            </a:r>
            <a:endParaRPr lang="en-US" altLang="zh-CN" sz="2000" dirty="0" smtClean="0">
              <a:ea typeface="Times New Roman" panose="02020603050405020304" pitchFamily="18" charset="0"/>
              <a:sym typeface="Times New Roman" panose="02020603050405020304" pitchFamily="18" charset="0"/>
            </a:endParaRPr>
          </a:p>
          <a:p>
            <a:pPr marL="101600" lvl="0"/>
            <a:r>
              <a:rPr lang="en-US" altLang="zh-CN" sz="2000" dirty="0">
                <a:ea typeface="Times New Roman" panose="02020603050405020304" pitchFamily="18" charset="0"/>
                <a:sym typeface="Times New Roman" panose="02020603050405020304" pitchFamily="18" charset="0"/>
              </a:rPr>
              <a:t> </a:t>
            </a:r>
            <a:r>
              <a:rPr lang="en-US" altLang="zh-CN" sz="2000" dirty="0" smtClean="0">
                <a:ea typeface="Times New Roman" panose="02020603050405020304" pitchFamily="18" charset="0"/>
                <a:sym typeface="Times New Roman" panose="02020603050405020304" pitchFamily="18" charset="0"/>
              </a:rPr>
              <a:t>    </a:t>
            </a:r>
            <a:r>
              <a:rPr lang="zh-CN" altLang="en-US" sz="2000" dirty="0" smtClean="0">
                <a:ea typeface="Times New Roman" panose="02020603050405020304" pitchFamily="18" charset="0"/>
                <a:sym typeface="Times New Roman" panose="02020603050405020304" pitchFamily="18" charset="0"/>
              </a:rPr>
              <a:t>Managed </a:t>
            </a:r>
            <a:r>
              <a:rPr lang="zh-CN" altLang="en-US" sz="2000" dirty="0">
                <a:ea typeface="Times New Roman" panose="02020603050405020304" pitchFamily="18" charset="0"/>
                <a:sym typeface="Times New Roman" panose="02020603050405020304" pitchFamily="18" charset="0"/>
              </a:rPr>
              <a:t>service of  SER.</a:t>
            </a:r>
          </a:p>
          <a:p>
            <a:pPr marL="457200" lvl="0" indent="-355600">
              <a:buNone/>
            </a:pPr>
            <a:endParaRPr lang="zh-CN" altLang="en-US"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endParaRPr lang="en-GB" altLang="en-US" sz="2000" dirty="0">
              <a:ea typeface="Times New Roman" panose="02020603050405020304" pitchFamily="18" charset="0"/>
              <a:sym typeface="Times New Roman" panose="02020603050405020304" pitchFamily="18" charset="0"/>
            </a:endParaRPr>
          </a:p>
          <a:p>
            <a:pPr marL="457200" lvl="0" indent="-355600">
              <a:buFont typeface="Arial" panose="020B0604020202020204" pitchFamily="34" charset="0"/>
              <a:buChar char="▸"/>
            </a:pPr>
            <a:endParaRPr lang="en-IN" altLang="en-US" sz="2000" dirty="0"/>
          </a:p>
        </p:txBody>
      </p:sp>
      <p:pic>
        <p:nvPicPr>
          <p:cNvPr id="2097157"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extLst>
      <p:ext uri="{BB962C8B-B14F-4D97-AF65-F5344CB8AC3E}">
        <p14:creationId xmlns:p14="http://schemas.microsoft.com/office/powerpoint/2010/main" val="331361309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txBox="1">
            <a:spLocks noGrp="1"/>
          </p:cNvSpPr>
          <p:nvPr>
            <p:ph type="title" idx="4294967295"/>
          </p:nvPr>
        </p:nvSpPr>
        <p:spPr>
          <a:xfrm>
            <a:off x="550862" y="666750"/>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dirty="0">
                <a:solidFill>
                  <a:srgbClr val="304046"/>
                </a:solidFill>
                <a:latin typeface="Times New Roman" panose="02020603050405020304" pitchFamily="18" charset="0"/>
                <a:sym typeface="Oswald" pitchFamily="2" charset="0"/>
              </a:rPr>
              <a:t>EXISTING SCENARIO</a:t>
            </a:r>
          </a:p>
        </p:txBody>
      </p:sp>
      <p:sp>
        <p:nvSpPr>
          <p:cNvPr id="1048630" name="Text Placeholder 2"/>
          <p:cNvSpPr txBox="1">
            <a:spLocks noGrp="1"/>
          </p:cNvSpPr>
          <p:nvPr>
            <p:ph type="body" idx="4294967295"/>
          </p:nvPr>
        </p:nvSpPr>
        <p:spPr>
          <a:xfrm>
            <a:off x="550862" y="1200150"/>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b="1" dirty="0"/>
              <a:t>EXISITNG SYSTEM:</a:t>
            </a:r>
          </a:p>
          <a:p>
            <a:pPr marL="914400" lvl="1" indent="-355600">
              <a:spcBef>
                <a:spcPts val="800"/>
              </a:spcBef>
              <a:buFont typeface="Arial" panose="020B0604020202020204" pitchFamily="34" charset="0"/>
              <a:buChar char="▹"/>
            </a:pPr>
            <a:r>
              <a:rPr lang="en-GB" altLang="en-US" sz="2000" dirty="0"/>
              <a:t>Existing system for SER records voice and tells feeling/emotions of him/her at different tone level.</a:t>
            </a:r>
          </a:p>
          <a:p>
            <a:pPr marL="914400" lvl="1" indent="-355600">
              <a:spcBef>
                <a:spcPts val="800"/>
              </a:spcBef>
              <a:buFont typeface="Arial" panose="020B0604020202020204" pitchFamily="34" charset="0"/>
              <a:buChar char="▹"/>
            </a:pPr>
            <a:r>
              <a:rPr lang="en-GB" altLang="en-US" sz="2000" dirty="0"/>
              <a:t>Announces the results telling current mood.</a:t>
            </a:r>
          </a:p>
          <a:p>
            <a:pPr marL="457200" lvl="0" indent="-355600">
              <a:buFont typeface="Arial" panose="020B0604020202020204" pitchFamily="34" charset="0"/>
              <a:buChar char="▸"/>
            </a:pPr>
            <a:r>
              <a:rPr lang="en-IN" altLang="en-US" sz="2000" b="1" dirty="0"/>
              <a:t>DRAWBACKS OF EXISTING SYSTEM</a:t>
            </a:r>
          </a:p>
          <a:p>
            <a:pPr marL="914400" lvl="1" indent="-355600">
              <a:spcBef>
                <a:spcPts val="800"/>
              </a:spcBef>
              <a:buFont typeface="Arial" panose="020B0604020202020204" pitchFamily="34" charset="0"/>
              <a:buChar char="▹"/>
            </a:pPr>
            <a:r>
              <a:rPr lang="en-IN" altLang="en-US" sz="2000" dirty="0"/>
              <a:t>Accuracy of the project is very low.</a:t>
            </a:r>
          </a:p>
          <a:p>
            <a:pPr marL="914400" lvl="1" indent="-355600">
              <a:spcBef>
                <a:spcPts val="800"/>
              </a:spcBef>
              <a:buFont typeface="Arial" panose="020B0604020202020204" pitchFamily="34" charset="0"/>
              <a:buChar char="▹"/>
            </a:pPr>
            <a:r>
              <a:rPr lang="en-IN" altLang="en-US" sz="2000" dirty="0"/>
              <a:t>Not able to record voice properly.</a:t>
            </a:r>
          </a:p>
          <a:p>
            <a:pPr marL="914400" lvl="1" indent="-355600">
              <a:spcBef>
                <a:spcPts val="800"/>
              </a:spcBef>
              <a:buFont typeface="Arial" panose="020B0604020202020204" pitchFamily="34" charset="0"/>
              <a:buChar char="▹"/>
            </a:pPr>
            <a:r>
              <a:rPr lang="en-IN" altLang="en-US" sz="2000" dirty="0"/>
              <a:t>Dataset is not </a:t>
            </a:r>
            <a:r>
              <a:rPr lang="en-IN" altLang="en-US" sz="2000" dirty="0" smtClean="0"/>
              <a:t>accurate and use of only single dataset.</a:t>
            </a:r>
          </a:p>
          <a:p>
            <a:pPr marL="914400" lvl="1" indent="-355600">
              <a:spcBef>
                <a:spcPts val="800"/>
              </a:spcBef>
              <a:buFont typeface="Arial" panose="020B0604020202020204" pitchFamily="34" charset="0"/>
              <a:buChar char="▹"/>
            </a:pPr>
            <a:endParaRPr lang="en-IN" altLang="en-US" sz="2000" dirty="0"/>
          </a:p>
        </p:txBody>
      </p:sp>
      <p:pic>
        <p:nvPicPr>
          <p:cNvPr id="2097158" name="Picture 2" descr="SECE-TBI : : Welcome to Sri Eshwar TBI"/>
          <p:cNvPicPr/>
          <p:nvPr/>
        </p:nvPicPr>
        <p:blipFill>
          <a:blip r:embed="rId2"/>
          <a:srcRect/>
          <a:stretch>
            <a:fillRect/>
          </a:stretch>
        </p:blipFill>
        <p:spPr>
          <a:xfrm>
            <a:off x="228600" y="209550"/>
            <a:ext cx="1295400" cy="315912"/>
          </a:xfrm>
          <a:prstGeom prst="rect">
            <a:avLst/>
          </a:prstGeom>
          <a:noFill/>
          <a:ln>
            <a:noFill/>
          </a:ln>
        </p:spPr>
      </p:pic>
    </p:spTree>
    <p:extLst>
      <p:ext uri="{BB962C8B-B14F-4D97-AF65-F5344CB8AC3E}">
        <p14:creationId xmlns:p14="http://schemas.microsoft.com/office/powerpoint/2010/main" val="3569480026"/>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PROPOSED SYSTEM</a:t>
            </a:r>
          </a:p>
        </p:txBody>
      </p:sp>
      <p:sp>
        <p:nvSpPr>
          <p:cNvPr id="1048640" name="Text Placeholder 2"/>
          <p:cNvSpPr txBox="1">
            <a:spLocks noGrp="1"/>
          </p:cNvSpPr>
          <p:nvPr>
            <p:ph type="body" idx="4294967295"/>
          </p:nvPr>
        </p:nvSpPr>
        <p:spPr>
          <a:xfrm>
            <a:off x="550862" y="1354137"/>
            <a:ext cx="6535738"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dirty="0"/>
              <a:t>We have used the </a:t>
            </a:r>
            <a:r>
              <a:rPr lang="en-GB" altLang="en-US" sz="2000" dirty="0" err="1"/>
              <a:t>Librosa</a:t>
            </a:r>
            <a:r>
              <a:rPr lang="en-GB" altLang="en-US" sz="2000" dirty="0"/>
              <a:t>, </a:t>
            </a:r>
            <a:r>
              <a:rPr lang="en-GB" altLang="en-US" sz="2000" dirty="0" err="1"/>
              <a:t>Soundfile</a:t>
            </a:r>
            <a:r>
              <a:rPr lang="en-GB" altLang="en-US" sz="2000" dirty="0"/>
              <a:t>, &amp; </a:t>
            </a:r>
            <a:r>
              <a:rPr lang="en-GB" altLang="en-US" sz="2000" dirty="0" err="1"/>
              <a:t>sklearn</a:t>
            </a:r>
            <a:r>
              <a:rPr lang="en-GB" altLang="en-US" sz="2000" dirty="0"/>
              <a:t> to </a:t>
            </a:r>
            <a:endParaRPr lang="en-GB" altLang="en-US" sz="2000" dirty="0" smtClean="0"/>
          </a:p>
          <a:p>
            <a:pPr marL="101600" lvl="0"/>
            <a:r>
              <a:rPr lang="en-GB" altLang="en-US" sz="2000" dirty="0"/>
              <a:t> </a:t>
            </a:r>
            <a:r>
              <a:rPr lang="en-GB" altLang="en-US" sz="2000" dirty="0" smtClean="0"/>
              <a:t>    build </a:t>
            </a:r>
            <a:r>
              <a:rPr lang="en-GB" altLang="en-US" sz="2000" dirty="0"/>
              <a:t>a model using an </a:t>
            </a:r>
            <a:r>
              <a:rPr lang="en-GB" altLang="en-US" sz="2000" b="1" dirty="0" err="1"/>
              <a:t>MLPClassifier</a:t>
            </a:r>
            <a:r>
              <a:rPr lang="en-GB" altLang="en-US" sz="2000" dirty="0"/>
              <a:t>. This </a:t>
            </a:r>
            <a:r>
              <a:rPr lang="en-GB" altLang="en-US" sz="2000" dirty="0" smtClean="0"/>
              <a:t>enables </a:t>
            </a:r>
          </a:p>
          <a:p>
            <a:pPr marL="101600" lvl="0"/>
            <a:r>
              <a:rPr lang="en-GB" altLang="en-US" sz="2000" dirty="0" smtClean="0"/>
              <a:t>     system </a:t>
            </a:r>
            <a:r>
              <a:rPr lang="en-GB" altLang="en-US" sz="2000" dirty="0"/>
              <a:t>to recognize emotion from sound files.</a:t>
            </a:r>
          </a:p>
          <a:p>
            <a:pPr marL="457200" lvl="0" indent="-355600">
              <a:buFont typeface="Arial" panose="020B0604020202020204" pitchFamily="34" charset="0"/>
              <a:buChar char="▸"/>
            </a:pPr>
            <a:r>
              <a:rPr lang="en-GB" altLang="en-US" sz="2000" b="1" dirty="0"/>
              <a:t>Benefits:</a:t>
            </a:r>
          </a:p>
          <a:p>
            <a:pPr marL="914400" lvl="1" indent="-355600">
              <a:spcBef>
                <a:spcPts val="800"/>
              </a:spcBef>
              <a:buFont typeface="Arial" panose="020B0604020202020204" pitchFamily="34" charset="0"/>
              <a:buChar char="▹"/>
            </a:pPr>
            <a:r>
              <a:rPr lang="en-GB" altLang="en-US" sz="2000" dirty="0"/>
              <a:t>Reliable &amp; Accurate</a:t>
            </a:r>
          </a:p>
          <a:p>
            <a:pPr marL="914400" lvl="1" indent="-355600">
              <a:spcBef>
                <a:spcPts val="800"/>
              </a:spcBef>
              <a:buFont typeface="Arial" panose="020B0604020202020204" pitchFamily="34" charset="0"/>
              <a:buChar char="▹"/>
            </a:pPr>
            <a:r>
              <a:rPr lang="en-GB" altLang="en-US" sz="2000" dirty="0"/>
              <a:t>Able to distinguish the level of different </a:t>
            </a:r>
            <a:r>
              <a:rPr lang="en-GB" altLang="en-US" sz="2000" dirty="0" smtClean="0"/>
              <a:t>moods</a:t>
            </a:r>
          </a:p>
          <a:p>
            <a:pPr marL="558800" lvl="1">
              <a:spcBef>
                <a:spcPts val="800"/>
              </a:spcBef>
            </a:pPr>
            <a:r>
              <a:rPr lang="en-GB" altLang="en-US" sz="2000" dirty="0"/>
              <a:t> </a:t>
            </a:r>
            <a:r>
              <a:rPr lang="en-GB" altLang="en-US" sz="2000" dirty="0" smtClean="0"/>
              <a:t>     </a:t>
            </a:r>
            <a:r>
              <a:rPr lang="en-GB" altLang="en-US" sz="2000" dirty="0"/>
              <a:t>in mixed emotions.</a:t>
            </a:r>
          </a:p>
          <a:p>
            <a:pPr marL="914400" lvl="1" indent="-355600">
              <a:spcBef>
                <a:spcPts val="800"/>
              </a:spcBef>
              <a:buFont typeface="Arial" panose="020B0604020202020204" pitchFamily="34" charset="0"/>
              <a:buChar char="▹"/>
            </a:pPr>
            <a:r>
              <a:rPr lang="en-GB" altLang="en-US" sz="2000" dirty="0"/>
              <a:t>Try to detect the emotions cause</a:t>
            </a:r>
            <a:r>
              <a:rPr lang="en-GB" altLang="en-US" sz="2000" dirty="0" smtClean="0"/>
              <a:t>.</a:t>
            </a:r>
          </a:p>
          <a:p>
            <a:pPr marL="914400" lvl="1" indent="-355600">
              <a:spcBef>
                <a:spcPts val="800"/>
              </a:spcBef>
              <a:buFont typeface="Arial" panose="020B0604020202020204" pitchFamily="34" charset="0"/>
              <a:buChar char="▹"/>
            </a:pPr>
            <a:r>
              <a:rPr lang="en-GB" altLang="en-US" sz="2000" dirty="0" smtClean="0"/>
              <a:t>Multiple dataset to train the model</a:t>
            </a:r>
            <a:endParaRPr lang="en-GB" altLang="en-US" sz="2000" dirty="0"/>
          </a:p>
        </p:txBody>
      </p:sp>
      <p:pic>
        <p:nvPicPr>
          <p:cNvPr id="2097163"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extLst>
      <p:ext uri="{BB962C8B-B14F-4D97-AF65-F5344CB8AC3E}">
        <p14:creationId xmlns:p14="http://schemas.microsoft.com/office/powerpoint/2010/main" val="2381885550"/>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buNone/>
            </a:pPr>
            <a:r>
              <a:rPr lang="en-US" altLang="en-US" sz="2800">
                <a:solidFill>
                  <a:srgbClr val="304046"/>
                </a:solidFill>
                <a:latin typeface="Times New Roman" panose="02020603050405020304" pitchFamily="18" charset="0"/>
                <a:sym typeface="Oswald" pitchFamily="2" charset="0"/>
              </a:rPr>
              <a:t>DATASET</a:t>
            </a:r>
          </a:p>
        </p:txBody>
      </p:sp>
      <p:sp>
        <p:nvSpPr>
          <p:cNvPr id="1048638"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dirty="0"/>
              <a:t>We have used the </a:t>
            </a:r>
            <a:r>
              <a:rPr lang="en-GB" altLang="en-US" sz="2000" dirty="0" smtClean="0"/>
              <a:t>RAVDESS and TESS datasets</a:t>
            </a:r>
          </a:p>
          <a:p>
            <a:pPr marL="457200" lvl="0" indent="-355600">
              <a:buFont typeface="Arial" panose="020B0604020202020204" pitchFamily="34" charset="0"/>
              <a:buChar char="▸"/>
            </a:pPr>
            <a:r>
              <a:rPr lang="en-GB" altLang="en-US" sz="2000" dirty="0" smtClean="0"/>
              <a:t>RAVDESS (</a:t>
            </a:r>
            <a:r>
              <a:rPr lang="en-US" sz="2000" dirty="0"/>
              <a:t>Ryerson Audio-Visual Database of Emotional Speech and </a:t>
            </a:r>
            <a:r>
              <a:rPr lang="en-US" sz="2000" dirty="0" smtClean="0"/>
              <a:t>Song) contains 1440 </a:t>
            </a:r>
            <a:r>
              <a:rPr lang="en-US" sz="2000" dirty="0"/>
              <a:t>speech files and 1012 Song </a:t>
            </a:r>
            <a:r>
              <a:rPr lang="en-US" sz="2000" dirty="0" smtClean="0"/>
              <a:t>files. </a:t>
            </a:r>
          </a:p>
          <a:p>
            <a:pPr marL="457200" lvl="0" indent="-355600">
              <a:buFont typeface="Arial" panose="020B0604020202020204" pitchFamily="34" charset="0"/>
              <a:buChar char="▸"/>
            </a:pPr>
            <a:r>
              <a:rPr lang="en-US" sz="2000" dirty="0" smtClean="0"/>
              <a:t>This </a:t>
            </a:r>
            <a:r>
              <a:rPr lang="en-US" sz="2000" dirty="0"/>
              <a:t>dataset includes recordings of 24 professional actors (12 female, 12 male), vocalizing two lexically-matched statements in a neutral North American </a:t>
            </a:r>
            <a:r>
              <a:rPr lang="en-US" sz="2000" dirty="0" smtClean="0"/>
              <a:t>accent.</a:t>
            </a:r>
            <a:endParaRPr lang="en-GB" altLang="en-US" sz="2000" dirty="0"/>
          </a:p>
        </p:txBody>
      </p:sp>
      <p:pic>
        <p:nvPicPr>
          <p:cNvPr id="2097162"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extLst>
      <p:ext uri="{BB962C8B-B14F-4D97-AF65-F5344CB8AC3E}">
        <p14:creationId xmlns:p14="http://schemas.microsoft.com/office/powerpoint/2010/main" val="3295853366"/>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txBox="1">
            <a:spLocks noGrp="1"/>
          </p:cNvSpPr>
          <p:nvPr>
            <p:ph type="title" idx="4294967295"/>
          </p:nvPr>
        </p:nvSpPr>
        <p:spPr>
          <a:xfrm>
            <a:off x="550862" y="760412"/>
            <a:ext cx="6107112" cy="395287"/>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stStyle>
          <a:p>
            <a:pPr lvl="0"/>
            <a:r>
              <a:rPr lang="en-US" altLang="en-US" sz="2800" dirty="0" smtClean="0">
                <a:solidFill>
                  <a:srgbClr val="304046"/>
                </a:solidFill>
                <a:latin typeface="Times New Roman" panose="02020603050405020304" pitchFamily="18" charset="0"/>
                <a:sym typeface="Oswald" pitchFamily="2" charset="0"/>
              </a:rPr>
              <a:t>DATASET (</a:t>
            </a:r>
            <a:r>
              <a:rPr lang="en-GB" altLang="en-US" sz="2800" dirty="0" smtClean="0"/>
              <a:t>RAVDESS )</a:t>
            </a:r>
            <a:endParaRPr lang="en-US" altLang="en-US" sz="2800" dirty="0">
              <a:solidFill>
                <a:srgbClr val="304046"/>
              </a:solidFill>
              <a:latin typeface="Times New Roman" panose="02020603050405020304" pitchFamily="18" charset="0"/>
              <a:sym typeface="Oswald" pitchFamily="2" charset="0"/>
            </a:endParaRPr>
          </a:p>
        </p:txBody>
      </p:sp>
      <p:sp>
        <p:nvSpPr>
          <p:cNvPr id="1048638" name="Text Placeholder 2"/>
          <p:cNvSpPr txBox="1">
            <a:spLocks noGrp="1"/>
          </p:cNvSpPr>
          <p:nvPr>
            <p:ph type="body" idx="4294967295"/>
          </p:nvPr>
        </p:nvSpPr>
        <p:spPr>
          <a:xfrm>
            <a:off x="550862" y="1354137"/>
            <a:ext cx="6107112" cy="3417887"/>
          </a:xfrm>
          <a:prstGeom prst="rect">
            <a:avLst/>
          </a:prstGeom>
          <a:noFill/>
          <a:ln>
            <a:noFill/>
          </a:ln>
        </p:spPr>
        <p:txBody>
          <a:bodyPr vert="horz" lIns="0" tIns="0" rIns="0" bIns="0" anchor="t"/>
          <a:lstStyle>
            <a:lvl1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0" indent="0" algn="l" rtl="0" fontAlgn="base" latinLnBrk="1">
              <a:lnSpc>
                <a:spcPct val="100000"/>
              </a:lnSpc>
              <a:spcBef>
                <a:spcPct val="0"/>
              </a:spcBef>
              <a:spcAft>
                <a:spcPct val="0"/>
              </a:spcAft>
              <a:buFont typeface="Arial" panose="020B0604020202020204" pitchFamily="34" charset="0"/>
              <a:buNone/>
              <a:defRPr sz="1400" b="0" i="0" u="none" baseline="0">
                <a:solidFill>
                  <a:srgbClr val="000000"/>
                </a:solidFill>
                <a:latin typeface="Arial" panose="020B0604020202020204" pitchFamily="34" charset="0"/>
                <a:ea typeface="Arial" panose="020B0604020202020204" pitchFamily="34" charset="0"/>
                <a:sym typeface="Arial" panose="020B0604020202020204" pitchFamily="34" charset="0"/>
              </a:defRPr>
            </a:lvl5pPr>
          </a:lstStyle>
          <a:p>
            <a:pPr marL="457200" lvl="0" indent="-355600">
              <a:buFont typeface="Arial" panose="020B0604020202020204" pitchFamily="34" charset="0"/>
              <a:buChar char="▸"/>
            </a:pPr>
            <a:r>
              <a:rPr lang="en-GB" altLang="en-US" sz="2000" dirty="0" smtClean="0"/>
              <a:t>RAVDESS (</a:t>
            </a:r>
            <a:r>
              <a:rPr lang="en-US" sz="2000" dirty="0"/>
              <a:t>Ryerson Audio-Visual Database of Emotional Speech and </a:t>
            </a:r>
            <a:r>
              <a:rPr lang="en-US" sz="2000" dirty="0" smtClean="0"/>
              <a:t>Song) contains 1440 </a:t>
            </a:r>
            <a:r>
              <a:rPr lang="en-US" sz="2000" dirty="0"/>
              <a:t>speech files and 1012 Song </a:t>
            </a:r>
            <a:r>
              <a:rPr lang="en-US" sz="2000" dirty="0" smtClean="0"/>
              <a:t>files. </a:t>
            </a:r>
          </a:p>
          <a:p>
            <a:pPr marL="457200" lvl="0" indent="-355600">
              <a:buFont typeface="Arial" panose="020B0604020202020204" pitchFamily="34" charset="0"/>
              <a:buChar char="▸"/>
            </a:pPr>
            <a:r>
              <a:rPr lang="en-US" sz="2000" dirty="0" smtClean="0"/>
              <a:t>This </a:t>
            </a:r>
            <a:r>
              <a:rPr lang="en-US" sz="2000" dirty="0"/>
              <a:t>dataset includes recordings of 24 professional actors (12 female, 12 male), vocalizing two lexically-matched statements in a neutral North American </a:t>
            </a:r>
            <a:r>
              <a:rPr lang="en-US" sz="2000" dirty="0" smtClean="0"/>
              <a:t>accent.</a:t>
            </a:r>
            <a:endParaRPr lang="en-GB" altLang="en-US" sz="2000" dirty="0"/>
          </a:p>
        </p:txBody>
      </p:sp>
      <p:pic>
        <p:nvPicPr>
          <p:cNvPr id="2097162" name="Picture 2" descr="SECE-TBI : : Welcome to Sri Eshwar TBI"/>
          <p:cNvPicPr/>
          <p:nvPr/>
        </p:nvPicPr>
        <p:blipFill>
          <a:blip r:embed="rId2"/>
          <a:srcRect/>
          <a:stretch>
            <a:fillRect/>
          </a:stretch>
        </p:blipFill>
        <p:spPr>
          <a:xfrm>
            <a:off x="228600" y="212725"/>
            <a:ext cx="1295400" cy="315912"/>
          </a:xfrm>
          <a:prstGeom prst="rect">
            <a:avLst/>
          </a:prstGeom>
          <a:noFill/>
          <a:ln>
            <a:noFill/>
          </a:ln>
        </p:spPr>
      </p:pic>
    </p:spTree>
    <p:extLst>
      <p:ext uri="{BB962C8B-B14F-4D97-AF65-F5344CB8AC3E}">
        <p14:creationId xmlns:p14="http://schemas.microsoft.com/office/powerpoint/2010/main" val="703415412"/>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814</Words>
  <Application>Microsoft Office PowerPoint</Application>
  <PresentationFormat>On-screen Show (16:9)</PresentationFormat>
  <Paragraphs>137</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Oswald</vt:lpstr>
      <vt:lpstr>Wingdings</vt:lpstr>
      <vt:lpstr>Times New Roman</vt:lpstr>
      <vt:lpstr>Calibri</vt:lpstr>
      <vt:lpstr>News Cycle</vt:lpstr>
      <vt:lpstr>Jessica template</vt:lpstr>
      <vt:lpstr>  Speech Emotion Recognition using  MLPClassifier</vt:lpstr>
      <vt:lpstr>PowerPoint Presentation</vt:lpstr>
      <vt:lpstr>ABSTRACT</vt:lpstr>
      <vt:lpstr>INTRODUCTION</vt:lpstr>
      <vt:lpstr>OBJECTIVE</vt:lpstr>
      <vt:lpstr>EXISTING SCENARIO</vt:lpstr>
      <vt:lpstr>PROPOSED SYSTEM</vt:lpstr>
      <vt:lpstr>DATASET</vt:lpstr>
      <vt:lpstr>DATASET (RAVDESS )</vt:lpstr>
      <vt:lpstr>DATASET (TESS )</vt:lpstr>
      <vt:lpstr>MODULES</vt:lpstr>
      <vt:lpstr>MODULES</vt:lpstr>
      <vt:lpstr>MODULES</vt:lpstr>
      <vt:lpstr>Screenshots</vt:lpstr>
      <vt:lpstr>Screenshots</vt:lpstr>
      <vt:lpstr>System Specification</vt:lpstr>
      <vt:lpstr>Conclusion</vt:lpstr>
      <vt:lpstr>Future Enhancements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USER</dc:creator>
  <cp:lastModifiedBy>VC</cp:lastModifiedBy>
  <cp:revision>15</cp:revision>
  <dcterms:modified xsi:type="dcterms:W3CDTF">2022-05-29T04:17:53Z</dcterms:modified>
</cp:coreProperties>
</file>