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8040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dirty="0" smtClean="0"/>
              <a:t>DONE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28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dirty="0" smtClean="0"/>
              <a:t>Done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53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dirty="0" smtClean="0"/>
              <a:t>done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92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dirty="0" smtClean="0"/>
              <a:t>Done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49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97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54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hape 31"/>
          <p:cNvCxnSpPr/>
          <p:nvPr/>
        </p:nvCxnSpPr>
        <p:spPr>
          <a:xfrm>
            <a:off x="4611800" y="1051825"/>
            <a:ext cx="1502699" cy="3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" name="Shape 32"/>
          <p:cNvSpPr txBox="1"/>
          <p:nvPr/>
        </p:nvSpPr>
        <p:spPr>
          <a:xfrm>
            <a:off x="6160650" y="832200"/>
            <a:ext cx="6657599" cy="77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please change text to: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¡EMPIEZA A VENDER!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9237" y="0"/>
            <a:ext cx="8623495" cy="453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72794" y="152400"/>
            <a:ext cx="8412480" cy="476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74075" cy="470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152400" y="152400"/>
            <a:ext cx="7681415" cy="437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52400" y="266131"/>
            <a:ext cx="8063552" cy="467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152400" y="47767"/>
            <a:ext cx="8732293" cy="485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214651" y="320722"/>
            <a:ext cx="7594979" cy="451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 flipH="1">
            <a:off x="7519916" y="152400"/>
            <a:ext cx="1125941" cy="59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86854" y="238836"/>
            <a:ext cx="7840639" cy="431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48018" y="152400"/>
            <a:ext cx="7936173" cy="456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72250" y="35232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ALSO: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it;d be awesome if u can upload the icons I sent u as well. if not lets do it in batch 2. 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5" y="1938337"/>
            <a:ext cx="6734175" cy="126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3294150" y="1537374"/>
            <a:ext cx="0" cy="3582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" name="Shape 60"/>
          <p:cNvCxnSpPr/>
          <p:nvPr/>
        </p:nvCxnSpPr>
        <p:spPr>
          <a:xfrm rot="10800000" flipH="1">
            <a:off x="3294150" y="1514175"/>
            <a:ext cx="2011200" cy="230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1" name="Shape 61"/>
          <p:cNvCxnSpPr/>
          <p:nvPr/>
        </p:nvCxnSpPr>
        <p:spPr>
          <a:xfrm>
            <a:off x="5305325" y="1514150"/>
            <a:ext cx="23099" cy="4160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</Words>
  <Application>Microsoft Office PowerPoint</Application>
  <PresentationFormat>On-screen Show (16:9)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ALSO: it;d be awesome if u can upload the icons I sent u as well. if not lets do it in batch 2.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paolo m</cp:lastModifiedBy>
  <cp:revision>4</cp:revision>
  <dcterms:modified xsi:type="dcterms:W3CDTF">2014-12-02T07:49:55Z</dcterms:modified>
</cp:coreProperties>
</file>