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3" name="Shape 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1" name="Shape 5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4" name="Shape 6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1" name="Shape 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51334" x="457200"/>
            <a:ext cy="479999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631156" x="457200"/>
            <a:ext cy="2963400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51334" x="4645025"/>
            <a:ext cy="479999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631156" x="4645025"/>
            <a:ext cy="2963400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4787" x="457200"/>
            <a:ext cy="8714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04787" x="3575050"/>
            <a:ext cy="4389599" cx="511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076325" x="457200"/>
            <a:ext cy="35183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600450" x="17922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1217400" x="2874749"/>
            <a:ext cy="8229600" cx="33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180034" x="722312"/>
            <a:ext cy="11252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2.png" Type="http://schemas.openxmlformats.org/officeDocument/2006/relationships/image" Id="rId4"/><Relationship Target="../media/image29.png" Type="http://schemas.openxmlformats.org/officeDocument/2006/relationships/image" Id="rId3"/><Relationship Target="../media/image18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5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9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5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2.png" Type="http://schemas.openxmlformats.org/officeDocument/2006/relationships/image" Id="rId4"/><Relationship Target="../media/image35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8.png" Type="http://schemas.openxmlformats.org/officeDocument/2006/relationships/image" Id="rId4"/><Relationship Target="../media/image39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4.png" Type="http://schemas.openxmlformats.org/officeDocument/2006/relationships/image" Id="rId4"/><Relationship Target="../media/image30.png" Type="http://schemas.openxmlformats.org/officeDocument/2006/relationships/image" Id="rId3"/><Relationship Target="../media/image33.png" Type="http://schemas.openxmlformats.org/officeDocument/2006/relationships/image" Id="rId5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4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8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2.png" Type="http://schemas.openxmlformats.org/officeDocument/2006/relationships/image" Id="rId4"/><Relationship Target="../media/image37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6.png" Type="http://schemas.openxmlformats.org/officeDocument/2006/relationships/image" Id="rId4"/><Relationship Target="../media/image47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6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45.png" Type="http://schemas.openxmlformats.org/officeDocument/2006/relationships/image" Id="rId4"/><Relationship Target="../media/image53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55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56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50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8.png" Type="http://schemas.openxmlformats.org/officeDocument/2006/relationships/image" Id="rId4"/><Relationship Target="../media/image51.png" Type="http://schemas.openxmlformats.org/officeDocument/2006/relationships/image" Id="rId3"/><Relationship Target="../media/image44.png" Type="http://schemas.openxmlformats.org/officeDocument/2006/relationships/image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6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3371900"/>
            <a:ext cy="5143499" cx="3481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y="2796225" x="2693600"/>
            <a:ext cy="731099" cx="152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0" name="Shape 100"/>
          <p:cNvCxnSpPr/>
          <p:nvPr/>
        </p:nvCxnSpPr>
        <p:spPr>
          <a:xfrm rot="10800000" flipH="1">
            <a:off y="2591049" x="2704900"/>
            <a:ext cy="205200" cx="165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y="2834700" x="2732075"/>
            <a:ext cy="240600" cx="162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2" name="Shape 102"/>
          <p:cNvSpPr txBox="1"/>
          <p:nvPr/>
        </p:nvSpPr>
        <p:spPr>
          <a:xfrm>
            <a:off y="2554025" x="1833450"/>
            <a:ext cy="369000" cx="110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rid of dash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 flipH="1">
            <a:off y="3527324" x="1771700"/>
            <a:ext cy="642900" cx="24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y="3877425" x="897200"/>
            <a:ext cy="369000" cx="110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Include cloud icon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y="2571875" x="6195274"/>
            <a:ext cy="6299" cx="105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y="3075300" x="6195274"/>
            <a:ext cy="6299" cx="105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7" name="Shape 107"/>
          <p:cNvCxnSpPr/>
          <p:nvPr/>
        </p:nvCxnSpPr>
        <p:spPr>
          <a:xfrm flipH="1">
            <a:off y="2591000" x="7221349"/>
            <a:ext cy="513000" cx="1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y="2434400" x="7288825"/>
            <a:ext cy="369000" cx="24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change the order of these 2 (“enriquezca..” makes more sense with star icon)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28625" x="1193800"/>
            <a:ext cy="4276800" cx="675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>
            <a:off y="265237" x="1958972"/>
            <a:ext cy="740400" cx="9842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13" name="Shape 213"/>
          <p:cNvSpPr txBox="1"/>
          <p:nvPr/>
        </p:nvSpPr>
        <p:spPr>
          <a:xfrm>
            <a:off y="138275" x="498"/>
            <a:ext cy="254100" cx="9273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MUST BE IN SPANISH AUTOMATICALLY</a:t>
            </a: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possible solution making it numerical: </a:t>
            </a: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7/11/2014  a las 12:43 am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866713" x="5887712"/>
            <a:ext cy="254100" cx="1130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 	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y="1005727" x="5112601"/>
            <a:ext cy="0" cx="852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16" name="Shape 216"/>
          <p:cNvSpPr/>
          <p:nvPr/>
        </p:nvSpPr>
        <p:spPr>
          <a:xfrm>
            <a:off y="2294750" x="4317442"/>
            <a:ext cy="276899" cx="4766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HAGA CLIC AQUÍ PARA CANCELAR LA RESPUESTA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y="2012419" x="6543151"/>
            <a:ext cy="434999" cx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6425" x="106175"/>
            <a:ext cy="2419350" cx="504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 rot="10800000" flipH="1">
            <a:off y="2623799" x="5004800"/>
            <a:ext cy="265800" cx="182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4" name="Shape 224"/>
          <p:cNvSpPr txBox="1"/>
          <p:nvPr/>
        </p:nvSpPr>
        <p:spPr>
          <a:xfrm>
            <a:off y="2485050" x="691195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programming issue for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logged out users?????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let;s just take out this feature.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228975" cx="767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 rot="10800000">
            <a:off y="1086475" x="647275"/>
            <a:ext cy="196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1" name="Shape 231"/>
          <p:cNvSpPr txBox="1"/>
          <p:nvPr/>
        </p:nvSpPr>
        <p:spPr>
          <a:xfrm>
            <a:off y="767550" x="-386125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En trámite de aprobación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y="994075" x="1733700"/>
            <a:ext cy="288899" cx="52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3" name="Shape 233"/>
          <p:cNvSpPr txBox="1"/>
          <p:nvPr/>
        </p:nvSpPr>
        <p:spPr>
          <a:xfrm>
            <a:off y="691350" x="2095950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Aprobado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y="1190575" x="2198175"/>
            <a:ext cy="138599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5" name="Shape 235"/>
          <p:cNvSpPr txBox="1"/>
          <p:nvPr/>
        </p:nvSpPr>
        <p:spPr>
          <a:xfrm>
            <a:off y="947775" x="3063075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Todos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3629350" x="1809150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Aprobado</a:t>
            </a:r>
          </a:p>
        </p:txBody>
      </p:sp>
      <p:cxnSp>
        <p:nvCxnSpPr>
          <p:cNvPr id="237" name="Shape 237"/>
          <p:cNvCxnSpPr/>
          <p:nvPr/>
        </p:nvCxnSpPr>
        <p:spPr>
          <a:xfrm rot="10800000" flipH="1">
            <a:off y="3092349" x="2357925"/>
            <a:ext cy="537000" cx="46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y="2914825" x="6916150"/>
            <a:ext cy="957299" cx="66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9" name="Shape 239"/>
          <p:cNvSpPr txBox="1"/>
          <p:nvPr/>
        </p:nvSpPr>
        <p:spPr>
          <a:xfrm>
            <a:off y="3770175" x="6916150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Hace 1 hora(s)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875" x="106150"/>
            <a:ext cy="4634249" cx="338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 rot="10800000" flipH="1">
            <a:off y="1976349" x="1167400"/>
            <a:ext cy="231300" cx="6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y="1703650" x="1703300"/>
            <a:ext cy="776699" cx="22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URL del Archivo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247" name="Shape 247"/>
          <p:cNvCxnSpPr>
            <a:stCxn id="246" idx="2"/>
          </p:cNvCxnSpPr>
          <p:nvPr/>
        </p:nvCxnSpPr>
        <p:spPr>
          <a:xfrm>
            <a:off y="2480349" x="2838349"/>
            <a:ext cy="62400" cx="244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8" name="Shape 248"/>
          <p:cNvSpPr txBox="1"/>
          <p:nvPr/>
        </p:nvSpPr>
        <p:spPr>
          <a:xfrm>
            <a:off y="2381025" x="518972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BUSCAR</a:t>
            </a:r>
          </a:p>
        </p:txBody>
      </p:sp>
      <p:cxnSp>
        <p:nvCxnSpPr>
          <p:cNvPr id="249" name="Shape 249"/>
          <p:cNvCxnSpPr>
            <a:endCxn id="248" idx="1"/>
          </p:cNvCxnSpPr>
          <p:nvPr/>
        </p:nvCxnSpPr>
        <p:spPr>
          <a:xfrm rot="10800000" flipH="1">
            <a:off y="2769375" x="2759724"/>
            <a:ext cy="1770600" cx="242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y="1999674" x="450775"/>
            <a:ext cy="2346300" cx="161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1314450" cx="4036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Shape 256"/>
          <p:cNvCxnSpPr/>
          <p:nvPr/>
        </p:nvCxnSpPr>
        <p:spPr>
          <a:xfrm rot="10800000">
            <a:off y="519093" x="3444875"/>
            <a:ext cy="12599" cx="28274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y="114300" x="6395675"/>
            <a:ext cy="867000" cx="229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rellene este campo.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60443" x="291100"/>
            <a:ext cy="1021556" cx="335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y="2136084" x="6233825"/>
            <a:ext cy="670199" cx="261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seleccione uno.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y="2565450" x="3720550"/>
            <a:ext cy="12599" cx="28274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1" name="Shape 261"/>
          <p:cNvSpPr txBox="1"/>
          <p:nvPr/>
        </p:nvSpPr>
        <p:spPr>
          <a:xfrm>
            <a:off y="4162265" x="5754350"/>
            <a:ext cy="670199" cx="261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acepte los términos del servicio.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73275" x="0"/>
            <a:ext cy="1985962" cx="35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>
            <a:endCxn id="261" idx="1"/>
          </p:cNvCxnSpPr>
          <p:nvPr/>
        </p:nvCxnSpPr>
        <p:spPr>
          <a:xfrm rot="10800000" flipH="1">
            <a:off y="4497365" x="2635249"/>
            <a:ext cy="310800" cx="311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70368" x="56975"/>
            <a:ext cy="1491037" cx="6772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/>
          <p:nvPr/>
        </p:nvCxnSpPr>
        <p:spPr>
          <a:xfrm rot="10800000" flipH="1">
            <a:off y="1547981" x="755150"/>
            <a:ext cy="1711500" cx="85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y="3306937" x="576175"/>
            <a:ext cy="670199" cx="409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¡SU PRODUCTO FUE SUBIDO EXITOSAMENTE!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y="1525700" x="3860525"/>
            <a:ext cy="2011200" cx="278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4" name="Shape 274"/>
          <p:cNvSpPr txBox="1"/>
          <p:nvPr/>
        </p:nvSpPr>
        <p:spPr>
          <a:xfrm>
            <a:off y="3779600" x="64264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 we center this?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4425" x="768875"/>
            <a:ext cy="4370381" cx="817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y="80906" x="16194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Elija un archivo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1388931" x="283425"/>
            <a:ext cy="857400" cx="111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Subir archivos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1596181" x="1348475"/>
            <a:ext cy="857400" cx="111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Mediateca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2738062" x="65951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Seleccione el archivo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881468" x="52680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Coloque el archivo en cualquier lugar para subir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3464981" x="5499250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Tamaño máximo - 10MB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4319025" x="9621750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ARCHIVO</a:t>
            </a:r>
          </a:p>
        </p:txBody>
      </p:sp>
      <p:cxnSp>
        <p:nvCxnSpPr>
          <p:cNvPr id="287" name="Shape 287"/>
          <p:cNvCxnSpPr/>
          <p:nvPr/>
        </p:nvCxnSpPr>
        <p:spPr>
          <a:xfrm rot="10800000" flipH="1">
            <a:off y="382631" x="1556550"/>
            <a:ext cy="337200" cx="593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8" name="Shape 288"/>
          <p:cNvCxnSpPr/>
          <p:nvPr/>
        </p:nvCxnSpPr>
        <p:spPr>
          <a:xfrm>
            <a:off y="1110431" x="1881875"/>
            <a:ext cy="838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9" name="Shape 289"/>
          <p:cNvCxnSpPr/>
          <p:nvPr/>
        </p:nvCxnSpPr>
        <p:spPr>
          <a:xfrm rot="10800000" flipH="1">
            <a:off y="1028674" x="681950"/>
            <a:ext cy="589500" cx="34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0" name="Shape 290"/>
          <p:cNvCxnSpPr>
            <a:endCxn id="284" idx="1"/>
          </p:cNvCxnSpPr>
          <p:nvPr/>
        </p:nvCxnSpPr>
        <p:spPr>
          <a:xfrm rot="10800000" flipH="1">
            <a:off y="2101068" x="4993274"/>
            <a:ext cy="395700" cx="27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1" name="Shape 291"/>
          <p:cNvCxnSpPr/>
          <p:nvPr/>
        </p:nvCxnSpPr>
        <p:spPr>
          <a:xfrm>
            <a:off y="2947400" x="5351550"/>
            <a:ext cy="34799" cx="154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2" name="Shape 292"/>
          <p:cNvCxnSpPr>
            <a:endCxn id="285" idx="1"/>
          </p:cNvCxnSpPr>
          <p:nvPr/>
        </p:nvCxnSpPr>
        <p:spPr>
          <a:xfrm>
            <a:off y="3513881" x="4958650"/>
            <a:ext cy="170700" cx="54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1881875" cx="10264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y="1230350" x="15240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¡No ha vendido nada todavía!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13825" x="314225"/>
            <a:ext cy="1571625" cx="77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y="2994487" x="25275"/>
            <a:ext cy="358799" cx="14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PEDIDO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y="2920237" x="3137225"/>
            <a:ext cy="358799" cx="208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COMPRADOR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4244950" x="651575"/>
            <a:ext cy="358799" cx="279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No encontramos ningún pedido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y="3791175" x="901550"/>
            <a:ext cy="508499" cx="25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04" name="Shape 304"/>
          <p:cNvSpPr txBox="1"/>
          <p:nvPr/>
        </p:nvSpPr>
        <p:spPr>
          <a:xfrm>
            <a:off y="5574600" x="79445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5727000" x="94685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5879400" x="109925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6031800" x="125165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6184200" x="1404050"/>
            <a:ext cy="1143000" cx="476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3108000" x="56627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*THESE TWO TABS WILL NEED FURTHER TRANSLATION ONCE WE TEST OUT REAL PAYMENTS!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5257800" cx="707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Shape 315"/>
          <p:cNvCxnSpPr/>
          <p:nvPr/>
        </p:nvCxnSpPr>
        <p:spPr>
          <a:xfrm rot="10800000" flipH="1">
            <a:off y="2438925" x="1456350"/>
            <a:ext cy="947699" cx="2207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6" name="Shape 316"/>
          <p:cNvSpPr txBox="1"/>
          <p:nvPr/>
        </p:nvSpPr>
        <p:spPr>
          <a:xfrm>
            <a:off y="1213625" x="39298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0 - 1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1 - 2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3 - 4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5 - 6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7 - 8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9 - 10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11 - 12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13 - 14 años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15 - 16 años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17 - 18 años</a:t>
            </a:r>
          </a:p>
        </p:txBody>
      </p:sp>
      <p:cxnSp>
        <p:nvCxnSpPr>
          <p:cNvPr id="317" name="Shape 317"/>
          <p:cNvCxnSpPr/>
          <p:nvPr/>
        </p:nvCxnSpPr>
        <p:spPr>
          <a:xfrm rot="10800000" flipH="1">
            <a:off y="3490675" x="1722175"/>
            <a:ext cy="614699" cx="525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8" name="Shape 318"/>
          <p:cNvSpPr txBox="1"/>
          <p:nvPr/>
        </p:nvSpPr>
        <p:spPr>
          <a:xfrm>
            <a:off y="1990325" x="6962000"/>
            <a:ext cy="776699" cx="246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Arte y Música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Ciencias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Matemáticas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Estudios Sociales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Lengua Extranjera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Lengua y Literatura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Varias Materias</a:t>
            </a:r>
          </a:p>
        </p:txBody>
      </p:sp>
      <p:cxnSp>
        <p:nvCxnSpPr>
          <p:cNvPr id="319" name="Shape 319"/>
          <p:cNvCxnSpPr/>
          <p:nvPr/>
        </p:nvCxnSpPr>
        <p:spPr>
          <a:xfrm rot="10800000" flipH="1">
            <a:off y="4484574" x="1722175"/>
            <a:ext cy="235500" cx="31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0" name="Shape 320"/>
          <p:cNvSpPr txBox="1"/>
          <p:nvPr/>
        </p:nvSpPr>
        <p:spPr>
          <a:xfrm>
            <a:off y="4095775" x="4881050"/>
            <a:ext cy="776699" cx="246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Please find country list in spanish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1704975" cx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y="578962" x="5422650"/>
            <a:ext cy="187199" cx="189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DISCULPA, TUVIMOS UN PROBLEMA PROCESANDO SU INFORMACIÓN. POR FAVOR INTENTE DE NUEVO. 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y="612600" x="3768050"/>
            <a:ext cy="566400" cx="179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375" x="3006387"/>
            <a:ext cy="4926749" cx="313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rot="10800000">
            <a:off y="1500675" x="2449850"/>
            <a:ext cy="166799" cx="74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5" name="Shape 115"/>
          <p:cNvSpPr txBox="1"/>
          <p:nvPr/>
        </p:nvSpPr>
        <p:spPr>
          <a:xfrm>
            <a:off y="1116675" x="533400"/>
            <a:ext cy="577199" cx="26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Comparta sus recursos con otros profesores y...</a:t>
            </a:r>
          </a:p>
        </p:txBody>
      </p:sp>
      <p:sp>
        <p:nvSpPr>
          <p:cNvPr id="116" name="Shape 116"/>
          <p:cNvSpPr/>
          <p:nvPr/>
        </p:nvSpPr>
        <p:spPr>
          <a:xfrm>
            <a:off y="3001450" x="3912150"/>
            <a:ext cy="461699" cx="5130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8900" x="175525"/>
            <a:ext cy="2847975" cx="80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y="531550" x="1237250"/>
            <a:ext cy="393299" cx="235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OUT USER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y="878449" x="5536500"/>
            <a:ext cy="1028700" cx="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35" name="Shape 335"/>
          <p:cNvSpPr txBox="1"/>
          <p:nvPr/>
        </p:nvSpPr>
        <p:spPr>
          <a:xfrm>
            <a:off y="485150" x="4369350"/>
            <a:ext cy="393299" cx="235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 CREADO NINGUNA LISTA DE DESEOS </a:t>
            </a:r>
          </a:p>
        </p:txBody>
      </p:sp>
      <p:sp>
        <p:nvSpPr>
          <p:cNvPr id="336" name="Shape 336"/>
          <p:cNvSpPr/>
          <p:nvPr/>
        </p:nvSpPr>
        <p:spPr>
          <a:xfrm>
            <a:off y="3097650" x="722425"/>
            <a:ext cy="587699" cx="8148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200400" cx="840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/>
          <p:nvPr/>
        </p:nvCxnSpPr>
        <p:spPr>
          <a:xfrm rot="10800000" flipH="1">
            <a:off y="913200" x="3560000"/>
            <a:ext cy="335099" cx="156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3" name="Shape 343"/>
          <p:cNvSpPr txBox="1"/>
          <p:nvPr/>
        </p:nvSpPr>
        <p:spPr>
          <a:xfrm>
            <a:off y="589475" x="514350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LISTA PRIVADA</a:t>
            </a:r>
          </a:p>
        </p:txBody>
      </p:sp>
      <p:cxnSp>
        <p:nvCxnSpPr>
          <p:cNvPr id="344" name="Shape 344"/>
          <p:cNvCxnSpPr/>
          <p:nvPr/>
        </p:nvCxnSpPr>
        <p:spPr>
          <a:xfrm>
            <a:off y="1701275" x="3469675"/>
            <a:ext cy="1200000" cx="15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5" name="Shape 345"/>
          <p:cNvSpPr txBox="1"/>
          <p:nvPr/>
        </p:nvSpPr>
        <p:spPr>
          <a:xfrm>
            <a:off y="2576100" x="48335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LISTA P</a:t>
            </a:r>
            <a:r>
              <a:rPr lang="en">
                <a:solidFill>
                  <a:schemeClr val="dk1"/>
                </a:solidFill>
              </a:rPr>
              <a:t>Ú</a:t>
            </a:r>
            <a:r>
              <a:rPr lang="en"/>
              <a:t>BLICA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81050" x="221775"/>
            <a:ext cy="981075" cx="786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Shape 352"/>
          <p:cNvCxnSpPr/>
          <p:nvPr/>
        </p:nvCxnSpPr>
        <p:spPr>
          <a:xfrm rot="-3527775">
            <a:off y="3383669" x="2396198"/>
            <a:ext cy="17236" cx="109326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53" name="Shape 353"/>
          <p:cNvSpPr txBox="1"/>
          <p:nvPr/>
        </p:nvSpPr>
        <p:spPr>
          <a:xfrm rot="502812">
            <a:off y="2607727" x="2305526"/>
            <a:ext cy="358762" cx="26533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LISTA DE DESEOS CREADA</a:t>
            </a:r>
          </a:p>
        </p:txBody>
      </p:sp>
      <p:sp>
        <p:nvSpPr>
          <p:cNvPr id="354" name="Shape 354"/>
          <p:cNvSpPr txBox="1"/>
          <p:nvPr/>
        </p:nvSpPr>
        <p:spPr>
          <a:xfrm rot="-349">
            <a:off y="4396559" x="2519922"/>
            <a:ext cy="358799" cx="590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ESTA LISTA DE DESEOS ESTÁ VACÍA. AGREGUE CUALQUIER PRODUCTO QUE LE INTERESE!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y="4170950" x="4323225"/>
            <a:ext cy="419699" cx="53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6650" x="78925"/>
            <a:ext cy="2319700" cx="5403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Shape 357"/>
          <p:cNvCxnSpPr/>
          <p:nvPr/>
        </p:nvCxnSpPr>
        <p:spPr>
          <a:xfrm>
            <a:off y="1480075" x="1606025"/>
            <a:ext cy="21000" cx="45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58" name="Shape 358"/>
          <p:cNvSpPr txBox="1"/>
          <p:nvPr/>
        </p:nvSpPr>
        <p:spPr>
          <a:xfrm>
            <a:off y="1291125" x="6111550"/>
            <a:ext cy="705300" cx="604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Privada - visible solamente para usted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9050" x="393825"/>
            <a:ext cy="3505200" cx="732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 rot="10800000" flipH="1">
            <a:off y="682325" x="1196650"/>
            <a:ext cy="976199" cx="2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5" name="Shape 365"/>
          <p:cNvCxnSpPr/>
          <p:nvPr/>
        </p:nvCxnSpPr>
        <p:spPr>
          <a:xfrm>
            <a:off y="3747400" x="1962925"/>
            <a:ext cy="178500" cx="166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6" name="Shape 366"/>
          <p:cNvCxnSpPr/>
          <p:nvPr/>
        </p:nvCxnSpPr>
        <p:spPr>
          <a:xfrm>
            <a:off y="4146300" x="1690000"/>
            <a:ext cy="535199" cx="88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67" name="Shape 367"/>
          <p:cNvSpPr txBox="1"/>
          <p:nvPr/>
        </p:nvSpPr>
        <p:spPr>
          <a:xfrm>
            <a:off y="94925" x="236600"/>
            <a:ext cy="3587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EDITAR LISTA DE DESEOS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3711300" x="3313375"/>
            <a:ext cy="3587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ACTUALIZAR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y="4488975" x="2073550"/>
            <a:ext cy="3587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Borrar esta lista de deseos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59125" x="-188950"/>
            <a:ext cy="1438275" cx="96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y="2214875" x="2181675"/>
            <a:ext cy="358799" cx="402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LISTA DE DESEOS ACTUALIZADA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y="2508425" x="1393266"/>
            <a:ext cy="17100" cx="10931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77" name="Shape 377"/>
          <p:cNvCxnSpPr/>
          <p:nvPr/>
        </p:nvCxnSpPr>
        <p:spPr>
          <a:xfrm>
            <a:off y="3089025" x="2069641"/>
            <a:ext cy="350999" cx="1162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78" name="Shape 378"/>
          <p:cNvSpPr txBox="1"/>
          <p:nvPr/>
        </p:nvSpPr>
        <p:spPr>
          <a:xfrm>
            <a:off y="3353150" x="2562675"/>
            <a:ext cy="358799" cx="590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ESTA LISTA DE DESEOS ESTA VACÍA. AGREGUE CUALQUIER PRODUCTO QUE LE INTERESE!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y="0" x="0"/>
            <a:ext cy="225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3750468" cx="507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65862" x="4452125"/>
            <a:ext cy="2328862" cx="340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/>
          <p:nvPr/>
        </p:nvCxnSpPr>
        <p:spPr>
          <a:xfrm>
            <a:off y="971756" x="2987666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9" name="Shape 389"/>
          <p:cNvSpPr txBox="1"/>
          <p:nvPr>
            <p:ph idx="2" type="body"/>
          </p:nvPr>
        </p:nvSpPr>
        <p:spPr>
          <a:xfrm>
            <a:off y="794137" x="38079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AÑADIR LISTA DE DESEOS</a:t>
            </a:r>
          </a:p>
        </p:txBody>
      </p:sp>
      <p:sp>
        <p:nvSpPr>
          <p:cNvPr id="390" name="Shape 390"/>
          <p:cNvSpPr txBox="1"/>
          <p:nvPr>
            <p:ph idx="3" type="body"/>
          </p:nvPr>
        </p:nvSpPr>
        <p:spPr>
          <a:xfrm>
            <a:off y="1359206" x="28644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Añadir a una lista existente</a:t>
            </a:r>
          </a:p>
        </p:txBody>
      </p:sp>
      <p:cxnSp>
        <p:nvCxnSpPr>
          <p:cNvPr id="391" name="Shape 391"/>
          <p:cNvCxnSpPr/>
          <p:nvPr/>
        </p:nvCxnSpPr>
        <p:spPr>
          <a:xfrm>
            <a:off y="1536825" x="2044166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92" name="Shape 392"/>
          <p:cNvSpPr txBox="1"/>
          <p:nvPr>
            <p:ph idx="4" type="body"/>
          </p:nvPr>
        </p:nvSpPr>
        <p:spPr>
          <a:xfrm>
            <a:off y="1628306" x="24303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Añadir una nueva lista</a:t>
            </a:r>
          </a:p>
        </p:txBody>
      </p:sp>
      <p:cxnSp>
        <p:nvCxnSpPr>
          <p:cNvPr id="393" name="Shape 393"/>
          <p:cNvCxnSpPr/>
          <p:nvPr/>
        </p:nvCxnSpPr>
        <p:spPr>
          <a:xfrm>
            <a:off y="1824525" x="1816575"/>
            <a:ext cy="1800" cx="8186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y="2023237" x="1382500"/>
            <a:ext cy="1800" cx="8186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95" name="Shape 395"/>
          <p:cNvSpPr txBox="1"/>
          <p:nvPr>
            <p:ph idx="5" type="body"/>
          </p:nvPr>
        </p:nvSpPr>
        <p:spPr>
          <a:xfrm>
            <a:off y="1854393" x="19790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Título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y="2993306" x="2736975"/>
            <a:ext cy="1800" cx="8186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97" name="Shape 397"/>
          <p:cNvSpPr txBox="1"/>
          <p:nvPr>
            <p:ph idx="6" type="body"/>
          </p:nvPr>
        </p:nvSpPr>
        <p:spPr>
          <a:xfrm>
            <a:off y="2762887" x="18197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GUARDAR</a:t>
            </a:r>
          </a:p>
        </p:txBody>
      </p:sp>
      <p:sp>
        <p:nvSpPr>
          <p:cNvPr id="398" name="Shape 398"/>
          <p:cNvSpPr txBox="1"/>
          <p:nvPr>
            <p:ph idx="7" type="body"/>
          </p:nvPr>
        </p:nvSpPr>
        <p:spPr>
          <a:xfrm>
            <a:off y="3744075" x="49773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Agregado exitosamente a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y="3617006" x="5218175"/>
            <a:ext cy="243300" cx="268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y="4321574" x="6349425"/>
            <a:ext cy="105300" cx="6917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01" name="Shape 401"/>
          <p:cNvSpPr txBox="1"/>
          <p:nvPr>
            <p:ph idx="8" type="body"/>
          </p:nvPr>
        </p:nvSpPr>
        <p:spPr>
          <a:xfrm>
            <a:off y="4239675" x="46322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GRACIAS, ESO ES TODO!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3679031" cx="6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28575" x="942975"/>
            <a:ext cy="564356" cx="544353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2" type="body"/>
          </p:nvPr>
        </p:nvSpPr>
        <p:spPr>
          <a:xfrm>
            <a:off y="550593" x="591685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BORRAR LISTA DE DESEOS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y="735881" x="5018841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12" name="Shape 412"/>
          <p:cNvCxnSpPr/>
          <p:nvPr/>
        </p:nvCxnSpPr>
        <p:spPr>
          <a:xfrm>
            <a:off y="1311881" x="4708891"/>
            <a:ext cy="213299" cx="687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13" name="Shape 413"/>
          <p:cNvSpPr txBox="1"/>
          <p:nvPr>
            <p:ph idx="3" type="body"/>
          </p:nvPr>
        </p:nvSpPr>
        <p:spPr>
          <a:xfrm>
            <a:off y="1353731" x="361800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Esta seguro que quiere borrar esta lista de deseos?</a:t>
            </a:r>
          </a:p>
        </p:txBody>
      </p:sp>
      <p:sp>
        <p:nvSpPr>
          <p:cNvPr id="414" name="Shape 414"/>
          <p:cNvSpPr txBox="1"/>
          <p:nvPr>
            <p:ph idx="4" type="body"/>
          </p:nvPr>
        </p:nvSpPr>
        <p:spPr>
          <a:xfrm>
            <a:off y="2361356" x="361800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SI, POR FAVOR BORRAR</a:t>
            </a:r>
          </a:p>
        </p:txBody>
      </p:sp>
      <p:cxnSp>
        <p:nvCxnSpPr>
          <p:cNvPr id="415" name="Shape 415"/>
          <p:cNvCxnSpPr>
            <a:endCxn id="414" idx="0"/>
          </p:cNvCxnSpPr>
          <p:nvPr/>
        </p:nvCxnSpPr>
        <p:spPr>
          <a:xfrm>
            <a:off y="2040656" x="4708800"/>
            <a:ext cy="320700" cx="235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16" name="Shape 416"/>
          <p:cNvSpPr txBox="1"/>
          <p:nvPr>
            <p:ph idx="5" type="body"/>
          </p:nvPr>
        </p:nvSpPr>
        <p:spPr>
          <a:xfrm>
            <a:off y="4432950" x="12763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SU LISTA DE DESEOS HA SIDO BORRADA</a:t>
            </a:r>
          </a:p>
        </p:txBody>
      </p:sp>
      <p:cxnSp>
        <p:nvCxnSpPr>
          <p:cNvPr id="417" name="Shape 417"/>
          <p:cNvCxnSpPr/>
          <p:nvPr/>
        </p:nvCxnSpPr>
        <p:spPr>
          <a:xfrm>
            <a:off y="4369087" x="2065100"/>
            <a:ext cy="225599" cx="150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4129087" cx="60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y="620924" x="610168"/>
            <a:ext cy="442200" cx="12393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Shape 426"/>
          <p:cNvCxnSpPr/>
          <p:nvPr/>
        </p:nvCxnSpPr>
        <p:spPr>
          <a:xfrm>
            <a:off y="3348093" x="1458841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27" name="Shape 427"/>
          <p:cNvSpPr txBox="1"/>
          <p:nvPr>
            <p:ph idx="2" type="body"/>
          </p:nvPr>
        </p:nvSpPr>
        <p:spPr>
          <a:xfrm>
            <a:off y="3162806" x="235685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Mostrando 1-1 de 1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y="3589537" x="917741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29" name="Shape 429"/>
          <p:cNvSpPr txBox="1"/>
          <p:nvPr>
            <p:ph idx="3" type="body"/>
          </p:nvPr>
        </p:nvSpPr>
        <p:spPr>
          <a:xfrm>
            <a:off y="3404250" x="17732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Comparte</a:t>
            </a:r>
          </a:p>
        </p:txBody>
      </p:sp>
      <p:sp>
        <p:nvSpPr>
          <p:cNvPr id="430" name="Shape 430"/>
          <p:cNvSpPr txBox="1"/>
          <p:nvPr>
            <p:ph idx="4" type="body"/>
          </p:nvPr>
        </p:nvSpPr>
        <p:spPr>
          <a:xfrm>
            <a:off y="3899981" x="187945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Editar esta lista de deseos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y="4085268" x="1023916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32" name="Shape 432"/>
          <p:cNvSpPr txBox="1"/>
          <p:nvPr>
            <p:ph idx="5" type="body"/>
          </p:nvPr>
        </p:nvSpPr>
        <p:spPr>
          <a:xfrm>
            <a:off y="2539931" x="235685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por aripinkas</a:t>
            </a:r>
          </a:p>
        </p:txBody>
      </p:sp>
      <p:cxnSp>
        <p:nvCxnSpPr>
          <p:cNvPr id="433" name="Shape 433"/>
          <p:cNvCxnSpPr/>
          <p:nvPr/>
        </p:nvCxnSpPr>
        <p:spPr>
          <a:xfrm>
            <a:off y="2725218" x="1458841"/>
            <a:ext cy="12900" cx="10931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8850" x="0"/>
            <a:ext cy="1085850" cx="219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35856" x="4174725"/>
            <a:ext cy="2478881" cx="276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14737" x="321925"/>
            <a:ext cy="1528762" cx="226456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>
            <p:ph idx="1" type="body"/>
          </p:nvPr>
        </p:nvSpPr>
        <p:spPr>
          <a:xfrm>
            <a:off y="599006" x="23237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ERROR: NOMBRE DE USUARIO YA EXISTE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y="785193" x="2166916"/>
            <a:ext cy="11100" cx="4220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3" name="Shape 443"/>
          <p:cNvSpPr txBox="1"/>
          <p:nvPr>
            <p:ph idx="2" type="body"/>
          </p:nvPr>
        </p:nvSpPr>
        <p:spPr>
          <a:xfrm>
            <a:off y="3730068" x="29059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ERROR: CORREO ELECTRÓNICO NO VÁLIDO</a:t>
            </a:r>
          </a:p>
        </p:txBody>
      </p:sp>
      <p:cxnSp>
        <p:nvCxnSpPr>
          <p:cNvPr id="444" name="Shape 444"/>
          <p:cNvCxnSpPr/>
          <p:nvPr/>
        </p:nvCxnSpPr>
        <p:spPr>
          <a:xfrm>
            <a:off y="3916256" x="2749116"/>
            <a:ext cy="11100" cx="4220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5" name="Shape 445"/>
          <p:cNvSpPr txBox="1"/>
          <p:nvPr>
            <p:ph idx="3" type="body"/>
          </p:nvPr>
        </p:nvSpPr>
        <p:spPr>
          <a:xfrm>
            <a:off y="4400250" x="290597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ERROR: LAS CONTRASEÑAS NO SON IGUALES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y="4586437" x="2749116"/>
            <a:ext cy="11100" cx="4220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47" name="Shape 447"/>
          <p:cNvCxnSpPr/>
          <p:nvPr/>
        </p:nvCxnSpPr>
        <p:spPr>
          <a:xfrm>
            <a:off y="2647350" x="6970066"/>
            <a:ext cy="11100" cx="4220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8" name="Shape 448"/>
          <p:cNvSpPr txBox="1"/>
          <p:nvPr>
            <p:ph idx="4" type="body"/>
          </p:nvPr>
        </p:nvSpPr>
        <p:spPr>
          <a:xfrm>
            <a:off y="2461162" x="71269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Por favor incluir el símbolo “@” en su correo electrónico. “ssjodasdioa” le falta una “@”.</a:t>
            </a:r>
          </a:p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Correo Electrónico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5791200" cx="510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Shape 454"/>
          <p:cNvCxnSpPr/>
          <p:nvPr/>
        </p:nvCxnSpPr>
        <p:spPr>
          <a:xfrm>
            <a:off y="2970625" x="4996550"/>
            <a:ext cy="1532700" cx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5" name="Shape 455"/>
          <p:cNvCxnSpPr/>
          <p:nvPr/>
        </p:nvCxnSpPr>
        <p:spPr>
          <a:xfrm rot="10800000" flipH="1">
            <a:off y="3107199" x="5007050"/>
            <a:ext cy="682200" cx="204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56" name="Shape 456"/>
          <p:cNvSpPr txBox="1"/>
          <p:nvPr/>
        </p:nvSpPr>
        <p:spPr>
          <a:xfrm>
            <a:off y="2529750" x="6906975"/>
            <a:ext cy="705300" cx="604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refer to slide 18 of this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document</a:t>
            </a:r>
          </a:p>
        </p:txBody>
      </p:sp>
      <p:cxnSp>
        <p:nvCxnSpPr>
          <p:cNvPr id="457" name="Shape 457"/>
          <p:cNvCxnSpPr/>
          <p:nvPr/>
        </p:nvCxnSpPr>
        <p:spPr>
          <a:xfrm rot="10800000" flipH="1">
            <a:off y="4461200" x="4361675"/>
            <a:ext cy="173399" cx="2597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y="4492799" x="2340825"/>
            <a:ext cy="661200" cx="457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59" name="Shape 459"/>
          <p:cNvSpPr txBox="1"/>
          <p:nvPr/>
        </p:nvSpPr>
        <p:spPr>
          <a:xfrm>
            <a:off y="4324750" x="6969975"/>
            <a:ext cy="705300" cx="604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Needs button to accept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2600" x="2640800"/>
            <a:ext cy="4914900" cx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y="3078400" x="3488875"/>
            <a:ext cy="461699" cx="5130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rot="10800000">
            <a:off y="3591349" x="2501100"/>
            <a:ext cy="128400" cx="962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y="3349275" x="1427550"/>
            <a:ext cy="628499" cx="116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rid of this parenthesis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 flipH="1">
            <a:off y="192399" x="5015225"/>
            <a:ext cy="51300" cx="1167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y="0" x="6182525"/>
            <a:ext cy="628499" cx="310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Cuenta: Institución Educativa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y="1244200" x="4886975"/>
            <a:ext cy="64200" cx="151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y="1114450" x="6334925"/>
            <a:ext cy="628499" cx="310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Pronto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y="3783799" x="4643250"/>
            <a:ext cy="12900" cx="1603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y="3483600" x="6258725"/>
            <a:ext cy="628499" cx="310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Estimule la creación de recursos excepcionales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2081750" x="5808275"/>
            <a:ext cy="628499" cx="310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Mantenga a sus maestros motivados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 flipH="1">
            <a:off y="2385724" x="4333900"/>
            <a:ext cy="234000" cx="165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150" x="152400"/>
            <a:ext cy="5076500" cx="398172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/>
        </p:nvSpPr>
        <p:spPr>
          <a:xfrm>
            <a:off y="124150" x="5209000"/>
            <a:ext cy="5032199" cx="422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Primer nombre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A</a:t>
            </a:r>
            <a:r>
              <a:rPr b="1" lang="en"/>
              <a:t>pellido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Nombre de usuario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/>
              <a:t>Email de Paypal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D</a:t>
            </a:r>
            <a:r>
              <a:rPr b="1" lang="en"/>
              <a:t>irección 1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D</a:t>
            </a:r>
            <a:r>
              <a:rPr b="1" lang="en"/>
              <a:t>irección 2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C</a:t>
            </a:r>
            <a:r>
              <a:rPr b="1" lang="en"/>
              <a:t>iudad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Estado/Provincia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País </a:t>
            </a:r>
            <a:r>
              <a:rPr b="1" lang="en">
                <a:solidFill>
                  <a:srgbClr val="4A86E8"/>
                </a:solidFill>
              </a:rPr>
              <a:t>(country names must be in spanish)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N</a:t>
            </a:r>
            <a:r>
              <a:rPr b="1" lang="en"/>
              <a:t>úmero de teléfono</a:t>
            </a:r>
          </a:p>
          <a:p>
            <a:pPr rtl="0" lvl="0" indent="-139700" marL="342900">
              <a:spcBef>
                <a:spcPts val="640"/>
              </a:spcBef>
              <a:buNone/>
            </a:pPr>
            <a:r>
              <a:t/>
            </a:r>
            <a:endParaRPr b="1"/>
          </a:p>
          <a:p>
            <a:pPr rtl="0" lvl="0" indent="-139700" marL="342900">
              <a:spcBef>
                <a:spcPts val="640"/>
              </a:spcBef>
              <a:buNone/>
            </a:pPr>
            <a:r>
              <a:t/>
            </a:r>
            <a:endParaRPr b="1"/>
          </a:p>
          <a:p>
            <a:pPr rtl="0" lvl="0" indent="-139700" marL="342900">
              <a:spcBef>
                <a:spcPts val="640"/>
              </a:spcBef>
              <a:buNone/>
            </a:pPr>
            <a:r>
              <a:t/>
            </a:r>
            <a:endParaRPr b="1"/>
          </a:p>
        </p:txBody>
      </p:sp>
      <p:sp>
        <p:nvSpPr>
          <p:cNvPr id="466" name="Shape 466"/>
          <p:cNvSpPr txBox="1"/>
          <p:nvPr/>
        </p:nvSpPr>
        <p:spPr>
          <a:xfrm>
            <a:off y="4210550" x="3909850"/>
            <a:ext cy="3587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640"/>
              </a:spcBef>
              <a:buNone/>
            </a:pPr>
            <a:r>
              <a:rPr lang="en">
                <a:solidFill>
                  <a:srgbClr val="FF9900"/>
                </a:solidFill>
              </a:rPr>
              <a:t>EMPEZAR A VENDER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 flipH="1">
            <a:off y="4524299" x="1196650"/>
            <a:ext cy="608700" cx="303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62332" x="0"/>
            <a:ext cy="1179450" cx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4" name="Shape 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300" x="152400"/>
            <a:ext cy="1621631" cx="8536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Shape 475"/>
          <p:cNvCxnSpPr/>
          <p:nvPr/>
        </p:nvCxnSpPr>
        <p:spPr>
          <a:xfrm flipH="1">
            <a:off y="341306" x="2235874"/>
            <a:ext cy="1075799" cx="375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y="1583512" x="2049700"/>
            <a:ext cy="323700" cx="6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7" name="Shape 477"/>
          <p:cNvSpPr txBox="1"/>
          <p:nvPr>
            <p:ph idx="1" type="body"/>
          </p:nvPr>
        </p:nvSpPr>
        <p:spPr>
          <a:xfrm>
            <a:off y="1795331" x="1420800"/>
            <a:ext cy="350699" cx="445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Usted no ha realizado ninguna compra.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2570625" x="-231175"/>
            <a:ext cy="323700" cx="9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N°</a:t>
            </a:r>
          </a:p>
        </p:txBody>
      </p:sp>
      <p:cxnSp>
        <p:nvCxnSpPr>
          <p:cNvPr id="479" name="Shape 479"/>
          <p:cNvCxnSpPr/>
          <p:nvPr/>
        </p:nvCxnSpPr>
        <p:spPr>
          <a:xfrm>
            <a:off y="2817693" x="152400"/>
            <a:ext cy="323700" cx="6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0" name="Shape 480"/>
          <p:cNvCxnSpPr/>
          <p:nvPr/>
        </p:nvCxnSpPr>
        <p:spPr>
          <a:xfrm flipH="1">
            <a:off y="2922356" x="5510949"/>
            <a:ext cy="646499" cx="239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1" name="Shape 481"/>
          <p:cNvCxnSpPr/>
          <p:nvPr/>
        </p:nvCxnSpPr>
        <p:spPr>
          <a:xfrm flipH="1">
            <a:off y="2817693" x="5227574"/>
            <a:ext cy="384000" cx="1546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y="2817693" x="1146425"/>
            <a:ext cy="323700" cx="6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3" name="Shape 483"/>
          <p:cNvCxnSpPr/>
          <p:nvPr/>
        </p:nvCxnSpPr>
        <p:spPr>
          <a:xfrm flipH="1">
            <a:off y="2760543" x="3526850"/>
            <a:ext cy="430500" cx="81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4" name="Shape 484"/>
          <p:cNvCxnSpPr/>
          <p:nvPr/>
        </p:nvCxnSpPr>
        <p:spPr>
          <a:xfrm>
            <a:off y="3673012" x="1239750"/>
            <a:ext cy="638399" cx="10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85" name="Shape 485"/>
          <p:cNvSpPr txBox="1"/>
          <p:nvPr/>
        </p:nvSpPr>
        <p:spPr>
          <a:xfrm>
            <a:off y="2570625" x="685800"/>
            <a:ext cy="323700" cx="120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FECHA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2513475" x="3681575"/>
            <a:ext cy="323700" cx="120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MONTO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y="4375875" x="755225"/>
            <a:ext cy="323700" cx="120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date must be in spanish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2797293" x="7248425"/>
            <a:ext cy="350699" cx="181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Transacción incompleta</a:t>
            </a:r>
          </a:p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y="2557003" x="6058400"/>
            <a:ext cy="350699" cx="181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DETALLES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y="4397493" x="6943625"/>
            <a:ext cy="350699" cx="181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Ver producto</a:t>
            </a:r>
          </a:p>
        </p:txBody>
      </p:sp>
      <p:cxnSp>
        <p:nvCxnSpPr>
          <p:cNvPr id="491" name="Shape 491"/>
          <p:cNvCxnSpPr>
            <a:stCxn id="490" idx="0"/>
          </p:cNvCxnSpPr>
          <p:nvPr/>
        </p:nvCxnSpPr>
        <p:spPr>
          <a:xfrm rot="10800000">
            <a:off y="3841893" x="6424025"/>
            <a:ext cy="555600" cx="142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1850" x="136975"/>
            <a:ext cy="4414837" cx="630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idx="2" type="body"/>
          </p:nvPr>
        </p:nvSpPr>
        <p:spPr>
          <a:xfrm>
            <a:off y="150281" x="136975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Nombre del artículo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y="405187" x="523975"/>
            <a:ext cy="381300" cx="3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0" name="Shape 500"/>
          <p:cNvCxnSpPr/>
          <p:nvPr/>
        </p:nvCxnSpPr>
        <p:spPr>
          <a:xfrm flipH="1">
            <a:off y="405187" x="2351275"/>
            <a:ext cy="382199" cx="65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1" name="Shape 501"/>
          <p:cNvCxnSpPr/>
          <p:nvPr/>
        </p:nvCxnSpPr>
        <p:spPr>
          <a:xfrm flipH="1">
            <a:off y="320475" x="5930649"/>
            <a:ext cy="435299" cx="172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2" name="Shape 502"/>
          <p:cNvCxnSpPr/>
          <p:nvPr/>
        </p:nvCxnSpPr>
        <p:spPr>
          <a:xfrm>
            <a:off y="986700" x="5920275"/>
            <a:ext cy="251400" cx="66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3" name="Shape 503"/>
          <p:cNvCxnSpPr/>
          <p:nvPr/>
        </p:nvCxnSpPr>
        <p:spPr>
          <a:xfrm rot="10800000" flipH="1">
            <a:off y="2123531" x="4667900"/>
            <a:ext cy="13499" cx="54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4" name="Shape 504"/>
          <p:cNvCxnSpPr>
            <a:stCxn id="497" idx="2"/>
          </p:cNvCxnSpPr>
          <p:nvPr/>
        </p:nvCxnSpPr>
        <p:spPr>
          <a:xfrm rot="10800000" flipH="1">
            <a:off y="4842787" x="3287368"/>
            <a:ext cy="273900" cx="18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05" name="Shape 505"/>
          <p:cNvSpPr txBox="1"/>
          <p:nvPr>
            <p:ph idx="3" type="body"/>
          </p:nvPr>
        </p:nvSpPr>
        <p:spPr>
          <a:xfrm>
            <a:off y="127181" x="2125025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Precio del artículo</a:t>
            </a:r>
          </a:p>
        </p:txBody>
      </p:sp>
      <p:sp>
        <p:nvSpPr>
          <p:cNvPr id="506" name="Shape 506"/>
          <p:cNvSpPr txBox="1"/>
          <p:nvPr>
            <p:ph idx="4" type="body"/>
          </p:nvPr>
        </p:nvSpPr>
        <p:spPr>
          <a:xfrm>
            <a:off y="70031" x="6917050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Acciones</a:t>
            </a:r>
          </a:p>
        </p:txBody>
      </p:sp>
      <p:sp>
        <p:nvSpPr>
          <p:cNvPr id="507" name="Shape 507"/>
          <p:cNvSpPr txBox="1"/>
          <p:nvPr>
            <p:ph idx="5" type="body"/>
          </p:nvPr>
        </p:nvSpPr>
        <p:spPr>
          <a:xfrm>
            <a:off y="1091475" x="6320775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Retirar</a:t>
            </a:r>
          </a:p>
        </p:txBody>
      </p:sp>
      <p:sp>
        <p:nvSpPr>
          <p:cNvPr id="508" name="Shape 508"/>
          <p:cNvSpPr txBox="1"/>
          <p:nvPr>
            <p:ph idx="6" type="body"/>
          </p:nvPr>
        </p:nvSpPr>
        <p:spPr>
          <a:xfrm>
            <a:off y="1919681" x="4928050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INFORMACIÓN PERSONAL</a:t>
            </a:r>
          </a:p>
        </p:txBody>
      </p:sp>
      <p:sp>
        <p:nvSpPr>
          <p:cNvPr id="509" name="Shape 509"/>
          <p:cNvSpPr txBox="1"/>
          <p:nvPr>
            <p:ph idx="7" type="body"/>
          </p:nvPr>
        </p:nvSpPr>
        <p:spPr>
          <a:xfrm>
            <a:off y="4553906" x="4458925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COMPRAR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57993" x="5403750"/>
            <a:ext cy="292893" cx="1185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 rot="10800000" flipH="1">
            <a:off y="4800649" x="6245675"/>
            <a:ext cy="195900" cx="92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12" name="Shape 512"/>
          <p:cNvSpPr txBox="1"/>
          <p:nvPr>
            <p:ph idx="8" type="body"/>
          </p:nvPr>
        </p:nvSpPr>
        <p:spPr>
          <a:xfrm>
            <a:off y="4509206" x="6686725"/>
            <a:ext cy="306900" cx="25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PROCESANDO...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4825" x="0"/>
            <a:ext cy="4011960" cx="67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y="253650" x="979475"/>
            <a:ext cy="323700" cx="6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19" name="Shape 519"/>
          <p:cNvSpPr txBox="1"/>
          <p:nvPr/>
        </p:nvSpPr>
        <p:spPr>
          <a:xfrm>
            <a:off y="6581" x="51885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Gracias por su compra!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y="1119075" x="10567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y="1404825" x="15901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2" name="Shape 522"/>
          <p:cNvCxnSpPr/>
          <p:nvPr/>
        </p:nvCxnSpPr>
        <p:spPr>
          <a:xfrm rot="10800000">
            <a:off y="1747725" x="17425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y="2090625" x="6757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y="2433525" x="10567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5" name="Shape 525"/>
          <p:cNvCxnSpPr/>
          <p:nvPr/>
        </p:nvCxnSpPr>
        <p:spPr>
          <a:xfrm rot="10800000">
            <a:off y="2776425" x="13615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6" name="Shape 526"/>
          <p:cNvCxnSpPr/>
          <p:nvPr/>
        </p:nvCxnSpPr>
        <p:spPr>
          <a:xfrm rot="10800000">
            <a:off y="3290775" x="17425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y="3690825" x="7519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8" name="Shape 528"/>
          <p:cNvCxnSpPr/>
          <p:nvPr/>
        </p:nvCxnSpPr>
        <p:spPr>
          <a:xfrm rot="10800000">
            <a:off y="3976575" x="1209149"/>
            <a:ext cy="2099" cx="7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9" name="Shape 529"/>
          <p:cNvCxnSpPr/>
          <p:nvPr/>
        </p:nvCxnSpPr>
        <p:spPr>
          <a:xfrm rot="10800000" flipH="1">
            <a:off y="3290824" x="5983250"/>
            <a:ext cy="372600" cx="1277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30" name="Shape 530"/>
          <p:cNvSpPr txBox="1"/>
          <p:nvPr/>
        </p:nvSpPr>
        <p:spPr>
          <a:xfrm>
            <a:off y="901237" x="15901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DETALLES DE LA COMPRA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y="1186987" x="20473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Estado del pago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y="1529887" x="21997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Método de pago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y="1872787" x="11329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Fecha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y="2238918" x="15901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Subtotal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y="2581818" x="18187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Precio Total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3096168" x="21997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PRODUCTOS 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y="3479259" x="12853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NOMBRE 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y="3030534" x="64297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PRECIO 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y="3765009" x="1666350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 must be in spspanish </a:t>
            </a:r>
          </a:p>
        </p:txBody>
      </p:sp>
      <p:cxnSp>
        <p:nvCxnSpPr>
          <p:cNvPr id="540" name="Shape 540"/>
          <p:cNvCxnSpPr/>
          <p:nvPr/>
        </p:nvCxnSpPr>
        <p:spPr>
          <a:xfrm rot="10800000" flipH="1">
            <a:off y="1389174" x="5678850"/>
            <a:ext cy="27900" cx="1936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1" name="Shape 541"/>
          <p:cNvCxnSpPr>
            <a:endCxn id="542" idx="1"/>
          </p:cNvCxnSpPr>
          <p:nvPr/>
        </p:nvCxnSpPr>
        <p:spPr>
          <a:xfrm rot="10800000" flipH="1">
            <a:off y="1691737" x="5820125"/>
            <a:ext cy="70800" cx="206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3" name="Shape 543"/>
          <p:cNvCxnSpPr/>
          <p:nvPr/>
        </p:nvCxnSpPr>
        <p:spPr>
          <a:xfrm rot="10800000" flipH="1">
            <a:off y="2172937" x="4037750"/>
            <a:ext cy="1791599" cx="131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42" name="Shape 542"/>
          <p:cNvSpPr txBox="1"/>
          <p:nvPr/>
        </p:nvSpPr>
        <p:spPr>
          <a:xfrm>
            <a:off y="1529887" x="7887125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Producto gratís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1186987" x="754470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Realizado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543300" cx="818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Shape 550"/>
          <p:cNvCxnSpPr/>
          <p:nvPr/>
        </p:nvCxnSpPr>
        <p:spPr>
          <a:xfrm rot="10800000" flipH="1">
            <a:off y="1522100" x="4991100"/>
            <a:ext cy="36899" cx="51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1" name="Shape 551"/>
          <p:cNvSpPr txBox="1"/>
          <p:nvPr/>
        </p:nvSpPr>
        <p:spPr>
          <a:xfrm>
            <a:off y="1291962" x="549275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PROFE-VENDEDORES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47875" x="288875"/>
            <a:ext cy="2771775" cx="540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Shape 553"/>
          <p:cNvCxnSpPr/>
          <p:nvPr/>
        </p:nvCxnSpPr>
        <p:spPr>
          <a:xfrm>
            <a:off y="3883875" x="1815975"/>
            <a:ext cy="461999" cx="322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4" name="Shape 554"/>
          <p:cNvSpPr txBox="1"/>
          <p:nvPr/>
        </p:nvSpPr>
        <p:spPr>
          <a:xfrm>
            <a:off y="4144787" x="5021175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PRODUCTOS DESTACADOS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2471737" cx="6550818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/>
          <p:nvPr/>
        </p:nvSpPr>
        <p:spPr>
          <a:xfrm>
            <a:off y="802818" x="1068469"/>
            <a:ext cy="199800" cx="237599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y="506125" x="908875"/>
            <a:ext cy="793200" cx="5567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0" name="Shape 5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3479006" cx="66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/>
          <p:nvPr/>
        </p:nvSpPr>
        <p:spPr>
          <a:xfrm>
            <a:off y="2111137" x="1427627"/>
            <a:ext cy="313200" cx="350999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y="1539178" x="2291825"/>
            <a:ext cy="323700" cx="37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¡Página no encontrada!</a:t>
            </a:r>
          </a:p>
        </p:txBody>
      </p:sp>
      <p:cxnSp>
        <p:nvCxnSpPr>
          <p:cNvPr id="573" name="Shape 573"/>
          <p:cNvCxnSpPr/>
          <p:nvPr/>
        </p:nvCxnSpPr>
        <p:spPr>
          <a:xfrm rot="10800000">
            <a:off y="1381968" x="4168924"/>
            <a:ext cy="263400" cx="1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74" name="Shape 574"/>
          <p:cNvSpPr/>
          <p:nvPr/>
        </p:nvSpPr>
        <p:spPr>
          <a:xfrm>
            <a:off y="1871150" x="1324725"/>
            <a:ext cy="793200" cx="5567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y="2424350" x="3314075"/>
            <a:ext cy="793200" cx="5567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y="2466450" x="331575"/>
            <a:ext cy="793200" cx="5567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1" name="Shape 5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105275" cx="543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Shape 582"/>
          <p:cNvCxnSpPr/>
          <p:nvPr/>
        </p:nvCxnSpPr>
        <p:spPr>
          <a:xfrm rot="10800000" flipH="1">
            <a:off y="1312074" x="3537475"/>
            <a:ext cy="105000" cx="323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3" name="Shape 583"/>
          <p:cNvCxnSpPr/>
          <p:nvPr/>
        </p:nvCxnSpPr>
        <p:spPr>
          <a:xfrm rot="10800000">
            <a:off y="1721599" x="-73424"/>
            <a:ext cy="671700" cx="87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4" name="Shape 584"/>
          <p:cNvSpPr txBox="1"/>
          <p:nvPr/>
        </p:nvSpPr>
        <p:spPr>
          <a:xfrm>
            <a:off y="1093362" x="639550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Evaluación del usuario:</a:t>
            </a:r>
          </a:p>
        </p:txBody>
      </p:sp>
      <p:cxnSp>
        <p:nvCxnSpPr>
          <p:cNvPr id="585" name="Shape 585"/>
          <p:cNvCxnSpPr/>
          <p:nvPr/>
        </p:nvCxnSpPr>
        <p:spPr>
          <a:xfrm rot="10800000" flipH="1">
            <a:off y="493399" x="2928650"/>
            <a:ext cy="860700" cx="371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6" name="Shape 586"/>
          <p:cNvSpPr txBox="1"/>
          <p:nvPr/>
        </p:nvSpPr>
        <p:spPr>
          <a:xfrm>
            <a:off y="377900" x="6697050"/>
            <a:ext cy="705300" cx="604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remove if this 4.0/4.0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score is bullshit.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y="1417062" x="-348575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y="1312062" x="-50605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EDAD DE MIS ALUMNOS:</a:t>
            </a:r>
          </a:p>
        </p:txBody>
      </p:sp>
      <p:cxnSp>
        <p:nvCxnSpPr>
          <p:cNvPr id="589" name="Shape 589"/>
          <p:cNvCxnSpPr/>
          <p:nvPr/>
        </p:nvCxnSpPr>
        <p:spPr>
          <a:xfrm flipH="1">
            <a:off y="2708200" x="-52400"/>
            <a:ext cy="503999" cx="7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90" name="Shape 590"/>
          <p:cNvSpPr txBox="1"/>
          <p:nvPr/>
        </p:nvSpPr>
        <p:spPr>
          <a:xfrm>
            <a:off y="3075662" x="-574075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MATERIA: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 txBox="1"/>
          <p:nvPr/>
        </p:nvSpPr>
        <p:spPr>
          <a:xfrm>
            <a:off y="577978" x="3866475"/>
            <a:ext cy="342899" cx="287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Haga clic para ver productos clasificados bajo Ciencias</a:t>
            </a:r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54425" x="4960725"/>
            <a:ext cy="3086100" cx="333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300" x="152400"/>
            <a:ext cy="1993106" cx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Shape 598"/>
          <p:cNvCxnSpPr>
            <a:stCxn id="595" idx="1"/>
          </p:cNvCxnSpPr>
          <p:nvPr/>
        </p:nvCxnSpPr>
        <p:spPr>
          <a:xfrm flipH="1">
            <a:off y="749428" x="1815975"/>
            <a:ext cy="394799" cx="205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599" name="Shape 5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1568" x="5500100"/>
            <a:ext cy="185737" cx="1957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Shape 600"/>
          <p:cNvCxnSpPr>
            <a:stCxn id="599" idx="1"/>
          </p:cNvCxnSpPr>
          <p:nvPr/>
        </p:nvCxnSpPr>
        <p:spPr>
          <a:xfrm flipH="1">
            <a:off y="3524437" x="3174800"/>
            <a:ext cy="231900" cx="232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1" name="Shape 601"/>
          <p:cNvCxnSpPr/>
          <p:nvPr/>
        </p:nvCxnSpPr>
        <p:spPr>
          <a:xfrm rot="10800000">
            <a:off y="4600275" x="3328924"/>
            <a:ext cy="23099" cx="246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02" name="Shape 602"/>
          <p:cNvSpPr txBox="1"/>
          <p:nvPr/>
        </p:nvSpPr>
        <p:spPr>
          <a:xfrm>
            <a:off y="3524428" x="1090750"/>
            <a:ext cy="342899" cx="287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Haga clic para deseleccionar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y="4366921" x="1227725"/>
            <a:ext cy="342899" cx="287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Haga click para seleccionar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" x="152400"/>
            <a:ext cy="1928812" cx="1993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Shape 609"/>
          <p:cNvCxnSpPr/>
          <p:nvPr/>
        </p:nvCxnSpPr>
        <p:spPr>
          <a:xfrm>
            <a:off y="1999612" x="2157575"/>
            <a:ext cy="693299" cx="35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10" name="Shape 610"/>
          <p:cNvSpPr txBox="1"/>
          <p:nvPr/>
        </p:nvSpPr>
        <p:spPr>
          <a:xfrm>
            <a:off y="2739356" x="2619900"/>
            <a:ext cy="392999" cx="251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Visite la tienda de aripinkas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9825" x="1460725"/>
            <a:ext cy="3400425" cx="641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>
            <a:endCxn id="137" idx="3"/>
          </p:cNvCxnSpPr>
          <p:nvPr/>
        </p:nvCxnSpPr>
        <p:spPr>
          <a:xfrm rot="10800000" flipH="1">
            <a:off y="2340037" x="7003374"/>
            <a:ext cy="109800" cx="87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y="2065100" x="781145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Tipo de archivo</a:t>
            </a:r>
          </a:p>
        </p:txBody>
      </p:sp>
      <p:cxnSp>
        <p:nvCxnSpPr>
          <p:cNvPr id="140" name="Shape 140"/>
          <p:cNvCxnSpPr/>
          <p:nvPr/>
        </p:nvCxnSpPr>
        <p:spPr>
          <a:xfrm rot="10800000" flipH="1">
            <a:off y="1235437" x="1127225"/>
            <a:ext cy="109800" cx="87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y="1138550" x="138825"/>
            <a:ext cy="681299" cx="17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COMPRAR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2425" x="-103375"/>
            <a:ext cy="1109224" cx="946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 rot="10800000">
            <a:off y="1038799" x="7503474"/>
            <a:ext cy="500400" cx="2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8" name="Shape 148"/>
          <p:cNvSpPr txBox="1"/>
          <p:nvPr/>
        </p:nvSpPr>
        <p:spPr>
          <a:xfrm>
            <a:off y="731125" x="71957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Lista de deseos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>
            <a:off y="923574" x="6374775"/>
            <a:ext cy="1038900" cx="962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y="293575" x="4898250"/>
            <a:ext cy="373499" cx="187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ART</a:t>
            </a:r>
            <a:r>
              <a:rPr sz="16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Í</a:t>
            </a: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CULO(S)</a:t>
            </a:r>
          </a:p>
        </p:txBody>
      </p:sp>
      <p:cxnSp>
        <p:nvCxnSpPr>
          <p:cNvPr id="151" name="Shape 151"/>
          <p:cNvCxnSpPr/>
          <p:nvPr/>
        </p:nvCxnSpPr>
        <p:spPr>
          <a:xfrm flipH="1">
            <a:off y="1744425" x="5977125"/>
            <a:ext cy="1500599" cx="23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68200" x="5755375"/>
            <a:ext cy="440404" cx="68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y="1667600" x="5141875"/>
            <a:ext cy="1500599" cx="23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93125" x="4859025"/>
            <a:ext cy="440399" cx="561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 rot="10800000">
            <a:off y="2494500" x="7694424"/>
            <a:ext cy="811199" cx="14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6" name="Shape 156"/>
          <p:cNvSpPr txBox="1"/>
          <p:nvPr/>
        </p:nvSpPr>
        <p:spPr>
          <a:xfrm>
            <a:off y="3093125" x="75034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Su carrito está vacío.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2828925" cx="501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y="797525" x="4484675"/>
            <a:ext cy="867000" cx="195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3" name="Shape 163"/>
          <p:cNvSpPr txBox="1"/>
          <p:nvPr/>
        </p:nvSpPr>
        <p:spPr>
          <a:xfrm>
            <a:off y="1525700" x="64842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>
                <a:solidFill>
                  <a:srgbClr val="FF9900"/>
                </a:solidFill>
              </a:rPr>
              <a:t>AÚN NO ES MIEMBRO?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04287" x="2938462"/>
            <a:ext cy="3471862" cx="2450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>
            <a:endCxn id="170" idx="2"/>
          </p:cNvCxnSpPr>
          <p:nvPr/>
        </p:nvCxnSpPr>
        <p:spPr>
          <a:xfrm rot="10800000" flipH="1">
            <a:off y="319067" x="3575273"/>
            <a:ext cy="767400" cx="390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y="64967" x="2536523"/>
            <a:ext cy="254100" cx="2857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PRODUCTOS DESTACADOS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3311605" x="6012023"/>
            <a:ext cy="254100" cx="2857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 flipH="1">
            <a:off y="3565624" x="5074150"/>
            <a:ext cy="711000" cx="11312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5425" x="947650"/>
            <a:ext cy="5400675" cx="759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rot="10800000">
            <a:off y="3116899" x="282125"/>
            <a:ext cy="51300" cx="74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9" name="Shape 179"/>
          <p:cNvSpPr txBox="1"/>
          <p:nvPr/>
        </p:nvSpPr>
        <p:spPr>
          <a:xfrm>
            <a:off y="2783400" x="-1013300"/>
            <a:ext cy="525900" cx="350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NÚMERO DE PÁGINAS </a:t>
            </a:r>
          </a:p>
        </p:txBody>
      </p:sp>
      <p:sp>
        <p:nvSpPr>
          <p:cNvPr id="180" name="Shape 180"/>
          <p:cNvSpPr/>
          <p:nvPr/>
        </p:nvSpPr>
        <p:spPr>
          <a:xfrm>
            <a:off y="3720600" x="-525900"/>
            <a:ext cy="1872000" cx="75914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y="820824" x="6849450"/>
            <a:ext cy="12900" cx="3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y="564400" x="7154250"/>
            <a:ext cy="476100" cx="20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LISTA DE DESEOS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 flipH="1">
            <a:off y="295000" x="7514925"/>
            <a:ext cy="282299" cx="64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4" name="Shape 184"/>
          <p:cNvSpPr txBox="1"/>
          <p:nvPr/>
        </p:nvSpPr>
        <p:spPr>
          <a:xfrm>
            <a:off y="-65625" x="7514925"/>
            <a:ext cy="476100" cx="20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COMPRAR</a:t>
            </a:r>
          </a:p>
        </p:txBody>
      </p:sp>
      <p:cxnSp>
        <p:nvCxnSpPr>
          <p:cNvPr id="185" name="Shape 185"/>
          <p:cNvCxnSpPr/>
          <p:nvPr/>
        </p:nvCxnSpPr>
        <p:spPr>
          <a:xfrm rot="10800000">
            <a:off y="1051725" x="346325"/>
            <a:ext cy="115499" cx="230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6" name="Shape 186"/>
          <p:cNvSpPr txBox="1"/>
          <p:nvPr/>
        </p:nvSpPr>
        <p:spPr>
          <a:xfrm>
            <a:off y="654825" x="-952075"/>
            <a:ext cy="756899" cx="16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DEL PRODUCTO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87" name="Shape 187"/>
          <p:cNvCxnSpPr/>
          <p:nvPr/>
        </p:nvCxnSpPr>
        <p:spPr>
          <a:xfrm rot="10800000">
            <a:off y="1282649" x="4923825"/>
            <a:ext cy="525900" cx="604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8" name="Shape 188"/>
          <p:cNvSpPr txBox="1"/>
          <p:nvPr/>
        </p:nvSpPr>
        <p:spPr>
          <a:xfrm>
            <a:off y="1656150" x="4740675"/>
            <a:ext cy="756899" cx="21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 comentario(s)</a:t>
            </a:r>
          </a:p>
        </p:txBody>
      </p:sp>
      <p:sp>
        <p:nvSpPr>
          <p:cNvPr id="189" name="Shape 189"/>
          <p:cNvSpPr/>
          <p:nvPr/>
        </p:nvSpPr>
        <p:spPr>
          <a:xfrm>
            <a:off y="-330350" x="2969605"/>
            <a:ext cy="923399" cx="2486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Asegúrese de tener un programa para abrir este tipo de archivo antes de descargar y / o comprar.</a:t>
            </a:r>
          </a:p>
        </p:txBody>
      </p:sp>
      <p:cxnSp>
        <p:nvCxnSpPr>
          <p:cNvPr id="190" name="Shape 190"/>
          <p:cNvCxnSpPr/>
          <p:nvPr/>
        </p:nvCxnSpPr>
        <p:spPr>
          <a:xfrm rot="10800000">
            <a:off y="808125" x="4130149"/>
            <a:ext cy="884999" cx="16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1" name="Shape 191"/>
          <p:cNvSpPr/>
          <p:nvPr/>
        </p:nvSpPr>
        <p:spPr>
          <a:xfrm>
            <a:off y="1572892" x="7154250"/>
            <a:ext cy="185100" cx="1653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8075" x="129275"/>
            <a:ext cy="4057650" cx="499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 flipH="1">
            <a:off y="762850" x="1433249"/>
            <a:ext cy="335400" cx="247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8" name="Shape 198"/>
          <p:cNvSpPr txBox="1"/>
          <p:nvPr/>
        </p:nvSpPr>
        <p:spPr>
          <a:xfrm>
            <a:off y="167950" x="3769000"/>
            <a:ext cy="756899" cx="21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DEJE UN COMENTARIO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531550" x="1237248"/>
            <a:ext cy="393299" cx="1686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OUT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46950" x="4325000"/>
            <a:ext cy="3267075" cx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y="997300" x="5550673"/>
            <a:ext cy="393299" cx="1686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IN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y="797525" x="4530900"/>
            <a:ext cy="788400" cx="42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3" name="Shape 203"/>
          <p:cNvCxnSpPr/>
          <p:nvPr/>
        </p:nvCxnSpPr>
        <p:spPr>
          <a:xfrm>
            <a:off y="1537275" x="762850"/>
            <a:ext cy="0" cx="73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4" name="Shape 204"/>
          <p:cNvSpPr txBox="1"/>
          <p:nvPr/>
        </p:nvSpPr>
        <p:spPr>
          <a:xfrm>
            <a:off y="1370750" x="1472750"/>
            <a:ext cy="393299" cx="106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Nombre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1687850" x="1472750"/>
            <a:ext cy="393299" cx="106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Correo electrónico</a:t>
            </a:r>
          </a:p>
        </p:txBody>
      </p:sp>
      <p:cxnSp>
        <p:nvCxnSpPr>
          <p:cNvPr id="206" name="Shape 206"/>
          <p:cNvCxnSpPr>
            <a:endCxn id="205" idx="1"/>
          </p:cNvCxnSpPr>
          <p:nvPr/>
        </p:nvCxnSpPr>
        <p:spPr>
          <a:xfrm>
            <a:off y="1884499" x="568549"/>
            <a:ext cy="0" cx="90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