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Gerald Wheybergstein" lastIdx="5" clrIdx="0"/>
  <p:cmAuthor id="1" initials="" name="Ari Pinkas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005FD7D-436D-48FF-873B-7DADEFD97220}">
  <a:tblStyle styleName="Table_0" styleId="{B005FD7D-436D-48FF-873B-7DADEFD97220}"/>
</a:tblStyleLst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9"/><Relationship Target="slides/slide11.xml" Type="http://schemas.openxmlformats.org/officeDocument/2006/relationships/slide" Id="rId18"/><Relationship Target="slides/slide10.xml" Type="http://schemas.openxmlformats.org/officeDocument/2006/relationships/slide" Id="rId17"/><Relationship Target="slides/slide9.xml" Type="http://schemas.openxmlformats.org/officeDocument/2006/relationships/slide" Id="rId16"/><Relationship Target="slides/slide8.xml" Type="http://schemas.openxmlformats.org/officeDocument/2006/relationships/slide" Id="rId15"/><Relationship Target="slides/slide7.xml" Type="http://schemas.openxmlformats.org/officeDocument/2006/relationships/slide" Id="rId14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22.xml" Type="http://schemas.openxmlformats.org/officeDocument/2006/relationships/slide" Id="rId29"/><Relationship Target="slides/slide19.xml" Type="http://schemas.openxmlformats.org/officeDocument/2006/relationships/slide" Id="rId26"/><Relationship Target="slides/slide18.xml" Type="http://schemas.openxmlformats.org/officeDocument/2006/relationships/slide" Id="rId25"/><Relationship Target="slides/slide21.xml" Type="http://schemas.openxmlformats.org/officeDocument/2006/relationships/slide" Id="rId28"/><Relationship Target="slides/slide20.xml" Type="http://schemas.openxmlformats.org/officeDocument/2006/relationships/slide" Id="rId27"/><Relationship Target="presProps.xml" Type="http://schemas.openxmlformats.org/officeDocument/2006/relationships/presProps" Id="rId2"/><Relationship Target="slides/slide14.xml" Type="http://schemas.openxmlformats.org/officeDocument/2006/relationships/slide" Id="rId21"/><Relationship Target="theme/theme4.xml" Type="http://schemas.openxmlformats.org/officeDocument/2006/relationships/theme" Id="rId1"/><Relationship Target="slides/slide15.xml" Type="http://schemas.openxmlformats.org/officeDocument/2006/relationships/slide" Id="rId22"/><Relationship Target="commentAuthors.xml" Type="http://schemas.openxmlformats.org/officeDocument/2006/relationships/commentAuthors" Id="rId4"/><Relationship Target="slides/slide16.xml" Type="http://schemas.openxmlformats.org/officeDocument/2006/relationships/slide" Id="rId23"/><Relationship Target="tableStyles.xml" Type="http://schemas.openxmlformats.org/officeDocument/2006/relationships/tableStyles" Id="rId3"/><Relationship Target="slides/slide17.xml" Type="http://schemas.openxmlformats.org/officeDocument/2006/relationships/slide" Id="rId24"/><Relationship Target="slides/slide13.xml" Type="http://schemas.openxmlformats.org/officeDocument/2006/relationships/slide" Id="rId20"/><Relationship Target="slides/slide2.xml" Type="http://schemas.openxmlformats.org/officeDocument/2006/relationships/slide" Id="rId9"/><Relationship Target="slideMasters/slideMaster2.xml" Type="http://schemas.openxmlformats.org/officeDocument/2006/relationships/slideMaster" Id="rId6"/><Relationship Target="slideMasters/slideMaster1.xml" Type="http://schemas.openxmlformats.org/officeDocument/2006/relationships/slideMaster" Id="rId5"/><Relationship Target="slides/slide1.xml" Type="http://schemas.openxmlformats.org/officeDocument/2006/relationships/slide" Id="rId8"/><Relationship Target="notesMasters/notesMaster1.xml" Type="http://schemas.openxmlformats.org/officeDocument/2006/relationships/notesMaster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Done, new button name too big.</p:text>
  </p:cm>
  <p:cm idx="1" authorId="1">
    <p:pos y="100" x="6000"/>
    <p:text>?</p:text>
  </p:cm>
  <p:cm idx="2" authorId="0">
    <p:pos y="200" x="6000"/>
    <p:text>Done</p:text>
  </p:cm>
  <p:cm idx="2" authorId="1">
    <p:pos y="300" x="6000"/>
    <p:text>dont see on my end</p:text>
  </p:cm>
  <p:cm idx="3" authorId="0">
    <p:pos y="400" x="6000"/>
    <p:text>Done</p:text>
  </p:cm>
  <p:cm idx="3" authorId="1">
    <p:pos y="500" x="6000"/>
    <p:text>dont see changes from my end.</p:text>
  </p:cm>
  <p:cm idx="4" authorId="1">
    <p:pos y="600" x="6000"/>
    <p:text>also u made a mistake last time: "Libere" should be next to the wheel icon and "Enriquezca" should be next to the star icon.</p:text>
  </p:cm>
  <p:cm idx="4" authorId="0">
    <p:pos y="700" x="6000"/>
    <p:text>Done</p:text>
  </p:cm>
  <p:cm idx="5" authorId="1">
    <p:pos y="800" x="6000"/>
    <p:text>thanks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5" authorId="0">
    <p:pos y="0" x="6000"/>
    <p:text>Done, made the button RED too to stand out</p:text>
  </p:cm>
  <p:cm idx="6" authorId="1">
    <p:pos y="100" x="6000"/>
    <p:text>_Marked as resolved_</p:text>
  </p:cm>
  <p:cm idx="7" authorId="1">
    <p:pos y="200" x="6000"/>
    <p:text>_Re-opened_</p:text>
  </p:cm>
  <p:cm idx="8" authorId="1">
    <p:pos y="300" x="6000"/>
    <p:text>i dont see any changes from this slide on my end. Not sure changing button to red is a good idea praphically, I just wanted to play with font cause this one is hard to read. The cursive font i see now looks better already. just change text to "!EMPIEZA A VENDER!"</p:text>
  </p:cm>
  <p:cm idx="9" authorId="1">
    <p:pos y="400" x="6000"/>
    <p:text>try a font that is bigger and bolder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http://muypronto.profesi.org/fes-vendor-dashboard/?task=edit-product&amp;post_id=316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http://muypronto.profesi.org/fes-vendor-dashboard/?task=earnings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http://muypronto.profesi.org/register/register-seller/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http://muypronto.profesi.org/wish-lists/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51334" x="457200"/>
            <a:ext cy="479999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631156" x="457200"/>
            <a:ext cy="2963400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151334" x="4645025"/>
            <a:ext cy="479999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631156" x="4645025"/>
            <a:ext cy="2963400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4787" x="457200"/>
            <a:ext cy="8714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204787" x="3575050"/>
            <a:ext cy="4389599" cx="511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1076325" x="457200"/>
            <a:ext cy="35183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600450" x="1792288"/>
            <a:ext cy="4250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y="459581" x="1792288"/>
            <a:ext cy="3086099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1217400" x="2874749"/>
            <a:ext cy="8229600" cx="33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y="1371628" x="5463749"/>
            <a:ext cy="2057400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-609571" x="1272750"/>
            <a:ext cy="6019799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1597818" x="685800"/>
            <a:ext cy="1102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2914650" x="1371600"/>
            <a:ext cy="1314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3305175" x="722312"/>
            <a:ext cy="1021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180034" x="722312"/>
            <a:ext cy="11252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6.xml" Type="http://schemas.openxmlformats.org/officeDocument/2006/relationships/slideLayout" Id="rId10"/><Relationship Target="../slideLayouts/slideLayout10.xml" Type="http://schemas.openxmlformats.org/officeDocument/2006/relationships/slideLayout" Id="rId4"/><Relationship Target="../slideLayouts/slideLayout17.xml" Type="http://schemas.openxmlformats.org/officeDocument/2006/relationships/slideLayout" Id="rId11"/><Relationship Target="../slideLayouts/slideLayout9.xml" Type="http://schemas.openxmlformats.org/officeDocument/2006/relationships/slideLayout" Id="rId3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4.png" Type="http://schemas.openxmlformats.org/officeDocument/2006/relationships/image" Id="rId4"/><Relationship Target="../comments/comment1.xml" Type="http://schemas.openxmlformats.org/officeDocument/2006/relationships/comments" Id="rId3"/><Relationship Target="../media/image07.png" Type="http://schemas.openxmlformats.org/officeDocument/2006/relationships/image" Id="rId6"/><Relationship Target="../media/image01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2.png" Type="http://schemas.openxmlformats.org/officeDocument/2006/relationships/image" Id="rId4"/><Relationship Target="../comments/comment2.xml" Type="http://schemas.openxmlformats.org/officeDocument/2006/relationships/comments" Id="rId3"/><Relationship Target="../media/image00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300" x="152400"/>
            <a:ext cy="1314450" cx="4036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rot="10800000">
            <a:off y="519093" x="3444875"/>
            <a:ext cy="12599" cx="28274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0" name="Shape 100"/>
          <p:cNvSpPr txBox="1"/>
          <p:nvPr/>
        </p:nvSpPr>
        <p:spPr>
          <a:xfrm>
            <a:off y="114300" x="6395675"/>
            <a:ext cy="867000" cx="229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Por favor rellene este campo.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960443" x="291100"/>
            <a:ext cy="1021556" cx="335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y="2136084" x="6233825"/>
            <a:ext cy="670199" cx="261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Por favor seleccione uno.</a:t>
            </a:r>
          </a:p>
        </p:txBody>
      </p:sp>
      <p:cxnSp>
        <p:nvCxnSpPr>
          <p:cNvPr id="103" name="Shape 103"/>
          <p:cNvCxnSpPr/>
          <p:nvPr/>
        </p:nvCxnSpPr>
        <p:spPr>
          <a:xfrm rot="10800000">
            <a:off y="2565450" x="3720550"/>
            <a:ext cy="12599" cx="28274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y="4162265" x="5754350"/>
            <a:ext cy="670199" cx="261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Por favor acepte los términos del servicio.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073275" x="0"/>
            <a:ext cy="1985962" cx="354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>
            <a:endCxn id="104" idx="1"/>
          </p:cNvCxnSpPr>
          <p:nvPr/>
        </p:nvCxnSpPr>
        <p:spPr>
          <a:xfrm rot="10800000" flipH="1">
            <a:off y="4497365" x="2635249"/>
            <a:ext cy="310800" cx="311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5856" x="4174725"/>
            <a:ext cy="2478881" cx="2764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/>
          <p:nvPr/>
        </p:nvCxnSpPr>
        <p:spPr>
          <a:xfrm>
            <a:off y="2647350" x="6970066"/>
            <a:ext cy="11100" cx="4220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6" name="Shape 196"/>
          <p:cNvSpPr txBox="1"/>
          <p:nvPr>
            <p:ph idx="1" type="body"/>
          </p:nvPr>
        </p:nvSpPr>
        <p:spPr>
          <a:xfrm>
            <a:off y="2461162" x="7126925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Por favor incluir el símbolo “@” en su correo electrónico. “ssjodasdioa” le falta una “@”.</a:t>
            </a:r>
          </a:p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Correo Electrónico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1800" x="-1335500"/>
            <a:ext cy="2019300" cx="1029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>
            <a:off y="2039450" x="6567250"/>
            <a:ext cy="2231700" cx="3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3" name="Shape 203"/>
          <p:cNvSpPr txBox="1"/>
          <p:nvPr>
            <p:ph idx="1" type="body"/>
          </p:nvPr>
        </p:nvSpPr>
        <p:spPr>
          <a:xfrm>
            <a:off y="4271137" x="5356850"/>
            <a:ext cy="269099" cx="265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032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Transacción incompleta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/>
        </p:nvSpPr>
        <p:spPr>
          <a:xfrm>
            <a:off y="6581" x="518850"/>
            <a:ext cy="323700" cx="260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-1397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!Gracias por su compra!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725" x="306325"/>
            <a:ext cy="2809875" cx="1022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rot="10800000" flipH="1">
            <a:off y="423225" x="1218525"/>
            <a:ext cy="1269899" cx="14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3124200" cx="107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>
            <a:off y="1856025" x="1892425"/>
            <a:ext cy="2110799" cx="4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17" name="Shape 217"/>
          <p:cNvSpPr txBox="1"/>
          <p:nvPr/>
        </p:nvSpPr>
        <p:spPr>
          <a:xfrm>
            <a:off y="3857625" x="1103900"/>
            <a:ext cy="815099" cx="698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Tuvimos problemas procesando su transacción, por favor intente de nuevo o póngase en contacto con nuestro equipo de soporte.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2028825" cx="951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Shape 223"/>
          <p:cNvCxnSpPr/>
          <p:nvPr/>
        </p:nvCxnSpPr>
        <p:spPr>
          <a:xfrm>
            <a:off y="1467925" x="3074550"/>
            <a:ext cy="1779899" cx="154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4" name="Shape 224"/>
          <p:cNvCxnSpPr/>
          <p:nvPr/>
        </p:nvCxnSpPr>
        <p:spPr>
          <a:xfrm>
            <a:off y="2068950" x="797525"/>
            <a:ext cy="1733699" cx="27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25" name="Shape 225"/>
          <p:cNvSpPr txBox="1"/>
          <p:nvPr/>
        </p:nvSpPr>
        <p:spPr>
          <a:xfrm>
            <a:off y="3883625" x="785975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BORRAR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3307850" x="2845500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¿Seguro que quiere borrar este producto? </a:t>
            </a:r>
          </a:p>
        </p:txBody>
      </p:sp>
      <p:sp>
        <p:nvSpPr>
          <p:cNvPr id="227" name="Shape 227"/>
          <p:cNvSpPr/>
          <p:nvPr/>
        </p:nvSpPr>
        <p:spPr>
          <a:xfrm>
            <a:off y="128275" x="1513550"/>
            <a:ext cy="346200" cx="13320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3162300" cx="104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y="1280525" x="6376000"/>
            <a:ext cy="793200" cx="5567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idx="1" type="subTitle"/>
          </p:nvPr>
        </p:nvSpPr>
        <p:spPr>
          <a:xfrm>
            <a:off y="2840050" x="7374275"/>
            <a:ext cy="835499" cx="258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EDIT PRODUCTS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4914900" cx="706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 rot="10800000" flipH="1">
            <a:off y="4519400" x="2219225"/>
            <a:ext cy="92399" cx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43" name="Shape 243"/>
          <p:cNvSpPr txBox="1"/>
          <p:nvPr/>
        </p:nvSpPr>
        <p:spPr>
          <a:xfrm>
            <a:off y="4357525" x="3895200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ACTUALIZAR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3133725" cx="99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>
            <a:off y="2068950" x="959350"/>
            <a:ext cy="312000" cx="3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52" name="Shape 252"/>
          <p:cNvSpPr txBox="1"/>
          <p:nvPr/>
        </p:nvSpPr>
        <p:spPr>
          <a:xfrm>
            <a:off y="2172975" x="4542450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El URL de su tienda es: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y="3051425" x="1433250"/>
            <a:ext cy="1225199" cx="52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54" name="Shape 254"/>
          <p:cNvSpPr txBox="1"/>
          <p:nvPr/>
        </p:nvSpPr>
        <p:spPr>
          <a:xfrm>
            <a:off y="4140050" x="1562525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No tiene comentarios pendientes.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2514600" cx="1045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>
            <a:off y="2158850" x="832200"/>
            <a:ext cy="1502699" cx="46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61" name="Shape 261"/>
          <p:cNvSpPr txBox="1"/>
          <p:nvPr/>
        </p:nvSpPr>
        <p:spPr>
          <a:xfrm>
            <a:off y="3467525" x="601050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No tiene ningún producto a la venta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5276850" cx="898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Shape 269"/>
          <p:cNvCxnSpPr/>
          <p:nvPr/>
        </p:nvCxnSpPr>
        <p:spPr>
          <a:xfrm rot="10800000" flipH="1">
            <a:off y="218074" x="3078400"/>
            <a:ext cy="51300" cx="129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70" name="Shape 270"/>
          <p:cNvSpPr txBox="1"/>
          <p:nvPr/>
        </p:nvSpPr>
        <p:spPr>
          <a:xfrm>
            <a:off y="76975" x="422217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MIS GANANCIAS </a:t>
            </a:r>
          </a:p>
        </p:txBody>
      </p:sp>
      <p:cxnSp>
        <p:nvCxnSpPr>
          <p:cNvPr id="271" name="Shape 271"/>
          <p:cNvCxnSpPr/>
          <p:nvPr/>
        </p:nvCxnSpPr>
        <p:spPr>
          <a:xfrm rot="10800000" flipH="1">
            <a:off y="3094999" x="2882200"/>
            <a:ext cy="51300" cx="129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72" name="Shape 272"/>
          <p:cNvSpPr txBox="1"/>
          <p:nvPr/>
        </p:nvSpPr>
        <p:spPr>
          <a:xfrm>
            <a:off y="2953900" x="402597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MIS GANANCIAS PAGADAS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y="2537900" x="1690000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9900"/>
                </a:solidFill>
              </a:rPr>
              <a:t>Total de mis ganancias: $1.40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4178950" x="1908300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9900"/>
                </a:solidFill>
              </a:rPr>
              <a:t>Total de mis ganancias pagadas: $0.70</a:t>
            </a:r>
          </a:p>
        </p:txBody>
      </p:sp>
      <p:cxnSp>
        <p:nvCxnSpPr>
          <p:cNvPr id="275" name="Shape 275"/>
          <p:cNvCxnSpPr/>
          <p:nvPr/>
        </p:nvCxnSpPr>
        <p:spPr>
          <a:xfrm rot="10800000" flipH="1">
            <a:off y="2744824" x="1539200"/>
            <a:ext cy="12900" cx="282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6" name="Shape 276"/>
          <p:cNvCxnSpPr/>
          <p:nvPr/>
        </p:nvCxnSpPr>
        <p:spPr>
          <a:xfrm rot="10800000" flipH="1">
            <a:off y="4322675" x="1398100"/>
            <a:ext cy="89699" cx="52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7" name="Shape 277"/>
          <p:cNvCxnSpPr/>
          <p:nvPr/>
        </p:nvCxnSpPr>
        <p:spPr>
          <a:xfrm>
            <a:off y="4694575" x="2129225"/>
            <a:ext cy="269400" cx="487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78" name="Shape 278"/>
          <p:cNvSpPr txBox="1"/>
          <p:nvPr/>
        </p:nvSpPr>
        <p:spPr>
          <a:xfrm>
            <a:off y="4788550" x="2517900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9900"/>
                </a:solidFill>
              </a:rPr>
              <a:t>Exportar mis ganancias pagadas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4448175" cx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idx="1" type="subTitle"/>
          </p:nvPr>
        </p:nvSpPr>
        <p:spPr>
          <a:xfrm>
            <a:off y="249053" x="573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broke in comment section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0950" x="1499175"/>
            <a:ext cy="3190875" cx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4438650" cx="696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Shape 292"/>
          <p:cNvCxnSpPr/>
          <p:nvPr/>
        </p:nvCxnSpPr>
        <p:spPr>
          <a:xfrm>
            <a:off y="4232800" x="4822825"/>
            <a:ext cy="333599" cx="286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93" name="Shape 293"/>
          <p:cNvSpPr txBox="1"/>
          <p:nvPr/>
        </p:nvSpPr>
        <p:spPr>
          <a:xfrm>
            <a:off y="4527825" x="7760150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EMPIEZA A VENDER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2162175" cx="92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Shape 299"/>
          <p:cNvCxnSpPr/>
          <p:nvPr/>
        </p:nvCxnSpPr>
        <p:spPr>
          <a:xfrm>
            <a:off y="1949650" x="615675"/>
            <a:ext cy="1128900" cx="179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00" name="Shape 300"/>
          <p:cNvSpPr txBox="1"/>
          <p:nvPr/>
        </p:nvSpPr>
        <p:spPr>
          <a:xfrm>
            <a:off y="3181025" x="59002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Pedido: #424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y="1936825" x="2270325"/>
            <a:ext cy="974700" cx="872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02" name="Shape 302"/>
          <p:cNvSpPr txBox="1"/>
          <p:nvPr/>
        </p:nvSpPr>
        <p:spPr>
          <a:xfrm>
            <a:off y="2962975" x="287317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Completado</a:t>
            </a:r>
          </a:p>
        </p:txBody>
      </p:sp>
      <p:cxnSp>
        <p:nvCxnSpPr>
          <p:cNvPr id="303" name="Shape 303"/>
          <p:cNvCxnSpPr/>
          <p:nvPr/>
        </p:nvCxnSpPr>
        <p:spPr>
          <a:xfrm flipH="1">
            <a:off y="1936825" x="7965224"/>
            <a:ext cy="1256999" cx="1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04" name="Shape 304"/>
          <p:cNvSpPr txBox="1"/>
          <p:nvPr/>
        </p:nvSpPr>
        <p:spPr>
          <a:xfrm>
            <a:off y="3140125" x="723947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Hace 3 horas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or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Hace 3 minutos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or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Hace 3 días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/>
        </p:nvSpPr>
        <p:spPr>
          <a:xfrm>
            <a:off y="439550" x="175525"/>
            <a:ext cy="393299" cx="2357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LISTAS DE DESEOS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7875" x="75450"/>
            <a:ext cy="2828925" cx="1072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>
            <a:off y="769600" x="1038950"/>
            <a:ext cy="705600" cx="11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y="410450" x="309122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LOGGED OUT USERS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y="152400" x="1524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{B005FD7D-436D-48FF-873B-7DADEFD97220}</a:tableStyleId>
              </a:tblPr>
              <a:tblGrid>
                <a:gridCol w="10287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paraMaestros4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2895600" cx="1077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>
            <a:off y="946750" x="4290375"/>
            <a:ext cy="2840399" cx="65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y="3703150" x="4506075"/>
            <a:ext cy="805200" cx="690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 PERFIL HA SIDO ACTUALIZADO EXITOSAMENTE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28625" x="1193800"/>
            <a:ext cy="4276800" cx="6756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Shape 134"/>
          <p:cNvCxnSpPr/>
          <p:nvPr/>
        </p:nvCxnSpPr>
        <p:spPr>
          <a:xfrm>
            <a:off y="265237" x="1958972"/>
            <a:ext cy="740400" cx="9842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35" name="Shape 135"/>
          <p:cNvSpPr txBox="1"/>
          <p:nvPr/>
        </p:nvSpPr>
        <p:spPr>
          <a:xfrm>
            <a:off y="138275" x="498"/>
            <a:ext cy="254100" cx="9273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MUST BE IN SPANISH AUTOMATICALLY</a:t>
            </a: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possible solution making it numerical: </a:t>
            </a:r>
            <a:r>
              <a:rPr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7/11/2014  a las 12:43 am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866713" x="5887712"/>
            <a:ext cy="254100" cx="1130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n" i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Responder</a:t>
            </a:r>
            <a:r>
              <a:rPr strike="noStrike" u="none" b="0" cap="none" baseline="0" sz="16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y="1005727" x="5112601"/>
            <a:ext cy="0" cx="8520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38" name="Shape 138"/>
          <p:cNvSpPr/>
          <p:nvPr/>
        </p:nvSpPr>
        <p:spPr>
          <a:xfrm>
            <a:off y="2294750" x="4317442"/>
            <a:ext cy="276899" cx="4766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HAGA CLIC AQUÍ PARA CANCELAR LA RESPUESTA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>
            <a:off y="2012419" x="6543151"/>
            <a:ext cy="434999" cx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/>
        </p:nvSpPr>
        <p:spPr>
          <a:xfrm>
            <a:off y="4194250" x="4987975"/>
            <a:ext cy="776699" cx="665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Estamos aprobando su comentario.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5000" x="229325"/>
            <a:ext cy="2600325" cx="682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/>
          <p:nvPr/>
        </p:nvCxnSpPr>
        <p:spPr>
          <a:xfrm>
            <a:off y="2526825" x="3937800"/>
            <a:ext cy="1731599" cx="121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2400" x="152400"/>
            <a:ext cy="476250" cx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y="337121" x="3038100"/>
            <a:ext cy="207900" cx="1814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960437" x="360550"/>
            <a:ext cy="962025" cx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y="1386975" x="1271425"/>
            <a:ext cy="150299" cx="184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5" name="Shape 155"/>
          <p:cNvSpPr txBox="1"/>
          <p:nvPr/>
        </p:nvSpPr>
        <p:spPr>
          <a:xfrm>
            <a:off y="1031175" x="2823050"/>
            <a:ext cy="540599" cx="243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Escoja su avatar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y="419450" x="4422200"/>
            <a:ext cy="479399" cx="17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y="898850" x="5081350"/>
            <a:ext cy="2156999" cx="430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Listo, ya puede ver los precios en </a:t>
            </a:r>
            <a:r>
              <a:rPr lang="en">
                <a:solidFill>
                  <a:srgbClr val="4A86E8"/>
                </a:solidFill>
              </a:rPr>
              <a:t>EUR (€)</a:t>
            </a:r>
            <a:r>
              <a:rPr lang="en">
                <a:solidFill>
                  <a:srgbClr val="FF9900"/>
                </a:solidFill>
              </a:rPr>
              <a:t>. Por favor tome nota de que Profesi actualiza las tasas de cambio semanalmente y que (por ahora) solo aceptamos pagos en USD ($).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58" name="Shape 158"/>
          <p:cNvCxnSpPr/>
          <p:nvPr/>
        </p:nvCxnSpPr>
        <p:spPr>
          <a:xfrm rot="10800000">
            <a:off y="563275" x="7981524"/>
            <a:ext cy="443399" cx="22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9" name="Shape 159"/>
          <p:cNvSpPr txBox="1"/>
          <p:nvPr/>
        </p:nvSpPr>
        <p:spPr>
          <a:xfrm>
            <a:off y="-76200" x="6404850"/>
            <a:ext cy="805200" cx="690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is the only variable that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should change based on user;s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selection.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34425" x="768875"/>
            <a:ext cy="4370381" cx="8172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y="80906" x="1619475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Elija un archivo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1388931" x="283425"/>
            <a:ext cy="857400" cx="111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Subir archivos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1596181" x="1348475"/>
            <a:ext cy="857400" cx="111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Mediateca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2738062" x="6595175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Seleccione el archivo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1881468" x="5268075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Coloque el archivo en cualquier lugar para subir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3464981" x="5499250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Tamaño máximo - 10MB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4319025" x="9621750"/>
            <a:ext cy="439200" cx="21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ARCHIVO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 flipH="1">
            <a:off y="382631" x="1556550"/>
            <a:ext cy="337200" cx="593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3" name="Shape 173"/>
          <p:cNvCxnSpPr/>
          <p:nvPr/>
        </p:nvCxnSpPr>
        <p:spPr>
          <a:xfrm>
            <a:off y="1110431" x="1881875"/>
            <a:ext cy="8381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4" name="Shape 174"/>
          <p:cNvCxnSpPr/>
          <p:nvPr/>
        </p:nvCxnSpPr>
        <p:spPr>
          <a:xfrm rot="10800000" flipH="1">
            <a:off y="1028674" x="681950"/>
            <a:ext cy="589500" cx="346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5" name="Shape 175"/>
          <p:cNvCxnSpPr>
            <a:endCxn id="169" idx="1"/>
          </p:cNvCxnSpPr>
          <p:nvPr/>
        </p:nvCxnSpPr>
        <p:spPr>
          <a:xfrm rot="10800000" flipH="1">
            <a:off y="2101068" x="4993274"/>
            <a:ext cy="395700" cx="27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6" name="Shape 176"/>
          <p:cNvCxnSpPr/>
          <p:nvPr/>
        </p:nvCxnSpPr>
        <p:spPr>
          <a:xfrm>
            <a:off y="2947400" x="5351550"/>
            <a:ext cy="34799" cx="154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7" name="Shape 177"/>
          <p:cNvCxnSpPr>
            <a:endCxn id="170" idx="1"/>
          </p:cNvCxnSpPr>
          <p:nvPr/>
        </p:nvCxnSpPr>
        <p:spPr>
          <a:xfrm>
            <a:off y="3513881" x="4958650"/>
            <a:ext cy="170700" cx="54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8" name="Shape 178"/>
          <p:cNvCxnSpPr/>
          <p:nvPr/>
        </p:nvCxnSpPr>
        <p:spPr>
          <a:xfrm rot="10800000" flipH="1">
            <a:off y="4553906" x="8752775"/>
            <a:ext cy="280200" cx="111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9200" x="165225"/>
            <a:ext cy="3238500" cx="969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/>
          <p:nvPr/>
        </p:nvCxnSpPr>
        <p:spPr>
          <a:xfrm rot="10800000" flipH="1">
            <a:off y="526024" x="897875"/>
            <a:ext cy="1077300" cx="1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5" name="Shape 185"/>
          <p:cNvCxnSpPr/>
          <p:nvPr/>
        </p:nvCxnSpPr>
        <p:spPr>
          <a:xfrm rot="10800000" flipH="1">
            <a:off y="1141474" x="3809525"/>
            <a:ext cy="1590600" cx="19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6" name="Shape 186"/>
          <p:cNvCxnSpPr/>
          <p:nvPr/>
        </p:nvCxnSpPr>
        <p:spPr>
          <a:xfrm rot="10800000" flipH="1">
            <a:off y="1885399" x="3860825"/>
            <a:ext cy="1385400" cx="287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7" name="Shape 187"/>
          <p:cNvSpPr txBox="1"/>
          <p:nvPr/>
        </p:nvSpPr>
        <p:spPr>
          <a:xfrm>
            <a:off y="269350" x="384800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LISTAS DE DESEOS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1446275" x="627072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LISTAS PÚBLICAS: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y="526025" x="5101975"/>
            <a:ext cy="861899" cx="738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9900"/>
                </a:solidFill>
              </a:rPr>
              <a:t>LISTAS PRIVADAS: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