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387f5edd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387f5edd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87f5edd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87f5edd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87f5ed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87f5ed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387f5ed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387f5ed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387f5edd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387f5ed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387f5edd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387f5edd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87f5ed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87f5ed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387f5edd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387f5edd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387f5edd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87f5edd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387f5edd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387f5edd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Sonic Spaces</a:t>
            </a:r>
            <a:endParaRPr/>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Vipin Chaudhary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127382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t>Then the sound field will be distorted and will breakdown this will result in uneven sound distribution </a:t>
            </a:r>
            <a:endParaRPr/>
          </a:p>
          <a:p>
            <a:pPr indent="-298450" lvl="0" marL="457200" rtl="0" algn="l">
              <a:spcBef>
                <a:spcPts val="0"/>
              </a:spcBef>
              <a:spcAft>
                <a:spcPts val="0"/>
              </a:spcAft>
              <a:buClr>
                <a:schemeClr val="dk1"/>
              </a:buClr>
              <a:buSzPts val="1100"/>
              <a:buFont typeface="Arial"/>
              <a:buChar char="-"/>
            </a:pPr>
            <a:r>
              <a:rPr lang="en"/>
              <a:t>So if it is a very reverberant space you don’t use ambisonics in that case diffusion can be used because you can control the piece better and adjust for the changes that happens due to sound moving in acoustic space</a:t>
            </a:r>
            <a:endParaRPr/>
          </a:p>
          <a:p>
            <a:pPr indent="-298450" lvl="0" marL="457200" rtl="0" algn="l">
              <a:spcBef>
                <a:spcPts val="0"/>
              </a:spcBef>
              <a:spcAft>
                <a:spcPts val="0"/>
              </a:spcAft>
              <a:buClr>
                <a:schemeClr val="dk1"/>
              </a:buClr>
              <a:buSzPts val="1100"/>
              <a:buFont typeface="Arial"/>
              <a:buChar char="-"/>
            </a:pPr>
            <a:r>
              <a:rPr lang="en"/>
              <a:t>For 5.1 surround sound in ambisonics First Create the piece quad or stereo while listening in the perfect position </a:t>
            </a:r>
            <a:endParaRPr/>
          </a:p>
          <a:p>
            <a:pPr indent="0" lvl="0" marL="45720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1967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Natasha Barrett ? </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Natasha Barret is a freelancer composer who currently lives in Norway. Her compositional output consists of works for instruments and live electronics, sound installation, dance , theatre and animation projects.</a:t>
            </a:r>
            <a:endParaRPr/>
          </a:p>
          <a:p>
            <a:pPr indent="-298450" lvl="0" marL="457200" rtl="0" algn="l">
              <a:spcBef>
                <a:spcPts val="0"/>
              </a:spcBef>
              <a:spcAft>
                <a:spcPts val="0"/>
              </a:spcAft>
              <a:buClr>
                <a:schemeClr val="dk1"/>
              </a:buClr>
              <a:buSzPts val="1100"/>
              <a:buFont typeface="Arial"/>
              <a:buChar char="-"/>
            </a:pPr>
            <a:r>
              <a:rPr lang="en"/>
              <a:t>She also received one of the most prestigious Nordic composer award i.e  Nordic Council Music Prize in 2006</a:t>
            </a:r>
            <a:endParaRPr/>
          </a:p>
          <a:p>
            <a:pPr indent="-298450" lvl="0" marL="457200" rtl="0" algn="l">
              <a:spcBef>
                <a:spcPts val="0"/>
              </a:spcBef>
              <a:spcAft>
                <a:spcPts val="0"/>
              </a:spcAft>
              <a:buClr>
                <a:schemeClr val="dk1"/>
              </a:buClr>
              <a:buSzPts val="1100"/>
              <a:buFont typeface="Arial"/>
              <a:buChar char="-"/>
            </a:pPr>
            <a:r>
              <a:rPr lang="en"/>
              <a:t>It was primarily focused on the composer’s thoughts on spatialisation.</a:t>
            </a:r>
            <a:endParaRPr/>
          </a:p>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6" name="Google Shape;86;p16"/>
          <p:cNvPicPr preferRelativeResize="0"/>
          <p:nvPr/>
        </p:nvPicPr>
        <p:blipFill>
          <a:blip r:embed="rId3">
            <a:alphaModFix/>
          </a:blip>
          <a:stretch>
            <a:fillRect/>
          </a:stretch>
        </p:blipFill>
        <p:spPr>
          <a:xfrm>
            <a:off x="3070424" y="3210300"/>
            <a:ext cx="2790249" cy="176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of Space on Electroacoustic Music</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t>it is hugely affected by our listening space</a:t>
            </a:r>
            <a:endParaRPr/>
          </a:p>
          <a:p>
            <a:pPr indent="-342900" lvl="0" marL="457200" rtl="0" algn="l">
              <a:spcBef>
                <a:spcPts val="0"/>
              </a:spcBef>
              <a:spcAft>
                <a:spcPts val="0"/>
              </a:spcAft>
              <a:buSzPts val="1800"/>
              <a:buChar char="-"/>
            </a:pPr>
            <a:r>
              <a:rPr lang="en"/>
              <a:t>Close studio vs Open Concert for the impression of multichannel and multilayer sound</a:t>
            </a:r>
            <a:endParaRPr/>
          </a:p>
          <a:p>
            <a:pPr indent="-298450" lvl="0" marL="457200" rtl="0" algn="l">
              <a:spcBef>
                <a:spcPts val="0"/>
              </a:spcBef>
              <a:spcAft>
                <a:spcPts val="0"/>
              </a:spcAft>
              <a:buClr>
                <a:schemeClr val="dk1"/>
              </a:buClr>
              <a:buSzPts val="1100"/>
              <a:buFont typeface="Arial"/>
              <a:buChar char="-"/>
            </a:pPr>
            <a:r>
              <a:rPr lang="en"/>
              <a:t>So in our example Simple room acoustic are quite stable spatial information but sense of perspective, occupation or embodiment are fragile</a:t>
            </a:r>
            <a:endParaRPr/>
          </a:p>
          <a:p>
            <a:pPr indent="0" lvl="0" marL="457200" rtl="0" algn="l">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2661475" y="2868725"/>
            <a:ext cx="3168898" cy="209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Sound Diffusion</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t>Diffusion in acoustic if the effcacy by which sound energy is spread evenly in a given environment.</a:t>
            </a:r>
            <a:endParaRPr/>
          </a:p>
          <a:p>
            <a:pPr indent="-298450" lvl="0" marL="457200" rtl="0" algn="l">
              <a:spcBef>
                <a:spcPts val="0"/>
              </a:spcBef>
              <a:spcAft>
                <a:spcPts val="0"/>
              </a:spcAft>
              <a:buClr>
                <a:schemeClr val="dk1"/>
              </a:buClr>
              <a:buSzPts val="1100"/>
              <a:buFont typeface="Arial"/>
              <a:buChar char="-"/>
            </a:pPr>
            <a:r>
              <a:rPr lang="en"/>
              <a:t>You can tailer the spatialization for a specific sound diffusion performance and make “not-so-good” piece sound fantastic and it can also destroy a piece if diffusion performance goes wrong</a:t>
            </a:r>
            <a:endParaRPr/>
          </a:p>
          <a:p>
            <a:pPr indent="0" lvl="0" marL="457200" rtl="0" algn="l">
              <a:spcBef>
                <a:spcPts val="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4568150" y="2554950"/>
            <a:ext cx="3542825" cy="24544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t>However with Ambisonics you can gain tighter control over spatial musical structure  because you can accurately compose the spatial information and is not going to break in performance</a:t>
            </a:r>
            <a:endParaRPr/>
          </a:p>
          <a:p>
            <a:pPr indent="-298450" lvl="0" marL="457200" rtl="0" algn="l">
              <a:spcBef>
                <a:spcPts val="0"/>
              </a:spcBef>
              <a:spcAft>
                <a:spcPts val="0"/>
              </a:spcAft>
              <a:buClr>
                <a:schemeClr val="dk1"/>
              </a:buClr>
              <a:buSzPts val="1100"/>
              <a:buFont typeface="Arial"/>
              <a:buChar char="-"/>
            </a:pPr>
            <a:r>
              <a:rPr lang="en"/>
              <a:t>Ambisonics can also result in concert disaster</a:t>
            </a:r>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Ambisonics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t>There are 2 ways to create and manipulate a virtual 3 dimensional sound field : ambisonics and wavefield synthesis</a:t>
            </a:r>
            <a:endParaRPr/>
          </a:p>
          <a:p>
            <a:pPr indent="-298450" lvl="0" marL="457200" rtl="0" algn="l">
              <a:spcBef>
                <a:spcPts val="0"/>
              </a:spcBef>
              <a:spcAft>
                <a:spcPts val="0"/>
              </a:spcAft>
              <a:buClr>
                <a:schemeClr val="dk1"/>
              </a:buClr>
              <a:buSzPts val="1100"/>
              <a:buFont typeface="Arial"/>
              <a:buChar char="-"/>
            </a:pPr>
            <a:r>
              <a:rPr lang="en"/>
              <a:t>Both will produce same result in a perfect world  but have different different methods</a:t>
            </a:r>
            <a:endParaRPr/>
          </a:p>
          <a:p>
            <a:pPr indent="-298450" lvl="0" marL="457200" rtl="0" algn="l">
              <a:spcBef>
                <a:spcPts val="0"/>
              </a:spcBef>
              <a:spcAft>
                <a:spcPts val="0"/>
              </a:spcAft>
              <a:buClr>
                <a:schemeClr val="dk1"/>
              </a:buClr>
              <a:buSzPts val="1100"/>
              <a:buFont typeface="Arial"/>
              <a:buChar char="-"/>
            </a:pPr>
            <a:r>
              <a:t/>
            </a:r>
            <a:endParaRPr/>
          </a:p>
          <a:p>
            <a:pPr indent="0" lvl="0" marL="457200" rtl="0" algn="l">
              <a:spcBef>
                <a:spcPts val="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2427575" y="2252400"/>
            <a:ext cx="3365874" cy="2638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t>It is use to capture or encode spatial information with the help of high order representation for accurate description</a:t>
            </a:r>
            <a:endParaRPr/>
          </a:p>
          <a:p>
            <a:pPr indent="-298450" lvl="0" marL="457200" rtl="0" algn="l">
              <a:spcBef>
                <a:spcPts val="0"/>
              </a:spcBef>
              <a:spcAft>
                <a:spcPts val="0"/>
              </a:spcAft>
              <a:buClr>
                <a:schemeClr val="dk1"/>
              </a:buClr>
              <a:buSzPts val="1100"/>
              <a:buFont typeface="Arial"/>
              <a:buChar char="-"/>
            </a:pPr>
            <a:r>
              <a:rPr lang="en"/>
              <a:t>Each order corresponds to an order of spherical harmonics</a:t>
            </a:r>
            <a:endParaRPr/>
          </a:p>
          <a:p>
            <a:pPr indent="-298450" lvl="0" marL="457200" rtl="0" algn="l">
              <a:spcBef>
                <a:spcPts val="0"/>
              </a:spcBef>
              <a:spcAft>
                <a:spcPts val="0"/>
              </a:spcAft>
              <a:buClr>
                <a:schemeClr val="dk1"/>
              </a:buClr>
              <a:buSzPts val="1100"/>
              <a:buFont typeface="Arial"/>
              <a:buChar char="-"/>
            </a:pPr>
            <a:r>
              <a:rPr lang="en"/>
              <a:t>Then the soundfield Information is decoded over chosen speaker arrangements</a:t>
            </a:r>
            <a:endParaRPr/>
          </a:p>
          <a:p>
            <a:pPr indent="-298450" lvl="0" marL="457200" rtl="0" algn="l">
              <a:spcBef>
                <a:spcPts val="0"/>
              </a:spcBef>
              <a:spcAft>
                <a:spcPts val="0"/>
              </a:spcAft>
              <a:buClr>
                <a:schemeClr val="dk1"/>
              </a:buClr>
              <a:buSzPts val="1100"/>
              <a:buFont typeface="Arial"/>
              <a:buChar char="-"/>
            </a:pPr>
            <a:r>
              <a:rPr lang="en"/>
              <a:t>The higher the order of the encoding , the more loudspeakers are needed in the decoding.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Spaces</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t>S</a:t>
            </a:r>
            <a:r>
              <a:rPr lang="en"/>
              <a:t>trongly connected to the experience of our surrounding</a:t>
            </a:r>
            <a:endParaRPr/>
          </a:p>
          <a:p>
            <a:pPr indent="-298450" lvl="0" marL="457200" rtl="0" algn="l">
              <a:spcBef>
                <a:spcPts val="0"/>
              </a:spcBef>
              <a:spcAft>
                <a:spcPts val="0"/>
              </a:spcAft>
              <a:buClr>
                <a:schemeClr val="dk1"/>
              </a:buClr>
              <a:buSzPts val="1100"/>
              <a:buFont typeface="Arial"/>
              <a:buChar char="-"/>
            </a:pPr>
            <a:r>
              <a:rPr lang="en"/>
              <a:t>It is also very connected to the idea of allusion</a:t>
            </a:r>
            <a:endParaRPr/>
          </a:p>
          <a:p>
            <a:pPr indent="-298450" lvl="0" marL="457200" rtl="0" algn="l">
              <a:spcBef>
                <a:spcPts val="0"/>
              </a:spcBef>
              <a:spcAft>
                <a:spcPts val="0"/>
              </a:spcAft>
              <a:buClr>
                <a:schemeClr val="dk1"/>
              </a:buClr>
              <a:buSzPts val="1100"/>
              <a:buFont typeface="Arial"/>
              <a:buChar char="-"/>
            </a:pPr>
            <a:r>
              <a:rPr lang="en"/>
              <a:t>Very tiny sounds can build up an impression of space whereas usage of abstract sound material can make it difficult for the listener to find the spatial context.</a:t>
            </a:r>
            <a:endParaRPr/>
          </a:p>
          <a:p>
            <a:pPr indent="-298450" lvl="0" marL="457200" rtl="0" algn="l">
              <a:spcBef>
                <a:spcPts val="0"/>
              </a:spcBef>
              <a:spcAft>
                <a:spcPts val="0"/>
              </a:spcAft>
              <a:buClr>
                <a:schemeClr val="dk1"/>
              </a:buClr>
              <a:buSzPts val="1100"/>
              <a:buFont typeface="Arial"/>
              <a:buChar char="-"/>
            </a:pPr>
            <a:r>
              <a:rPr lang="en"/>
              <a:t>Reverberation can make a spatial context in starting but it will blur special details and messes up textural information</a:t>
            </a:r>
            <a:endParaRPr/>
          </a:p>
          <a:p>
            <a:pPr indent="-342900" lvl="0" marL="457200" rtl="0" algn="l">
              <a:spcBef>
                <a:spcPts val="0"/>
              </a:spcBef>
              <a:spcAft>
                <a:spcPts val="0"/>
              </a:spcAft>
              <a:buSzPts val="1800"/>
              <a:buChar char="-"/>
            </a:pPr>
            <a:r>
              <a:rPr lang="en"/>
              <a:t>Whereas if you don’t use it they it may start with not so clear spatial context but as sound materials unfolds , its behaviour - the reaction between many things happening at once - imply space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with Ambisonics</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t>There are problems with the stability of the ambisonic sound field.</a:t>
            </a:r>
            <a:endParaRPr/>
          </a:p>
          <a:p>
            <a:pPr indent="-298450" lvl="0" marL="457200" rtl="0" algn="l">
              <a:spcBef>
                <a:spcPts val="0"/>
              </a:spcBef>
              <a:spcAft>
                <a:spcPts val="0"/>
              </a:spcAft>
              <a:buClr>
                <a:schemeClr val="dk1"/>
              </a:buClr>
              <a:buSzPts val="1100"/>
              <a:buFont typeface="Arial"/>
              <a:buChar char="-"/>
            </a:pPr>
            <a:r>
              <a:rPr lang="en"/>
              <a:t>Because It is an encoding and decoding system where you encode the spatial information and decode results for the location of your loudspeakers.</a:t>
            </a:r>
            <a:endParaRPr/>
          </a:p>
          <a:p>
            <a:pPr indent="-298450" lvl="0" marL="457200" rtl="0" algn="l">
              <a:spcBef>
                <a:spcPts val="0"/>
              </a:spcBef>
              <a:spcAft>
                <a:spcPts val="0"/>
              </a:spcAft>
              <a:buClr>
                <a:schemeClr val="dk1"/>
              </a:buClr>
              <a:buSzPts val="1100"/>
              <a:buFont typeface="Arial"/>
              <a:buChar char="-"/>
            </a:pPr>
            <a:r>
              <a:rPr lang="en"/>
              <a:t>You have to place speakers on the exact location for which you decoded which is very difficult to do because of the geometry of the hall</a:t>
            </a:r>
            <a:endParaRPr/>
          </a:p>
          <a:p>
            <a:pPr indent="-298450" lvl="0" marL="457200" rtl="0" algn="l">
              <a:spcBef>
                <a:spcPts val="0"/>
              </a:spcBef>
              <a:spcAft>
                <a:spcPts val="0"/>
              </a:spcAft>
              <a:buClr>
                <a:schemeClr val="dk1"/>
              </a:buClr>
              <a:buSzPts val="1100"/>
              <a:buFont typeface="Arial"/>
              <a:buChar char="-"/>
            </a:pPr>
            <a:r>
              <a:rPr lang="en"/>
              <a:t>Current decoding algorithms do note cope well with asymmetry in loud speaker placements and responses</a:t>
            </a:r>
            <a:endParaRPr/>
          </a:p>
          <a:p>
            <a:pPr indent="-298450" lvl="0" marL="457200" rtl="0" algn="l">
              <a:spcBef>
                <a:spcPts val="0"/>
              </a:spcBef>
              <a:spcAft>
                <a:spcPts val="0"/>
              </a:spcAft>
              <a:buClr>
                <a:schemeClr val="dk1"/>
              </a:buClr>
              <a:buSzPts val="1100"/>
              <a:buFont typeface="Arial"/>
              <a:buChar char="-"/>
            </a:pPr>
            <a:r>
              <a:rPr lang="en"/>
              <a:t>When loud speakers are different distance from the central point then phase problems can occur</a:t>
            </a:r>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