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649200" cy="7315200"/>
  <p:notesSz cx="12649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93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5242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5242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5242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228600"/>
            <a:ext cx="12192000" cy="323850"/>
          </a:xfrm>
          <a:custGeom>
            <a:avLst/>
            <a:gdLst/>
            <a:ahLst/>
            <a:cxnLst/>
            <a:rect l="l" t="t" r="r" b="b"/>
            <a:pathLst>
              <a:path w="12192000" h="323850">
                <a:moveTo>
                  <a:pt x="12192000" y="323850"/>
                </a:moveTo>
                <a:lnTo>
                  <a:pt x="0" y="32385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323850"/>
                </a:lnTo>
                <a:close/>
              </a:path>
            </a:pathLst>
          </a:custGeom>
          <a:solidFill>
            <a:srgbClr val="3B3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8600" y="548639"/>
            <a:ext cx="12192000" cy="1222375"/>
          </a:xfrm>
          <a:custGeom>
            <a:avLst/>
            <a:gdLst/>
            <a:ahLst/>
            <a:cxnLst/>
            <a:rect l="l" t="t" r="r" b="b"/>
            <a:pathLst>
              <a:path w="12192000" h="1222375">
                <a:moveTo>
                  <a:pt x="12192000" y="1213497"/>
                </a:moveTo>
                <a:lnTo>
                  <a:pt x="0" y="1213497"/>
                </a:lnTo>
                <a:lnTo>
                  <a:pt x="0" y="1221752"/>
                </a:lnTo>
                <a:lnTo>
                  <a:pt x="12192000" y="1221752"/>
                </a:lnTo>
                <a:lnTo>
                  <a:pt x="12192000" y="1213497"/>
                </a:lnTo>
                <a:close/>
              </a:path>
              <a:path w="12192000" h="1222375">
                <a:moveTo>
                  <a:pt x="12192000" y="0"/>
                </a:moveTo>
                <a:lnTo>
                  <a:pt x="0" y="0"/>
                </a:lnTo>
                <a:lnTo>
                  <a:pt x="0" y="3822"/>
                </a:lnTo>
                <a:lnTo>
                  <a:pt x="12192000" y="3822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8600" y="1762125"/>
            <a:ext cx="12192000" cy="64135"/>
          </a:xfrm>
          <a:custGeom>
            <a:avLst/>
            <a:gdLst/>
            <a:ahLst/>
            <a:cxnLst/>
            <a:rect l="l" t="t" r="r" b="b"/>
            <a:pathLst>
              <a:path w="12192000" h="64135">
                <a:moveTo>
                  <a:pt x="0" y="64134"/>
                </a:moveTo>
                <a:lnTo>
                  <a:pt x="12192000" y="64134"/>
                </a:lnTo>
                <a:lnTo>
                  <a:pt x="12192000" y="0"/>
                </a:lnTo>
                <a:lnTo>
                  <a:pt x="0" y="0"/>
                </a:lnTo>
                <a:lnTo>
                  <a:pt x="0" y="64134"/>
                </a:lnTo>
                <a:close/>
              </a:path>
            </a:pathLst>
          </a:custGeom>
          <a:solidFill>
            <a:srgbClr val="000000">
              <a:alpha val="12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8600" y="552450"/>
            <a:ext cx="12192000" cy="1209675"/>
          </a:xfrm>
          <a:custGeom>
            <a:avLst/>
            <a:gdLst/>
            <a:ahLst/>
            <a:cxnLst/>
            <a:rect l="l" t="t" r="r" b="b"/>
            <a:pathLst>
              <a:path w="12192000" h="1209675">
                <a:moveTo>
                  <a:pt x="12192000" y="1209675"/>
                </a:moveTo>
                <a:lnTo>
                  <a:pt x="0" y="1209675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1209675"/>
                </a:lnTo>
                <a:close/>
              </a:path>
            </a:pathLst>
          </a:custGeom>
          <a:solidFill>
            <a:srgbClr val="F2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96926" y="475553"/>
            <a:ext cx="5855346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5242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3821" y="1541519"/>
            <a:ext cx="11441557" cy="2327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6.png"/><Relationship Id="rId7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82475" cy="6858000"/>
            <a:chOff x="228600" y="228600"/>
            <a:chExt cx="12182475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82475" cy="6858000"/>
            </a:xfrm>
            <a:custGeom>
              <a:avLst/>
              <a:gdLst/>
              <a:ahLst/>
              <a:cxnLst/>
              <a:rect l="l" t="t" r="r" b="b"/>
              <a:pathLst>
                <a:path w="12182475" h="6858000">
                  <a:moveTo>
                    <a:pt x="1218247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12182475" y="0"/>
                  </a:lnTo>
                  <a:lnTo>
                    <a:pt x="12182475" y="685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231278"/>
              <a:ext cx="12182475" cy="6852920"/>
            </a:xfrm>
            <a:custGeom>
              <a:avLst/>
              <a:gdLst/>
              <a:ahLst/>
              <a:cxnLst/>
              <a:rect l="l" t="t" r="r" b="b"/>
              <a:pathLst>
                <a:path w="12182475" h="6852920">
                  <a:moveTo>
                    <a:pt x="12182475" y="6852642"/>
                  </a:moveTo>
                  <a:lnTo>
                    <a:pt x="0" y="6852642"/>
                  </a:lnTo>
                  <a:lnTo>
                    <a:pt x="0" y="0"/>
                  </a:lnTo>
                  <a:lnTo>
                    <a:pt x="12182475" y="0"/>
                  </a:lnTo>
                  <a:lnTo>
                    <a:pt x="12182475" y="6852642"/>
                  </a:lnTo>
                  <a:close/>
                </a:path>
              </a:pathLst>
            </a:custGeom>
            <a:solidFill>
              <a:srgbClr val="FFFFFF">
                <a:alpha val="52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7812" y="1411456"/>
              <a:ext cx="4977683" cy="49776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266432" y="2813304"/>
              <a:ext cx="5144770" cy="1831975"/>
            </a:xfrm>
            <a:custGeom>
              <a:avLst/>
              <a:gdLst/>
              <a:ahLst/>
              <a:cxnLst/>
              <a:rect l="l" t="t" r="r" b="b"/>
              <a:pathLst>
                <a:path w="5144770" h="1831975">
                  <a:moveTo>
                    <a:pt x="5144643" y="1831848"/>
                  </a:moveTo>
                  <a:lnTo>
                    <a:pt x="0" y="1831848"/>
                  </a:lnTo>
                  <a:lnTo>
                    <a:pt x="0" y="0"/>
                  </a:lnTo>
                  <a:lnTo>
                    <a:pt x="5144643" y="0"/>
                  </a:lnTo>
                  <a:lnTo>
                    <a:pt x="5144643" y="101926"/>
                  </a:lnTo>
                  <a:lnTo>
                    <a:pt x="376346" y="101926"/>
                  </a:lnTo>
                  <a:lnTo>
                    <a:pt x="362787" y="102257"/>
                  </a:lnTo>
                  <a:lnTo>
                    <a:pt x="322499" y="107229"/>
                  </a:lnTo>
                  <a:lnTo>
                    <a:pt x="283376" y="118053"/>
                  </a:lnTo>
                  <a:lnTo>
                    <a:pt x="246233" y="134513"/>
                  </a:lnTo>
                  <a:lnTo>
                    <a:pt x="211912" y="156251"/>
                  </a:lnTo>
                  <a:lnTo>
                    <a:pt x="181178" y="182767"/>
                  </a:lnTo>
                  <a:lnTo>
                    <a:pt x="154661" y="213502"/>
                  </a:lnTo>
                  <a:lnTo>
                    <a:pt x="132923" y="247823"/>
                  </a:lnTo>
                  <a:lnTo>
                    <a:pt x="116463" y="284965"/>
                  </a:lnTo>
                  <a:lnTo>
                    <a:pt x="105639" y="324088"/>
                  </a:lnTo>
                  <a:lnTo>
                    <a:pt x="100668" y="364376"/>
                  </a:lnTo>
                  <a:lnTo>
                    <a:pt x="100337" y="377935"/>
                  </a:lnTo>
                  <a:lnTo>
                    <a:pt x="100337" y="1320173"/>
                  </a:lnTo>
                  <a:lnTo>
                    <a:pt x="103319" y="1360656"/>
                  </a:lnTo>
                  <a:lnTo>
                    <a:pt x="112218" y="1400295"/>
                  </a:lnTo>
                  <a:lnTo>
                    <a:pt x="126842" y="1438198"/>
                  </a:lnTo>
                  <a:lnTo>
                    <a:pt x="146852" y="1473516"/>
                  </a:lnTo>
                  <a:lnTo>
                    <a:pt x="171824" y="1505519"/>
                  </a:lnTo>
                  <a:lnTo>
                    <a:pt x="201245" y="1533534"/>
                  </a:lnTo>
                  <a:lnTo>
                    <a:pt x="234461" y="1556924"/>
                  </a:lnTo>
                  <a:lnTo>
                    <a:pt x="270721" y="1575172"/>
                  </a:lnTo>
                  <a:lnTo>
                    <a:pt x="309264" y="1587908"/>
                  </a:lnTo>
                  <a:lnTo>
                    <a:pt x="349291" y="1594857"/>
                  </a:lnTo>
                  <a:lnTo>
                    <a:pt x="376346" y="1596183"/>
                  </a:lnTo>
                  <a:lnTo>
                    <a:pt x="5144643" y="1596183"/>
                  </a:lnTo>
                  <a:lnTo>
                    <a:pt x="5144643" y="1831848"/>
                  </a:lnTo>
                  <a:close/>
                </a:path>
                <a:path w="5144770" h="1831975">
                  <a:moveTo>
                    <a:pt x="5144643" y="1596183"/>
                  </a:moveTo>
                  <a:lnTo>
                    <a:pt x="4859117" y="1596183"/>
                  </a:lnTo>
                  <a:lnTo>
                    <a:pt x="4872676" y="1595851"/>
                  </a:lnTo>
                  <a:lnTo>
                    <a:pt x="4886170" y="1594857"/>
                  </a:lnTo>
                  <a:lnTo>
                    <a:pt x="4926196" y="1587908"/>
                  </a:lnTo>
                  <a:lnTo>
                    <a:pt x="4964739" y="1575172"/>
                  </a:lnTo>
                  <a:lnTo>
                    <a:pt x="5000999" y="1556924"/>
                  </a:lnTo>
                  <a:lnTo>
                    <a:pt x="5034216" y="1533534"/>
                  </a:lnTo>
                  <a:lnTo>
                    <a:pt x="5063637" y="1505519"/>
                  </a:lnTo>
                  <a:lnTo>
                    <a:pt x="5088608" y="1473516"/>
                  </a:lnTo>
                  <a:lnTo>
                    <a:pt x="5108619" y="1438198"/>
                  </a:lnTo>
                  <a:lnTo>
                    <a:pt x="5123242" y="1400295"/>
                  </a:lnTo>
                  <a:lnTo>
                    <a:pt x="5132141" y="1360656"/>
                  </a:lnTo>
                  <a:lnTo>
                    <a:pt x="5135126" y="1320173"/>
                  </a:lnTo>
                  <a:lnTo>
                    <a:pt x="5135126" y="377935"/>
                  </a:lnTo>
                  <a:lnTo>
                    <a:pt x="5132142" y="337452"/>
                  </a:lnTo>
                  <a:lnTo>
                    <a:pt x="5123243" y="297813"/>
                  </a:lnTo>
                  <a:lnTo>
                    <a:pt x="5108620" y="259910"/>
                  </a:lnTo>
                  <a:lnTo>
                    <a:pt x="5088608" y="224592"/>
                  </a:lnTo>
                  <a:lnTo>
                    <a:pt x="5063637" y="192589"/>
                  </a:lnTo>
                  <a:lnTo>
                    <a:pt x="5034216" y="164574"/>
                  </a:lnTo>
                  <a:lnTo>
                    <a:pt x="5000999" y="141184"/>
                  </a:lnTo>
                  <a:lnTo>
                    <a:pt x="4964739" y="122936"/>
                  </a:lnTo>
                  <a:lnTo>
                    <a:pt x="4926196" y="110200"/>
                  </a:lnTo>
                  <a:lnTo>
                    <a:pt x="4886170" y="103252"/>
                  </a:lnTo>
                  <a:lnTo>
                    <a:pt x="4859117" y="101926"/>
                  </a:lnTo>
                  <a:lnTo>
                    <a:pt x="5144643" y="101926"/>
                  </a:lnTo>
                  <a:lnTo>
                    <a:pt x="5144643" y="1596183"/>
                  </a:lnTo>
                  <a:close/>
                </a:path>
              </a:pathLst>
            </a:custGeom>
            <a:solidFill>
              <a:srgbClr val="CCCCCC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62010" y="2910556"/>
              <a:ext cx="5044440" cy="1503680"/>
            </a:xfrm>
            <a:custGeom>
              <a:avLst/>
              <a:gdLst/>
              <a:ahLst/>
              <a:cxnLst/>
              <a:rect l="l" t="t" r="r" b="b"/>
              <a:pathLst>
                <a:path w="5044440" h="1503679">
                  <a:moveTo>
                    <a:pt x="4770430" y="1503605"/>
                  </a:moveTo>
                  <a:lnTo>
                    <a:pt x="273875" y="1503605"/>
                  </a:lnTo>
                  <a:lnTo>
                    <a:pt x="260115" y="1502929"/>
                  </a:lnTo>
                  <a:lnTo>
                    <a:pt x="219249" y="1496867"/>
                  </a:lnTo>
                  <a:lnTo>
                    <a:pt x="179722" y="1484877"/>
                  </a:lnTo>
                  <a:lnTo>
                    <a:pt x="142376" y="1467213"/>
                  </a:lnTo>
                  <a:lnTo>
                    <a:pt x="108032" y="1444265"/>
                  </a:lnTo>
                  <a:lnTo>
                    <a:pt x="77421" y="1416521"/>
                  </a:lnTo>
                  <a:lnTo>
                    <a:pt x="51217" y="1384591"/>
                  </a:lnTo>
                  <a:lnTo>
                    <a:pt x="29978" y="1349156"/>
                  </a:lnTo>
                  <a:lnTo>
                    <a:pt x="14171" y="1310995"/>
                  </a:lnTo>
                  <a:lnTo>
                    <a:pt x="4133" y="1270920"/>
                  </a:lnTo>
                  <a:lnTo>
                    <a:pt x="84" y="1229814"/>
                  </a:lnTo>
                  <a:lnTo>
                    <a:pt x="0" y="1222921"/>
                  </a:lnTo>
                  <a:lnTo>
                    <a:pt x="84" y="273791"/>
                  </a:lnTo>
                  <a:lnTo>
                    <a:pt x="4133" y="232684"/>
                  </a:lnTo>
                  <a:lnTo>
                    <a:pt x="14171" y="192609"/>
                  </a:lnTo>
                  <a:lnTo>
                    <a:pt x="29978" y="154448"/>
                  </a:lnTo>
                  <a:lnTo>
                    <a:pt x="51217" y="119013"/>
                  </a:lnTo>
                  <a:lnTo>
                    <a:pt x="77421" y="87083"/>
                  </a:lnTo>
                  <a:lnTo>
                    <a:pt x="108032" y="59339"/>
                  </a:lnTo>
                  <a:lnTo>
                    <a:pt x="142376" y="36391"/>
                  </a:lnTo>
                  <a:lnTo>
                    <a:pt x="179722" y="18728"/>
                  </a:lnTo>
                  <a:lnTo>
                    <a:pt x="219249" y="6737"/>
                  </a:lnTo>
                  <a:lnTo>
                    <a:pt x="260115" y="675"/>
                  </a:lnTo>
                  <a:lnTo>
                    <a:pt x="273875" y="0"/>
                  </a:lnTo>
                  <a:lnTo>
                    <a:pt x="4770430" y="0"/>
                  </a:lnTo>
                  <a:lnTo>
                    <a:pt x="4811536" y="4048"/>
                  </a:lnTo>
                  <a:lnTo>
                    <a:pt x="4851611" y="14086"/>
                  </a:lnTo>
                  <a:lnTo>
                    <a:pt x="4889772" y="29893"/>
                  </a:lnTo>
                  <a:lnTo>
                    <a:pt x="4925208" y="51132"/>
                  </a:lnTo>
                  <a:lnTo>
                    <a:pt x="4957137" y="77336"/>
                  </a:lnTo>
                  <a:lnTo>
                    <a:pt x="4984881" y="107947"/>
                  </a:lnTo>
                  <a:lnTo>
                    <a:pt x="5007829" y="142291"/>
                  </a:lnTo>
                  <a:lnTo>
                    <a:pt x="5025492" y="179638"/>
                  </a:lnTo>
                  <a:lnTo>
                    <a:pt x="5037483" y="219164"/>
                  </a:lnTo>
                  <a:lnTo>
                    <a:pt x="5043545" y="260030"/>
                  </a:lnTo>
                  <a:lnTo>
                    <a:pt x="5044221" y="273791"/>
                  </a:lnTo>
                  <a:lnTo>
                    <a:pt x="5044221" y="1229814"/>
                  </a:lnTo>
                  <a:lnTo>
                    <a:pt x="5040172" y="1270920"/>
                  </a:lnTo>
                  <a:lnTo>
                    <a:pt x="5030134" y="1310995"/>
                  </a:lnTo>
                  <a:lnTo>
                    <a:pt x="5014327" y="1349156"/>
                  </a:lnTo>
                  <a:lnTo>
                    <a:pt x="4993088" y="1384591"/>
                  </a:lnTo>
                  <a:lnTo>
                    <a:pt x="4966885" y="1416521"/>
                  </a:lnTo>
                  <a:lnTo>
                    <a:pt x="4936273" y="1444265"/>
                  </a:lnTo>
                  <a:lnTo>
                    <a:pt x="4901929" y="1467213"/>
                  </a:lnTo>
                  <a:lnTo>
                    <a:pt x="4864582" y="1484877"/>
                  </a:lnTo>
                  <a:lnTo>
                    <a:pt x="4825056" y="1496867"/>
                  </a:lnTo>
                  <a:lnTo>
                    <a:pt x="4784190" y="1502929"/>
                  </a:lnTo>
                  <a:lnTo>
                    <a:pt x="4770430" y="1503605"/>
                  </a:lnTo>
                  <a:close/>
                </a:path>
              </a:pathLst>
            </a:custGeom>
            <a:solidFill>
              <a:srgbClr val="2861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62010" y="2910471"/>
              <a:ext cx="5044440" cy="1504315"/>
            </a:xfrm>
            <a:custGeom>
              <a:avLst/>
              <a:gdLst/>
              <a:ahLst/>
              <a:cxnLst/>
              <a:rect l="l" t="t" r="r" b="b"/>
              <a:pathLst>
                <a:path w="5044440" h="1504314">
                  <a:moveTo>
                    <a:pt x="0" y="1223006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4763538" y="0"/>
                  </a:lnTo>
                  <a:lnTo>
                    <a:pt x="4804735" y="3038"/>
                  </a:lnTo>
                  <a:lnTo>
                    <a:pt x="4845040" y="12089"/>
                  </a:lnTo>
                  <a:lnTo>
                    <a:pt x="4883581" y="26956"/>
                  </a:lnTo>
                  <a:lnTo>
                    <a:pt x="4919524" y="47317"/>
                  </a:lnTo>
                  <a:lnTo>
                    <a:pt x="4952090" y="72732"/>
                  </a:lnTo>
                  <a:lnTo>
                    <a:pt x="4980574" y="102650"/>
                  </a:lnTo>
                  <a:lnTo>
                    <a:pt x="5004361" y="136424"/>
                  </a:lnTo>
                  <a:lnTo>
                    <a:pt x="5022933" y="173322"/>
                  </a:lnTo>
                  <a:lnTo>
                    <a:pt x="5035891" y="212546"/>
                  </a:lnTo>
                  <a:lnTo>
                    <a:pt x="5042953" y="253247"/>
                  </a:lnTo>
                  <a:lnTo>
                    <a:pt x="5044306" y="280767"/>
                  </a:lnTo>
                  <a:lnTo>
                    <a:pt x="5044306" y="1223006"/>
                  </a:lnTo>
                  <a:lnTo>
                    <a:pt x="5041267" y="1264203"/>
                  </a:lnTo>
                  <a:lnTo>
                    <a:pt x="5032215" y="1304508"/>
                  </a:lnTo>
                  <a:lnTo>
                    <a:pt x="5017349" y="1343050"/>
                  </a:lnTo>
                  <a:lnTo>
                    <a:pt x="4996987" y="1378992"/>
                  </a:lnTo>
                  <a:lnTo>
                    <a:pt x="4971573" y="1411558"/>
                  </a:lnTo>
                  <a:lnTo>
                    <a:pt x="4941655" y="1440042"/>
                  </a:lnTo>
                  <a:lnTo>
                    <a:pt x="4907881" y="1463829"/>
                  </a:lnTo>
                  <a:lnTo>
                    <a:pt x="4870982" y="1482401"/>
                  </a:lnTo>
                  <a:lnTo>
                    <a:pt x="4831758" y="1495360"/>
                  </a:lnTo>
                  <a:lnTo>
                    <a:pt x="4791058" y="1502422"/>
                  </a:lnTo>
                  <a:lnTo>
                    <a:pt x="4763538" y="1503774"/>
                  </a:lnTo>
                  <a:lnTo>
                    <a:pt x="280767" y="1503774"/>
                  </a:lnTo>
                  <a:lnTo>
                    <a:pt x="239570" y="1500735"/>
                  </a:lnTo>
                  <a:lnTo>
                    <a:pt x="199265" y="1491684"/>
                  </a:lnTo>
                  <a:lnTo>
                    <a:pt x="160724" y="1476817"/>
                  </a:lnTo>
                  <a:lnTo>
                    <a:pt x="124781" y="1456456"/>
                  </a:lnTo>
                  <a:lnTo>
                    <a:pt x="92215" y="1431041"/>
                  </a:lnTo>
                  <a:lnTo>
                    <a:pt x="63731" y="1401123"/>
                  </a:lnTo>
                  <a:lnTo>
                    <a:pt x="39945" y="1367349"/>
                  </a:lnTo>
                  <a:lnTo>
                    <a:pt x="21372" y="1330451"/>
                  </a:lnTo>
                  <a:lnTo>
                    <a:pt x="8414" y="1291227"/>
                  </a:lnTo>
                  <a:lnTo>
                    <a:pt x="1351" y="1250526"/>
                  </a:lnTo>
                  <a:lnTo>
                    <a:pt x="0" y="1223006"/>
                  </a:lnTo>
                  <a:close/>
                </a:path>
              </a:pathLst>
            </a:custGeom>
            <a:ln w="9517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190722" y="2997705"/>
            <a:ext cx="3406140" cy="109728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71755" marR="5080" indent="-59690">
              <a:lnSpc>
                <a:spcPts val="4120"/>
              </a:lnSpc>
              <a:spcBef>
                <a:spcPts val="395"/>
              </a:spcBef>
            </a:pPr>
            <a:r>
              <a:rPr sz="3600" spc="-5" dirty="0">
                <a:solidFill>
                  <a:srgbClr val="FFFFFF"/>
                </a:solidFill>
              </a:rPr>
              <a:t>Consumer</a:t>
            </a:r>
            <a:r>
              <a:rPr sz="3600" spc="-125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Goods </a:t>
            </a:r>
            <a:r>
              <a:rPr sz="3600" spc="-885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Ad_Hoc</a:t>
            </a:r>
            <a:r>
              <a:rPr sz="3600" spc="-4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Insights</a:t>
            </a:r>
            <a:endParaRPr sz="3600"/>
          </a:p>
        </p:txBody>
      </p:sp>
      <p:grpSp>
        <p:nvGrpSpPr>
          <p:cNvPr id="11" name="object 11"/>
          <p:cNvGrpSpPr/>
          <p:nvPr/>
        </p:nvGrpSpPr>
        <p:grpSpPr>
          <a:xfrm>
            <a:off x="704477" y="228600"/>
            <a:ext cx="11716385" cy="6858000"/>
            <a:chOff x="704477" y="228600"/>
            <a:chExt cx="11716385" cy="685800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477" y="278866"/>
              <a:ext cx="799474" cy="7804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11731" y="6179752"/>
              <a:ext cx="856580" cy="8565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1218247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82475" y="0"/>
                </a:lnTo>
                <a:lnTo>
                  <a:pt x="12182475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54480" y="1176527"/>
            <a:ext cx="10360660" cy="3011805"/>
            <a:chOff x="1554480" y="1176527"/>
            <a:chExt cx="10360660" cy="3011805"/>
          </a:xfrm>
        </p:grpSpPr>
        <p:sp>
          <p:nvSpPr>
            <p:cNvPr id="5" name="object 5"/>
            <p:cNvSpPr/>
            <p:nvPr/>
          </p:nvSpPr>
          <p:spPr>
            <a:xfrm>
              <a:off x="1554480" y="1594104"/>
              <a:ext cx="5230495" cy="2176780"/>
            </a:xfrm>
            <a:custGeom>
              <a:avLst/>
              <a:gdLst/>
              <a:ahLst/>
              <a:cxnLst/>
              <a:rect l="l" t="t" r="r" b="b"/>
              <a:pathLst>
                <a:path w="5230495" h="2176779">
                  <a:moveTo>
                    <a:pt x="5230368" y="2176272"/>
                  </a:moveTo>
                  <a:lnTo>
                    <a:pt x="0" y="2176272"/>
                  </a:lnTo>
                  <a:lnTo>
                    <a:pt x="0" y="0"/>
                  </a:lnTo>
                  <a:lnTo>
                    <a:pt x="5230368" y="0"/>
                  </a:lnTo>
                  <a:lnTo>
                    <a:pt x="5230368" y="93361"/>
                  </a:lnTo>
                  <a:lnTo>
                    <a:pt x="377763" y="93361"/>
                  </a:lnTo>
                  <a:lnTo>
                    <a:pt x="363735" y="93704"/>
                  </a:lnTo>
                  <a:lnTo>
                    <a:pt x="322059" y="98847"/>
                  </a:lnTo>
                  <a:lnTo>
                    <a:pt x="281587" y="110044"/>
                  </a:lnTo>
                  <a:lnTo>
                    <a:pt x="243164" y="127072"/>
                  </a:lnTo>
                  <a:lnTo>
                    <a:pt x="207659" y="149559"/>
                  </a:lnTo>
                  <a:lnTo>
                    <a:pt x="175865" y="176989"/>
                  </a:lnTo>
                  <a:lnTo>
                    <a:pt x="148434" y="208784"/>
                  </a:lnTo>
                  <a:lnTo>
                    <a:pt x="125947" y="244289"/>
                  </a:lnTo>
                  <a:lnTo>
                    <a:pt x="108919" y="282712"/>
                  </a:lnTo>
                  <a:lnTo>
                    <a:pt x="97722" y="323184"/>
                  </a:lnTo>
                  <a:lnTo>
                    <a:pt x="92579" y="364860"/>
                  </a:lnTo>
                  <a:lnTo>
                    <a:pt x="92236" y="378888"/>
                  </a:lnTo>
                  <a:lnTo>
                    <a:pt x="92236" y="1663758"/>
                  </a:lnTo>
                  <a:lnTo>
                    <a:pt x="95322" y="1705637"/>
                  </a:lnTo>
                  <a:lnTo>
                    <a:pt x="104527" y="1746643"/>
                  </a:lnTo>
                  <a:lnTo>
                    <a:pt x="119655" y="1785852"/>
                  </a:lnTo>
                  <a:lnTo>
                    <a:pt x="140355" y="1822388"/>
                  </a:lnTo>
                  <a:lnTo>
                    <a:pt x="166188" y="1855495"/>
                  </a:lnTo>
                  <a:lnTo>
                    <a:pt x="196624" y="1884476"/>
                  </a:lnTo>
                  <a:lnTo>
                    <a:pt x="230986" y="1908672"/>
                  </a:lnTo>
                  <a:lnTo>
                    <a:pt x="268496" y="1927550"/>
                  </a:lnTo>
                  <a:lnTo>
                    <a:pt x="308368" y="1940725"/>
                  </a:lnTo>
                  <a:lnTo>
                    <a:pt x="349776" y="1947913"/>
                  </a:lnTo>
                  <a:lnTo>
                    <a:pt x="377763" y="1949285"/>
                  </a:lnTo>
                  <a:lnTo>
                    <a:pt x="5230368" y="1949285"/>
                  </a:lnTo>
                  <a:lnTo>
                    <a:pt x="5230368" y="2176272"/>
                  </a:lnTo>
                  <a:close/>
                </a:path>
                <a:path w="5230495" h="2176779">
                  <a:moveTo>
                    <a:pt x="5230368" y="1949285"/>
                  </a:moveTo>
                  <a:lnTo>
                    <a:pt x="4717770" y="1949285"/>
                  </a:lnTo>
                  <a:lnTo>
                    <a:pt x="4731797" y="1948942"/>
                  </a:lnTo>
                  <a:lnTo>
                    <a:pt x="4745756" y="1947913"/>
                  </a:lnTo>
                  <a:lnTo>
                    <a:pt x="4787163" y="1940725"/>
                  </a:lnTo>
                  <a:lnTo>
                    <a:pt x="4827035" y="1927550"/>
                  </a:lnTo>
                  <a:lnTo>
                    <a:pt x="4864546" y="1908672"/>
                  </a:lnTo>
                  <a:lnTo>
                    <a:pt x="4898908" y="1884476"/>
                  </a:lnTo>
                  <a:lnTo>
                    <a:pt x="4929344" y="1855495"/>
                  </a:lnTo>
                  <a:lnTo>
                    <a:pt x="4955177" y="1822388"/>
                  </a:lnTo>
                  <a:lnTo>
                    <a:pt x="4975877" y="1785852"/>
                  </a:lnTo>
                  <a:lnTo>
                    <a:pt x="4991005" y="1746643"/>
                  </a:lnTo>
                  <a:lnTo>
                    <a:pt x="5000210" y="1705637"/>
                  </a:lnTo>
                  <a:lnTo>
                    <a:pt x="5003296" y="1663758"/>
                  </a:lnTo>
                  <a:lnTo>
                    <a:pt x="5003296" y="378888"/>
                  </a:lnTo>
                  <a:lnTo>
                    <a:pt x="5000210" y="337008"/>
                  </a:lnTo>
                  <a:lnTo>
                    <a:pt x="4991005" y="296002"/>
                  </a:lnTo>
                  <a:lnTo>
                    <a:pt x="4975877" y="256793"/>
                  </a:lnTo>
                  <a:lnTo>
                    <a:pt x="4955177" y="220257"/>
                  </a:lnTo>
                  <a:lnTo>
                    <a:pt x="4929344" y="187151"/>
                  </a:lnTo>
                  <a:lnTo>
                    <a:pt x="4898908" y="158170"/>
                  </a:lnTo>
                  <a:lnTo>
                    <a:pt x="4864546" y="133972"/>
                  </a:lnTo>
                  <a:lnTo>
                    <a:pt x="4827035" y="115095"/>
                  </a:lnTo>
                  <a:lnTo>
                    <a:pt x="4787163" y="101920"/>
                  </a:lnTo>
                  <a:lnTo>
                    <a:pt x="4745756" y="94732"/>
                  </a:lnTo>
                  <a:lnTo>
                    <a:pt x="4717770" y="93361"/>
                  </a:lnTo>
                  <a:lnTo>
                    <a:pt x="5230368" y="93361"/>
                  </a:lnTo>
                  <a:lnTo>
                    <a:pt x="5230368" y="1949285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51475" y="1692224"/>
              <a:ext cx="4901565" cy="1846580"/>
            </a:xfrm>
            <a:custGeom>
              <a:avLst/>
              <a:gdLst/>
              <a:ahLst/>
              <a:cxnLst/>
              <a:rect l="l" t="t" r="r" b="b"/>
              <a:pathLst>
                <a:path w="4901565" h="1846579">
                  <a:moveTo>
                    <a:pt x="0" y="1565638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4620774" y="0"/>
                  </a:lnTo>
                  <a:lnTo>
                    <a:pt x="4661971" y="3038"/>
                  </a:lnTo>
                  <a:lnTo>
                    <a:pt x="4702277" y="12089"/>
                  </a:lnTo>
                  <a:lnTo>
                    <a:pt x="4740818" y="26956"/>
                  </a:lnTo>
                  <a:lnTo>
                    <a:pt x="4776760" y="47317"/>
                  </a:lnTo>
                  <a:lnTo>
                    <a:pt x="4809326" y="72732"/>
                  </a:lnTo>
                  <a:lnTo>
                    <a:pt x="4837811" y="102650"/>
                  </a:lnTo>
                  <a:lnTo>
                    <a:pt x="4861597" y="136424"/>
                  </a:lnTo>
                  <a:lnTo>
                    <a:pt x="4880170" y="173322"/>
                  </a:lnTo>
                  <a:lnTo>
                    <a:pt x="4893128" y="212546"/>
                  </a:lnTo>
                  <a:lnTo>
                    <a:pt x="4900190" y="253247"/>
                  </a:lnTo>
                  <a:lnTo>
                    <a:pt x="4901542" y="280767"/>
                  </a:lnTo>
                  <a:lnTo>
                    <a:pt x="4901542" y="1565638"/>
                  </a:lnTo>
                  <a:lnTo>
                    <a:pt x="4898503" y="1606835"/>
                  </a:lnTo>
                  <a:lnTo>
                    <a:pt x="4889452" y="1647141"/>
                  </a:lnTo>
                  <a:lnTo>
                    <a:pt x="4874586" y="1685682"/>
                  </a:lnTo>
                  <a:lnTo>
                    <a:pt x="4854224" y="1721624"/>
                  </a:lnTo>
                  <a:lnTo>
                    <a:pt x="4828810" y="1754190"/>
                  </a:lnTo>
                  <a:lnTo>
                    <a:pt x="4798891" y="1782675"/>
                  </a:lnTo>
                  <a:lnTo>
                    <a:pt x="4765117" y="1806461"/>
                  </a:lnTo>
                  <a:lnTo>
                    <a:pt x="4728219" y="1825034"/>
                  </a:lnTo>
                  <a:lnTo>
                    <a:pt x="4688995" y="1837992"/>
                  </a:lnTo>
                  <a:lnTo>
                    <a:pt x="4648294" y="1845054"/>
                  </a:lnTo>
                  <a:lnTo>
                    <a:pt x="4620774" y="1846406"/>
                  </a:lnTo>
                  <a:lnTo>
                    <a:pt x="280767" y="1846406"/>
                  </a:lnTo>
                  <a:lnTo>
                    <a:pt x="239570" y="1843367"/>
                  </a:lnTo>
                  <a:lnTo>
                    <a:pt x="199265" y="1834316"/>
                  </a:lnTo>
                  <a:lnTo>
                    <a:pt x="160724" y="1819449"/>
                  </a:lnTo>
                  <a:lnTo>
                    <a:pt x="124781" y="1799088"/>
                  </a:lnTo>
                  <a:lnTo>
                    <a:pt x="92215" y="1773674"/>
                  </a:lnTo>
                  <a:lnTo>
                    <a:pt x="63731" y="1743755"/>
                  </a:lnTo>
                  <a:lnTo>
                    <a:pt x="39945" y="1709982"/>
                  </a:lnTo>
                  <a:lnTo>
                    <a:pt x="21372" y="1673083"/>
                  </a:lnTo>
                  <a:lnTo>
                    <a:pt x="8414" y="1633859"/>
                  </a:lnTo>
                  <a:lnTo>
                    <a:pt x="1351" y="1593158"/>
                  </a:lnTo>
                  <a:lnTo>
                    <a:pt x="0" y="1565638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8514" y="1830228"/>
              <a:ext cx="4606498" cy="15894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665976" y="1176527"/>
              <a:ext cx="5248910" cy="3011805"/>
            </a:xfrm>
            <a:custGeom>
              <a:avLst/>
              <a:gdLst/>
              <a:ahLst/>
              <a:cxnLst/>
              <a:rect l="l" t="t" r="r" b="b"/>
              <a:pathLst>
                <a:path w="5248909" h="3011804">
                  <a:moveTo>
                    <a:pt x="5248656" y="3011424"/>
                  </a:moveTo>
                  <a:lnTo>
                    <a:pt x="0" y="3011424"/>
                  </a:lnTo>
                  <a:lnTo>
                    <a:pt x="0" y="0"/>
                  </a:lnTo>
                  <a:lnTo>
                    <a:pt x="5248656" y="0"/>
                  </a:lnTo>
                  <a:lnTo>
                    <a:pt x="5248656" y="92164"/>
                  </a:lnTo>
                  <a:lnTo>
                    <a:pt x="377196" y="92164"/>
                  </a:lnTo>
                  <a:lnTo>
                    <a:pt x="363168" y="92507"/>
                  </a:lnTo>
                  <a:lnTo>
                    <a:pt x="321492" y="97650"/>
                  </a:lnTo>
                  <a:lnTo>
                    <a:pt x="281020" y="108847"/>
                  </a:lnTo>
                  <a:lnTo>
                    <a:pt x="242597" y="125876"/>
                  </a:lnTo>
                  <a:lnTo>
                    <a:pt x="207093" y="148362"/>
                  </a:lnTo>
                  <a:lnTo>
                    <a:pt x="175298" y="175793"/>
                  </a:lnTo>
                  <a:lnTo>
                    <a:pt x="147866" y="207588"/>
                  </a:lnTo>
                  <a:lnTo>
                    <a:pt x="125380" y="243093"/>
                  </a:lnTo>
                  <a:lnTo>
                    <a:pt x="108352" y="281515"/>
                  </a:lnTo>
                  <a:lnTo>
                    <a:pt x="97155" y="321987"/>
                  </a:lnTo>
                  <a:lnTo>
                    <a:pt x="92012" y="363664"/>
                  </a:lnTo>
                  <a:lnTo>
                    <a:pt x="91669" y="377691"/>
                  </a:lnTo>
                  <a:lnTo>
                    <a:pt x="91669" y="2500107"/>
                  </a:lnTo>
                  <a:lnTo>
                    <a:pt x="94755" y="2541986"/>
                  </a:lnTo>
                  <a:lnTo>
                    <a:pt x="103960" y="2582991"/>
                  </a:lnTo>
                  <a:lnTo>
                    <a:pt x="119088" y="2622201"/>
                  </a:lnTo>
                  <a:lnTo>
                    <a:pt x="139788" y="2658736"/>
                  </a:lnTo>
                  <a:lnTo>
                    <a:pt x="165621" y="2691843"/>
                  </a:lnTo>
                  <a:lnTo>
                    <a:pt x="196057" y="2720824"/>
                  </a:lnTo>
                  <a:lnTo>
                    <a:pt x="230419" y="2745021"/>
                  </a:lnTo>
                  <a:lnTo>
                    <a:pt x="267930" y="2763899"/>
                  </a:lnTo>
                  <a:lnTo>
                    <a:pt x="307802" y="2777074"/>
                  </a:lnTo>
                  <a:lnTo>
                    <a:pt x="349208" y="2784262"/>
                  </a:lnTo>
                  <a:lnTo>
                    <a:pt x="377196" y="2785633"/>
                  </a:lnTo>
                  <a:lnTo>
                    <a:pt x="5248656" y="2785633"/>
                  </a:lnTo>
                  <a:lnTo>
                    <a:pt x="5248656" y="3011424"/>
                  </a:lnTo>
                  <a:close/>
                </a:path>
                <a:path w="5248909" h="3011804">
                  <a:moveTo>
                    <a:pt x="5248656" y="2785633"/>
                  </a:moveTo>
                  <a:lnTo>
                    <a:pt x="4736238" y="2785633"/>
                  </a:lnTo>
                  <a:lnTo>
                    <a:pt x="4750265" y="2785290"/>
                  </a:lnTo>
                  <a:lnTo>
                    <a:pt x="4764224" y="2784262"/>
                  </a:lnTo>
                  <a:lnTo>
                    <a:pt x="4805632" y="2777074"/>
                  </a:lnTo>
                  <a:lnTo>
                    <a:pt x="4845504" y="2763899"/>
                  </a:lnTo>
                  <a:lnTo>
                    <a:pt x="4883013" y="2745021"/>
                  </a:lnTo>
                  <a:lnTo>
                    <a:pt x="4917376" y="2720824"/>
                  </a:lnTo>
                  <a:lnTo>
                    <a:pt x="4947811" y="2691843"/>
                  </a:lnTo>
                  <a:lnTo>
                    <a:pt x="4973644" y="2658736"/>
                  </a:lnTo>
                  <a:lnTo>
                    <a:pt x="4994345" y="2622201"/>
                  </a:lnTo>
                  <a:lnTo>
                    <a:pt x="5009472" y="2582991"/>
                  </a:lnTo>
                  <a:lnTo>
                    <a:pt x="5018678" y="2541985"/>
                  </a:lnTo>
                  <a:lnTo>
                    <a:pt x="5021765" y="2500107"/>
                  </a:lnTo>
                  <a:lnTo>
                    <a:pt x="5021765" y="377691"/>
                  </a:lnTo>
                  <a:lnTo>
                    <a:pt x="5018678" y="335812"/>
                  </a:lnTo>
                  <a:lnTo>
                    <a:pt x="5009472" y="294806"/>
                  </a:lnTo>
                  <a:lnTo>
                    <a:pt x="4994345" y="255596"/>
                  </a:lnTo>
                  <a:lnTo>
                    <a:pt x="4973644" y="219061"/>
                  </a:lnTo>
                  <a:lnTo>
                    <a:pt x="4947811" y="185954"/>
                  </a:lnTo>
                  <a:lnTo>
                    <a:pt x="4917376" y="156973"/>
                  </a:lnTo>
                  <a:lnTo>
                    <a:pt x="4883013" y="132776"/>
                  </a:lnTo>
                  <a:lnTo>
                    <a:pt x="4845503" y="113899"/>
                  </a:lnTo>
                  <a:lnTo>
                    <a:pt x="4805631" y="100723"/>
                  </a:lnTo>
                  <a:lnTo>
                    <a:pt x="4764224" y="93536"/>
                  </a:lnTo>
                  <a:lnTo>
                    <a:pt x="4736238" y="92164"/>
                  </a:lnTo>
                  <a:lnTo>
                    <a:pt x="5248656" y="92164"/>
                  </a:lnTo>
                  <a:lnTo>
                    <a:pt x="5248656" y="2785633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62404" y="1273451"/>
              <a:ext cx="4920615" cy="2684145"/>
            </a:xfrm>
            <a:custGeom>
              <a:avLst/>
              <a:gdLst/>
              <a:ahLst/>
              <a:cxnLst/>
              <a:rect l="l" t="t" r="r" b="b"/>
              <a:pathLst>
                <a:path w="4920615" h="2684145">
                  <a:moveTo>
                    <a:pt x="0" y="2403183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4639809" y="0"/>
                  </a:lnTo>
                  <a:lnTo>
                    <a:pt x="4681006" y="3038"/>
                  </a:lnTo>
                  <a:lnTo>
                    <a:pt x="4721312" y="12089"/>
                  </a:lnTo>
                  <a:lnTo>
                    <a:pt x="4759853" y="26956"/>
                  </a:lnTo>
                  <a:lnTo>
                    <a:pt x="4795795" y="47317"/>
                  </a:lnTo>
                  <a:lnTo>
                    <a:pt x="4828362" y="72732"/>
                  </a:lnTo>
                  <a:lnTo>
                    <a:pt x="4856846" y="102650"/>
                  </a:lnTo>
                  <a:lnTo>
                    <a:pt x="4880632" y="136424"/>
                  </a:lnTo>
                  <a:lnTo>
                    <a:pt x="4899205" y="173322"/>
                  </a:lnTo>
                  <a:lnTo>
                    <a:pt x="4912163" y="212546"/>
                  </a:lnTo>
                  <a:lnTo>
                    <a:pt x="4919226" y="253247"/>
                  </a:lnTo>
                  <a:lnTo>
                    <a:pt x="4920577" y="280767"/>
                  </a:lnTo>
                  <a:lnTo>
                    <a:pt x="4920577" y="2403183"/>
                  </a:lnTo>
                  <a:lnTo>
                    <a:pt x="4917539" y="2444380"/>
                  </a:lnTo>
                  <a:lnTo>
                    <a:pt x="4908488" y="2484685"/>
                  </a:lnTo>
                  <a:lnTo>
                    <a:pt x="4893621" y="2523226"/>
                  </a:lnTo>
                  <a:lnTo>
                    <a:pt x="4873259" y="2559169"/>
                  </a:lnTo>
                  <a:lnTo>
                    <a:pt x="4847845" y="2591735"/>
                  </a:lnTo>
                  <a:lnTo>
                    <a:pt x="4817927" y="2620219"/>
                  </a:lnTo>
                  <a:lnTo>
                    <a:pt x="4784152" y="2644006"/>
                  </a:lnTo>
                  <a:lnTo>
                    <a:pt x="4747254" y="2662579"/>
                  </a:lnTo>
                  <a:lnTo>
                    <a:pt x="4708030" y="2675537"/>
                  </a:lnTo>
                  <a:lnTo>
                    <a:pt x="4667330" y="2682599"/>
                  </a:lnTo>
                  <a:lnTo>
                    <a:pt x="4639809" y="2683951"/>
                  </a:lnTo>
                  <a:lnTo>
                    <a:pt x="280767" y="2683951"/>
                  </a:lnTo>
                  <a:lnTo>
                    <a:pt x="239570" y="2680912"/>
                  </a:lnTo>
                  <a:lnTo>
                    <a:pt x="199265" y="2671861"/>
                  </a:lnTo>
                  <a:lnTo>
                    <a:pt x="160724" y="2656994"/>
                  </a:lnTo>
                  <a:lnTo>
                    <a:pt x="124781" y="2636633"/>
                  </a:lnTo>
                  <a:lnTo>
                    <a:pt x="92215" y="2611218"/>
                  </a:lnTo>
                  <a:lnTo>
                    <a:pt x="63731" y="2581300"/>
                  </a:lnTo>
                  <a:lnTo>
                    <a:pt x="39945" y="2547526"/>
                  </a:lnTo>
                  <a:lnTo>
                    <a:pt x="21372" y="2510628"/>
                  </a:lnTo>
                  <a:lnTo>
                    <a:pt x="8414" y="2471404"/>
                  </a:lnTo>
                  <a:lnTo>
                    <a:pt x="1351" y="2430703"/>
                  </a:lnTo>
                  <a:lnTo>
                    <a:pt x="0" y="2403183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128175" y="1325851"/>
            <a:ext cx="42081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Products</a:t>
            </a:r>
            <a:r>
              <a:rPr sz="20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 by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Segment in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2020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and 2021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63820" y="3629640"/>
            <a:ext cx="6038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Accessories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05402" y="3629640"/>
            <a:ext cx="534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Notebook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90131" y="3629640"/>
            <a:ext cx="5778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05D5C"/>
                </a:solidFill>
                <a:latin typeface="Segoe UI"/>
                <a:cs typeface="Segoe UI"/>
              </a:rPr>
              <a:t>P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eripherals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63860" y="3629640"/>
            <a:ext cx="4432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85795" y="3629640"/>
            <a:ext cx="4133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torage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91348" y="3629640"/>
            <a:ext cx="6153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Networking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18160" y="2005406"/>
            <a:ext cx="11854180" cy="5078730"/>
            <a:chOff x="518160" y="2005406"/>
            <a:chExt cx="11854180" cy="5078730"/>
          </a:xfrm>
        </p:grpSpPr>
        <p:sp>
          <p:nvSpPr>
            <p:cNvPr id="18" name="object 18"/>
            <p:cNvSpPr/>
            <p:nvPr/>
          </p:nvSpPr>
          <p:spPr>
            <a:xfrm>
              <a:off x="7183043" y="2242286"/>
              <a:ext cx="3807460" cy="1362075"/>
            </a:xfrm>
            <a:custGeom>
              <a:avLst/>
              <a:gdLst/>
              <a:ahLst/>
              <a:cxnLst/>
              <a:rect l="l" t="t" r="r" b="b"/>
              <a:pathLst>
                <a:path w="3807459" h="1362075">
                  <a:moveTo>
                    <a:pt x="274332" y="340499"/>
                  </a:moveTo>
                  <a:lnTo>
                    <a:pt x="0" y="340499"/>
                  </a:lnTo>
                  <a:lnTo>
                    <a:pt x="0" y="1362024"/>
                  </a:lnTo>
                  <a:lnTo>
                    <a:pt x="274332" y="1362024"/>
                  </a:lnTo>
                  <a:lnTo>
                    <a:pt x="274332" y="340499"/>
                  </a:lnTo>
                  <a:close/>
                </a:path>
                <a:path w="3807459" h="1362075">
                  <a:moveTo>
                    <a:pt x="980935" y="0"/>
                  </a:moveTo>
                  <a:lnTo>
                    <a:pt x="706602" y="0"/>
                  </a:lnTo>
                  <a:lnTo>
                    <a:pt x="706602" y="1362024"/>
                  </a:lnTo>
                  <a:lnTo>
                    <a:pt x="980935" y="1362024"/>
                  </a:lnTo>
                  <a:lnTo>
                    <a:pt x="980935" y="0"/>
                  </a:lnTo>
                  <a:close/>
                </a:path>
                <a:path w="3807459" h="1362075">
                  <a:moveTo>
                    <a:pt x="1687550" y="488556"/>
                  </a:moveTo>
                  <a:lnTo>
                    <a:pt x="1413217" y="488556"/>
                  </a:lnTo>
                  <a:lnTo>
                    <a:pt x="1413217" y="1362024"/>
                  </a:lnTo>
                  <a:lnTo>
                    <a:pt x="1687550" y="1362024"/>
                  </a:lnTo>
                  <a:lnTo>
                    <a:pt x="1687550" y="488556"/>
                  </a:lnTo>
                  <a:close/>
                </a:path>
                <a:path w="3807459" h="1362075">
                  <a:moveTo>
                    <a:pt x="2394153" y="1258392"/>
                  </a:moveTo>
                  <a:lnTo>
                    <a:pt x="2119820" y="1258392"/>
                  </a:lnTo>
                  <a:lnTo>
                    <a:pt x="2119820" y="1362024"/>
                  </a:lnTo>
                  <a:lnTo>
                    <a:pt x="2394153" y="1362024"/>
                  </a:lnTo>
                  <a:lnTo>
                    <a:pt x="2394153" y="1258392"/>
                  </a:lnTo>
                  <a:close/>
                </a:path>
                <a:path w="3807459" h="1362075">
                  <a:moveTo>
                    <a:pt x="3100755" y="1184363"/>
                  </a:moveTo>
                  <a:lnTo>
                    <a:pt x="2826423" y="1184363"/>
                  </a:lnTo>
                  <a:lnTo>
                    <a:pt x="2826423" y="1362024"/>
                  </a:lnTo>
                  <a:lnTo>
                    <a:pt x="3100755" y="1362024"/>
                  </a:lnTo>
                  <a:lnTo>
                    <a:pt x="3100755" y="1184363"/>
                  </a:lnTo>
                  <a:close/>
                </a:path>
                <a:path w="3807459" h="1362075">
                  <a:moveTo>
                    <a:pt x="3807358" y="1273200"/>
                  </a:moveTo>
                  <a:lnTo>
                    <a:pt x="3533038" y="1273200"/>
                  </a:lnTo>
                  <a:lnTo>
                    <a:pt x="3533038" y="1362024"/>
                  </a:lnTo>
                  <a:lnTo>
                    <a:pt x="3807358" y="1362024"/>
                  </a:lnTo>
                  <a:lnTo>
                    <a:pt x="3807358" y="1273200"/>
                  </a:lnTo>
                  <a:close/>
                </a:path>
              </a:pathLst>
            </a:custGeom>
            <a:solidFill>
              <a:srgbClr val="DB49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57376" y="2005405"/>
              <a:ext cx="3807460" cy="1598930"/>
            </a:xfrm>
            <a:custGeom>
              <a:avLst/>
              <a:gdLst/>
              <a:ahLst/>
              <a:cxnLst/>
              <a:rect l="l" t="t" r="r" b="b"/>
              <a:pathLst>
                <a:path w="3807459" h="1598929">
                  <a:moveTo>
                    <a:pt x="274332" y="74028"/>
                  </a:moveTo>
                  <a:lnTo>
                    <a:pt x="0" y="74028"/>
                  </a:lnTo>
                  <a:lnTo>
                    <a:pt x="0" y="1598904"/>
                  </a:lnTo>
                  <a:lnTo>
                    <a:pt x="274332" y="1598904"/>
                  </a:lnTo>
                  <a:lnTo>
                    <a:pt x="274332" y="74028"/>
                  </a:lnTo>
                  <a:close/>
                </a:path>
                <a:path w="3807459" h="1598929">
                  <a:moveTo>
                    <a:pt x="980935" y="0"/>
                  </a:moveTo>
                  <a:lnTo>
                    <a:pt x="706602" y="0"/>
                  </a:lnTo>
                  <a:lnTo>
                    <a:pt x="706602" y="1598904"/>
                  </a:lnTo>
                  <a:lnTo>
                    <a:pt x="980935" y="1598904"/>
                  </a:lnTo>
                  <a:lnTo>
                    <a:pt x="980935" y="0"/>
                  </a:lnTo>
                  <a:close/>
                </a:path>
                <a:path w="3807459" h="1598929">
                  <a:moveTo>
                    <a:pt x="1687537" y="488556"/>
                  </a:moveTo>
                  <a:lnTo>
                    <a:pt x="1413217" y="488556"/>
                  </a:lnTo>
                  <a:lnTo>
                    <a:pt x="1413217" y="1598904"/>
                  </a:lnTo>
                  <a:lnTo>
                    <a:pt x="1687537" y="1598904"/>
                  </a:lnTo>
                  <a:lnTo>
                    <a:pt x="1687537" y="488556"/>
                  </a:lnTo>
                  <a:close/>
                </a:path>
                <a:path w="3807459" h="1598929">
                  <a:moveTo>
                    <a:pt x="2394153" y="1273200"/>
                  </a:moveTo>
                  <a:lnTo>
                    <a:pt x="2119820" y="1273200"/>
                  </a:lnTo>
                  <a:lnTo>
                    <a:pt x="2119820" y="1598904"/>
                  </a:lnTo>
                  <a:lnTo>
                    <a:pt x="2394153" y="1598904"/>
                  </a:lnTo>
                  <a:lnTo>
                    <a:pt x="2394153" y="1273200"/>
                  </a:lnTo>
                  <a:close/>
                </a:path>
                <a:path w="3807459" h="1598929">
                  <a:moveTo>
                    <a:pt x="3100755" y="1347228"/>
                  </a:moveTo>
                  <a:lnTo>
                    <a:pt x="2826423" y="1347228"/>
                  </a:lnTo>
                  <a:lnTo>
                    <a:pt x="2826423" y="1598904"/>
                  </a:lnTo>
                  <a:lnTo>
                    <a:pt x="3100755" y="1598904"/>
                  </a:lnTo>
                  <a:lnTo>
                    <a:pt x="3100755" y="1347228"/>
                  </a:lnTo>
                  <a:close/>
                </a:path>
                <a:path w="3807459" h="1598929">
                  <a:moveTo>
                    <a:pt x="3807358" y="1465656"/>
                  </a:moveTo>
                  <a:lnTo>
                    <a:pt x="3533025" y="1465656"/>
                  </a:lnTo>
                  <a:lnTo>
                    <a:pt x="3533025" y="1598904"/>
                  </a:lnTo>
                  <a:lnTo>
                    <a:pt x="3807358" y="1598904"/>
                  </a:lnTo>
                  <a:lnTo>
                    <a:pt x="3807358" y="1465656"/>
                  </a:lnTo>
                  <a:close/>
                </a:path>
              </a:pathLst>
            </a:custGeom>
            <a:solidFill>
              <a:srgbClr val="296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8160" y="3974592"/>
              <a:ext cx="11854180" cy="3109595"/>
            </a:xfrm>
            <a:custGeom>
              <a:avLst/>
              <a:gdLst/>
              <a:ahLst/>
              <a:cxnLst/>
              <a:rect l="l" t="t" r="r" b="b"/>
              <a:pathLst>
                <a:path w="11854180" h="3109595">
                  <a:moveTo>
                    <a:pt x="11853672" y="3109329"/>
                  </a:moveTo>
                  <a:lnTo>
                    <a:pt x="0" y="3109329"/>
                  </a:lnTo>
                  <a:lnTo>
                    <a:pt x="0" y="0"/>
                  </a:lnTo>
                  <a:lnTo>
                    <a:pt x="11853672" y="0"/>
                  </a:lnTo>
                  <a:lnTo>
                    <a:pt x="11853672" y="92263"/>
                  </a:lnTo>
                  <a:lnTo>
                    <a:pt x="376669" y="92263"/>
                  </a:lnTo>
                  <a:lnTo>
                    <a:pt x="362641" y="92606"/>
                  </a:lnTo>
                  <a:lnTo>
                    <a:pt x="320965" y="97749"/>
                  </a:lnTo>
                  <a:lnTo>
                    <a:pt x="280493" y="108946"/>
                  </a:lnTo>
                  <a:lnTo>
                    <a:pt x="242071" y="125974"/>
                  </a:lnTo>
                  <a:lnTo>
                    <a:pt x="206566" y="148460"/>
                  </a:lnTo>
                  <a:lnTo>
                    <a:pt x="174771" y="175891"/>
                  </a:lnTo>
                  <a:lnTo>
                    <a:pt x="147340" y="207686"/>
                  </a:lnTo>
                  <a:lnTo>
                    <a:pt x="124854" y="243191"/>
                  </a:lnTo>
                  <a:lnTo>
                    <a:pt x="107825" y="281613"/>
                  </a:lnTo>
                  <a:lnTo>
                    <a:pt x="96628" y="322086"/>
                  </a:lnTo>
                  <a:lnTo>
                    <a:pt x="91485" y="363762"/>
                  </a:lnTo>
                  <a:lnTo>
                    <a:pt x="91142" y="377789"/>
                  </a:lnTo>
                  <a:lnTo>
                    <a:pt x="91142" y="2671521"/>
                  </a:lnTo>
                  <a:lnTo>
                    <a:pt x="94228" y="2713399"/>
                  </a:lnTo>
                  <a:lnTo>
                    <a:pt x="103433" y="2754405"/>
                  </a:lnTo>
                  <a:lnTo>
                    <a:pt x="118561" y="2793614"/>
                  </a:lnTo>
                  <a:lnTo>
                    <a:pt x="139262" y="2830150"/>
                  </a:lnTo>
                  <a:lnTo>
                    <a:pt x="165094" y="2863257"/>
                  </a:lnTo>
                  <a:lnTo>
                    <a:pt x="195530" y="2892238"/>
                  </a:lnTo>
                  <a:lnTo>
                    <a:pt x="229892" y="2916435"/>
                  </a:lnTo>
                  <a:lnTo>
                    <a:pt x="267402" y="2935312"/>
                  </a:lnTo>
                  <a:lnTo>
                    <a:pt x="307274" y="2948488"/>
                  </a:lnTo>
                  <a:lnTo>
                    <a:pt x="348682" y="2955676"/>
                  </a:lnTo>
                  <a:lnTo>
                    <a:pt x="376669" y="2957048"/>
                  </a:lnTo>
                  <a:lnTo>
                    <a:pt x="11853672" y="2957048"/>
                  </a:lnTo>
                  <a:lnTo>
                    <a:pt x="11853672" y="3109329"/>
                  </a:lnTo>
                  <a:close/>
                </a:path>
                <a:path w="11854180" h="3109595">
                  <a:moveTo>
                    <a:pt x="11853672" y="2957048"/>
                  </a:moveTo>
                  <a:lnTo>
                    <a:pt x="11340896" y="2957048"/>
                  </a:lnTo>
                  <a:lnTo>
                    <a:pt x="11354923" y="2956705"/>
                  </a:lnTo>
                  <a:lnTo>
                    <a:pt x="11368883" y="2955676"/>
                  </a:lnTo>
                  <a:lnTo>
                    <a:pt x="11410289" y="2948488"/>
                  </a:lnTo>
                  <a:lnTo>
                    <a:pt x="11450161" y="2935312"/>
                  </a:lnTo>
                  <a:lnTo>
                    <a:pt x="11487671" y="2916435"/>
                  </a:lnTo>
                  <a:lnTo>
                    <a:pt x="11522034" y="2892238"/>
                  </a:lnTo>
                  <a:lnTo>
                    <a:pt x="11552470" y="2863257"/>
                  </a:lnTo>
                  <a:lnTo>
                    <a:pt x="11578302" y="2830150"/>
                  </a:lnTo>
                  <a:lnTo>
                    <a:pt x="11599003" y="2793614"/>
                  </a:lnTo>
                  <a:lnTo>
                    <a:pt x="11614131" y="2754405"/>
                  </a:lnTo>
                  <a:lnTo>
                    <a:pt x="11623336" y="2713399"/>
                  </a:lnTo>
                  <a:lnTo>
                    <a:pt x="11626423" y="2671521"/>
                  </a:lnTo>
                  <a:lnTo>
                    <a:pt x="11626423" y="377789"/>
                  </a:lnTo>
                  <a:lnTo>
                    <a:pt x="11623336" y="335910"/>
                  </a:lnTo>
                  <a:lnTo>
                    <a:pt x="11614131" y="294904"/>
                  </a:lnTo>
                  <a:lnTo>
                    <a:pt x="11599003" y="255694"/>
                  </a:lnTo>
                  <a:lnTo>
                    <a:pt x="11578301" y="219158"/>
                  </a:lnTo>
                  <a:lnTo>
                    <a:pt x="11552470" y="186052"/>
                  </a:lnTo>
                  <a:lnTo>
                    <a:pt x="11522034" y="157071"/>
                  </a:lnTo>
                  <a:lnTo>
                    <a:pt x="11487671" y="132874"/>
                  </a:lnTo>
                  <a:lnTo>
                    <a:pt x="11450161" y="113997"/>
                  </a:lnTo>
                  <a:lnTo>
                    <a:pt x="11410288" y="100822"/>
                  </a:lnTo>
                  <a:lnTo>
                    <a:pt x="11368882" y="93634"/>
                  </a:lnTo>
                  <a:lnTo>
                    <a:pt x="11340896" y="92263"/>
                  </a:lnTo>
                  <a:lnTo>
                    <a:pt x="11853672" y="92263"/>
                  </a:lnTo>
                  <a:lnTo>
                    <a:pt x="11853672" y="2957048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4061" y="4071614"/>
              <a:ext cx="11525885" cy="2855595"/>
            </a:xfrm>
            <a:custGeom>
              <a:avLst/>
              <a:gdLst/>
              <a:ahLst/>
              <a:cxnLst/>
              <a:rect l="l" t="t" r="r" b="b"/>
              <a:pathLst>
                <a:path w="11525885" h="2855595">
                  <a:moveTo>
                    <a:pt x="0" y="2574499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11244995" y="0"/>
                  </a:lnTo>
                  <a:lnTo>
                    <a:pt x="11286193" y="3038"/>
                  </a:lnTo>
                  <a:lnTo>
                    <a:pt x="11326499" y="12089"/>
                  </a:lnTo>
                  <a:lnTo>
                    <a:pt x="11365039" y="26956"/>
                  </a:lnTo>
                  <a:lnTo>
                    <a:pt x="11400980" y="47317"/>
                  </a:lnTo>
                  <a:lnTo>
                    <a:pt x="11433547" y="72732"/>
                  </a:lnTo>
                  <a:lnTo>
                    <a:pt x="11462032" y="102650"/>
                  </a:lnTo>
                  <a:lnTo>
                    <a:pt x="11485818" y="136424"/>
                  </a:lnTo>
                  <a:lnTo>
                    <a:pt x="11504391" y="173322"/>
                  </a:lnTo>
                  <a:lnTo>
                    <a:pt x="11517350" y="212546"/>
                  </a:lnTo>
                  <a:lnTo>
                    <a:pt x="11524412" y="253247"/>
                  </a:lnTo>
                  <a:lnTo>
                    <a:pt x="11525763" y="280767"/>
                  </a:lnTo>
                  <a:lnTo>
                    <a:pt x="11525763" y="2574499"/>
                  </a:lnTo>
                  <a:lnTo>
                    <a:pt x="11522725" y="2615696"/>
                  </a:lnTo>
                  <a:lnTo>
                    <a:pt x="11513674" y="2656001"/>
                  </a:lnTo>
                  <a:lnTo>
                    <a:pt x="11498807" y="2694543"/>
                  </a:lnTo>
                  <a:lnTo>
                    <a:pt x="11478445" y="2730485"/>
                  </a:lnTo>
                  <a:lnTo>
                    <a:pt x="11453031" y="2763052"/>
                  </a:lnTo>
                  <a:lnTo>
                    <a:pt x="11423113" y="2791536"/>
                  </a:lnTo>
                  <a:lnTo>
                    <a:pt x="11389338" y="2815322"/>
                  </a:lnTo>
                  <a:lnTo>
                    <a:pt x="11352440" y="2833895"/>
                  </a:lnTo>
                  <a:lnTo>
                    <a:pt x="11313217" y="2846854"/>
                  </a:lnTo>
                  <a:lnTo>
                    <a:pt x="11272516" y="2853915"/>
                  </a:lnTo>
                  <a:lnTo>
                    <a:pt x="11244995" y="2855267"/>
                  </a:lnTo>
                  <a:lnTo>
                    <a:pt x="280767" y="2855267"/>
                  </a:lnTo>
                  <a:lnTo>
                    <a:pt x="239570" y="2852228"/>
                  </a:lnTo>
                  <a:lnTo>
                    <a:pt x="199265" y="2843178"/>
                  </a:lnTo>
                  <a:lnTo>
                    <a:pt x="160724" y="2828311"/>
                  </a:lnTo>
                  <a:lnTo>
                    <a:pt x="124781" y="2807949"/>
                  </a:lnTo>
                  <a:lnTo>
                    <a:pt x="92215" y="2782535"/>
                  </a:lnTo>
                  <a:lnTo>
                    <a:pt x="63731" y="2752616"/>
                  </a:lnTo>
                  <a:lnTo>
                    <a:pt x="39945" y="2718843"/>
                  </a:lnTo>
                  <a:lnTo>
                    <a:pt x="21372" y="2681944"/>
                  </a:lnTo>
                  <a:lnTo>
                    <a:pt x="8414" y="2642720"/>
                  </a:lnTo>
                  <a:lnTo>
                    <a:pt x="1351" y="2602019"/>
                  </a:lnTo>
                  <a:lnTo>
                    <a:pt x="0" y="2574499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246050" y="2366476"/>
            <a:ext cx="148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69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52657" y="2025970"/>
            <a:ext cx="148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92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659263" y="2514522"/>
            <a:ext cx="148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59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96678" y="3284361"/>
            <a:ext cx="869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7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072476" y="3210338"/>
            <a:ext cx="148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809889" y="3299165"/>
            <a:ext cx="869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6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89573" y="1863120"/>
            <a:ext cx="2101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103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96178" y="1789097"/>
            <a:ext cx="2101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108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933593" y="2277648"/>
            <a:ext cx="148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75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640199" y="3062292"/>
            <a:ext cx="148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346807" y="3136315"/>
            <a:ext cx="148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17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084221" y="3254751"/>
            <a:ext cx="869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9365" y="4168365"/>
            <a:ext cx="10871200" cy="2449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2909" algn="ctr">
              <a:lnSpc>
                <a:spcPct val="100000"/>
              </a:lnSpc>
              <a:spcBef>
                <a:spcPts val="95"/>
              </a:spcBef>
            </a:pPr>
            <a:r>
              <a:rPr sz="18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Key</a:t>
            </a:r>
            <a:r>
              <a:rPr sz="1800" b="1" spc="-3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Insights</a:t>
            </a:r>
            <a:endParaRPr sz="1800">
              <a:latin typeface="Times New Roman"/>
              <a:cs typeface="Times New Roman"/>
            </a:endParaRPr>
          </a:p>
          <a:p>
            <a:pPr marL="12700" marR="128905" algn="just">
              <a:lnSpc>
                <a:spcPct val="111500"/>
              </a:lnSpc>
              <a:spcBef>
                <a:spcPts val="1270"/>
              </a:spcBef>
            </a:pPr>
            <a:r>
              <a:rPr sz="1400" spc="-5" dirty="0">
                <a:solidFill>
                  <a:srgbClr val="252423"/>
                </a:solidFill>
                <a:latin typeface="Segoe UI"/>
                <a:cs typeface="Segoe UI"/>
              </a:rPr>
              <a:t>The segment with the most substantial increase in unique products between 2020 and 2021 is Accessories, indicating a strategic focus on </a:t>
            </a:r>
            <a:r>
              <a:rPr sz="1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Segoe UI"/>
                <a:cs typeface="Segoe UI"/>
              </a:rPr>
              <a:t>expanding accessory offerings to</a:t>
            </a:r>
            <a:r>
              <a:rPr sz="1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Segoe UI"/>
                <a:cs typeface="Segoe UI"/>
              </a:rPr>
              <a:t>complement core hardware products.</a:t>
            </a:r>
            <a:endParaRPr sz="1400">
              <a:latin typeface="Segoe UI"/>
              <a:cs typeface="Segoe UI"/>
            </a:endParaRPr>
          </a:p>
          <a:p>
            <a:pPr marL="12700" marR="73025" algn="just">
              <a:lnSpc>
                <a:spcPct val="111500"/>
              </a:lnSpc>
              <a:spcBef>
                <a:spcPts val="1275"/>
              </a:spcBef>
            </a:pPr>
            <a:r>
              <a:rPr sz="1400" spc="-5" dirty="0">
                <a:solidFill>
                  <a:srgbClr val="252423"/>
                </a:solidFill>
                <a:latin typeface="Segoe UI"/>
                <a:cs typeface="Segoe UI"/>
              </a:rPr>
              <a:t>Notebook and </a:t>
            </a:r>
            <a:r>
              <a:rPr sz="1400" spc="-10" dirty="0">
                <a:solidFill>
                  <a:srgbClr val="252423"/>
                </a:solidFill>
                <a:latin typeface="Segoe UI"/>
                <a:cs typeface="Segoe UI"/>
              </a:rPr>
              <a:t>Peripherals Remain Strong: </a:t>
            </a:r>
            <a:r>
              <a:rPr sz="1400" spc="-5" dirty="0">
                <a:solidFill>
                  <a:srgbClr val="252423"/>
                </a:solidFill>
                <a:latin typeface="Segoe UI"/>
                <a:cs typeface="Segoe UI"/>
              </a:rPr>
              <a:t>While Accessories saw the highest increase, it's essential to note that Notebook and </a:t>
            </a:r>
            <a:r>
              <a:rPr sz="1400" spc="-10" dirty="0">
                <a:solidFill>
                  <a:srgbClr val="252423"/>
                </a:solidFill>
                <a:latin typeface="Segoe UI"/>
                <a:cs typeface="Segoe UI"/>
              </a:rPr>
              <a:t>Peripherals </a:t>
            </a:r>
            <a:r>
              <a:rPr sz="1400" spc="-5" dirty="0">
                <a:solidFill>
                  <a:srgbClr val="252423"/>
                </a:solidFill>
                <a:latin typeface="Segoe UI"/>
                <a:cs typeface="Segoe UI"/>
              </a:rPr>
              <a:t> segments also experienced considerable growth, suggesting continued investment in core product categories to meet evolving consumer </a:t>
            </a:r>
            <a:r>
              <a:rPr sz="1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Segoe UI"/>
                <a:cs typeface="Segoe UI"/>
              </a:rPr>
              <a:t>demands.</a:t>
            </a:r>
            <a:endParaRPr sz="1400">
              <a:latin typeface="Segoe UI"/>
              <a:cs typeface="Segoe UI"/>
            </a:endParaRPr>
          </a:p>
          <a:p>
            <a:pPr marL="12700" marR="5080" algn="just">
              <a:lnSpc>
                <a:spcPct val="111500"/>
              </a:lnSpc>
              <a:spcBef>
                <a:spcPts val="1275"/>
              </a:spcBef>
            </a:pPr>
            <a:r>
              <a:rPr sz="1400" spc="-5" dirty="0">
                <a:solidFill>
                  <a:srgbClr val="252423"/>
                </a:solidFill>
                <a:latin typeface="Segoe UI"/>
                <a:cs typeface="Segoe UI"/>
              </a:rPr>
              <a:t>Desktop Surges: The Desktop segment showed a significant surge in unique products, indicating potential market opportunities or shifts in </a:t>
            </a:r>
            <a:r>
              <a:rPr sz="1400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Segoe UI"/>
                <a:cs typeface="Segoe UI"/>
              </a:rPr>
              <a:t>consumer preferences towards desktop computing solutions.</a:t>
            </a:r>
            <a:endParaRPr sz="1400">
              <a:latin typeface="Segoe UI"/>
              <a:cs typeface="Segoe UI"/>
            </a:endParaRPr>
          </a:p>
        </p:txBody>
      </p:sp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477" y="278866"/>
            <a:ext cx="799474" cy="780439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8997" y="278866"/>
            <a:ext cx="847062" cy="847062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3849623" y="292608"/>
            <a:ext cx="6410325" cy="966469"/>
            <a:chOff x="3849623" y="292608"/>
            <a:chExt cx="6410325" cy="966469"/>
          </a:xfrm>
        </p:grpSpPr>
        <p:sp>
          <p:nvSpPr>
            <p:cNvPr id="38" name="object 38"/>
            <p:cNvSpPr/>
            <p:nvPr/>
          </p:nvSpPr>
          <p:spPr>
            <a:xfrm>
              <a:off x="3849623" y="292608"/>
              <a:ext cx="6410325" cy="966469"/>
            </a:xfrm>
            <a:custGeom>
              <a:avLst/>
              <a:gdLst/>
              <a:ahLst/>
              <a:cxnLst/>
              <a:rect l="l" t="t" r="r" b="b"/>
              <a:pathLst>
                <a:path w="6410325" h="966469">
                  <a:moveTo>
                    <a:pt x="6409944" y="966216"/>
                  </a:moveTo>
                  <a:lnTo>
                    <a:pt x="0" y="966216"/>
                  </a:lnTo>
                  <a:lnTo>
                    <a:pt x="0" y="0"/>
                  </a:lnTo>
                  <a:lnTo>
                    <a:pt x="6409944" y="0"/>
                  </a:lnTo>
                  <a:lnTo>
                    <a:pt x="6409944" y="90951"/>
                  </a:lnTo>
                  <a:lnTo>
                    <a:pt x="347798" y="90951"/>
                  </a:lnTo>
                  <a:lnTo>
                    <a:pt x="335173" y="91260"/>
                  </a:lnTo>
                  <a:lnTo>
                    <a:pt x="285342" y="98655"/>
                  </a:lnTo>
                  <a:lnTo>
                    <a:pt x="237912" y="115629"/>
                  </a:lnTo>
                  <a:lnTo>
                    <a:pt x="194704" y="141530"/>
                  </a:lnTo>
                  <a:lnTo>
                    <a:pt x="157381" y="175362"/>
                  </a:lnTo>
                  <a:lnTo>
                    <a:pt x="127374" y="215827"/>
                  </a:lnTo>
                  <a:lnTo>
                    <a:pt x="105838" y="261367"/>
                  </a:lnTo>
                  <a:lnTo>
                    <a:pt x="93601" y="310234"/>
                  </a:lnTo>
                  <a:lnTo>
                    <a:pt x="90823" y="347925"/>
                  </a:lnTo>
                  <a:lnTo>
                    <a:pt x="90823" y="481171"/>
                  </a:lnTo>
                  <a:lnTo>
                    <a:pt x="95761" y="531304"/>
                  </a:lnTo>
                  <a:lnTo>
                    <a:pt x="110384" y="579511"/>
                  </a:lnTo>
                  <a:lnTo>
                    <a:pt x="134131" y="623938"/>
                  </a:lnTo>
                  <a:lnTo>
                    <a:pt x="166089" y="662879"/>
                  </a:lnTo>
                  <a:lnTo>
                    <a:pt x="205030" y="694837"/>
                  </a:lnTo>
                  <a:lnTo>
                    <a:pt x="249457" y="718584"/>
                  </a:lnTo>
                  <a:lnTo>
                    <a:pt x="297664" y="733208"/>
                  </a:lnTo>
                  <a:lnTo>
                    <a:pt x="347798" y="738145"/>
                  </a:lnTo>
                  <a:lnTo>
                    <a:pt x="6409944" y="738145"/>
                  </a:lnTo>
                  <a:lnTo>
                    <a:pt x="6409944" y="966216"/>
                  </a:lnTo>
                  <a:close/>
                </a:path>
                <a:path w="6410325" h="966469">
                  <a:moveTo>
                    <a:pt x="6409944" y="738145"/>
                  </a:moveTo>
                  <a:lnTo>
                    <a:pt x="5925087" y="738145"/>
                  </a:lnTo>
                  <a:lnTo>
                    <a:pt x="5937711" y="737837"/>
                  </a:lnTo>
                  <a:lnTo>
                    <a:pt x="5950275" y="736911"/>
                  </a:lnTo>
                  <a:lnTo>
                    <a:pt x="5999682" y="727083"/>
                  </a:lnTo>
                  <a:lnTo>
                    <a:pt x="6046223" y="707805"/>
                  </a:lnTo>
                  <a:lnTo>
                    <a:pt x="6088111" y="679817"/>
                  </a:lnTo>
                  <a:lnTo>
                    <a:pt x="6123732" y="644196"/>
                  </a:lnTo>
                  <a:lnTo>
                    <a:pt x="6151719" y="602309"/>
                  </a:lnTo>
                  <a:lnTo>
                    <a:pt x="6170997" y="555768"/>
                  </a:lnTo>
                  <a:lnTo>
                    <a:pt x="6180826" y="506359"/>
                  </a:lnTo>
                  <a:lnTo>
                    <a:pt x="6182061" y="481171"/>
                  </a:lnTo>
                  <a:lnTo>
                    <a:pt x="6182061" y="347925"/>
                  </a:lnTo>
                  <a:lnTo>
                    <a:pt x="6177122" y="297792"/>
                  </a:lnTo>
                  <a:lnTo>
                    <a:pt x="6162499" y="249586"/>
                  </a:lnTo>
                  <a:lnTo>
                    <a:pt x="6138752" y="205158"/>
                  </a:lnTo>
                  <a:lnTo>
                    <a:pt x="6106794" y="166217"/>
                  </a:lnTo>
                  <a:lnTo>
                    <a:pt x="6067853" y="134259"/>
                  </a:lnTo>
                  <a:lnTo>
                    <a:pt x="6023425" y="110512"/>
                  </a:lnTo>
                  <a:lnTo>
                    <a:pt x="5975219" y="95889"/>
                  </a:lnTo>
                  <a:lnTo>
                    <a:pt x="5925087" y="90951"/>
                  </a:lnTo>
                  <a:lnTo>
                    <a:pt x="6409944" y="90951"/>
                  </a:lnTo>
                  <a:lnTo>
                    <a:pt x="6409944" y="738145"/>
                  </a:lnTo>
                  <a:close/>
                </a:path>
              </a:pathLst>
            </a:custGeom>
            <a:solidFill>
              <a:srgbClr val="CCCCCC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45206" y="388318"/>
              <a:ext cx="6082030" cy="638175"/>
            </a:xfrm>
            <a:custGeom>
              <a:avLst/>
              <a:gdLst/>
              <a:ahLst/>
              <a:cxnLst/>
              <a:rect l="l" t="t" r="r" b="b"/>
              <a:pathLst>
                <a:path w="6082030" h="638175">
                  <a:moveTo>
                    <a:pt x="0" y="385461"/>
                  </a:moveTo>
                  <a:lnTo>
                    <a:pt x="0" y="252215"/>
                  </a:lnTo>
                  <a:lnTo>
                    <a:pt x="0" y="243954"/>
                  </a:lnTo>
                  <a:lnTo>
                    <a:pt x="404" y="235714"/>
                  </a:lnTo>
                  <a:lnTo>
                    <a:pt x="1214" y="227493"/>
                  </a:lnTo>
                  <a:lnTo>
                    <a:pt x="2024" y="219273"/>
                  </a:lnTo>
                  <a:lnTo>
                    <a:pt x="3234" y="211112"/>
                  </a:lnTo>
                  <a:lnTo>
                    <a:pt x="13258" y="171096"/>
                  </a:lnTo>
                  <a:lnTo>
                    <a:pt x="19198" y="155696"/>
                  </a:lnTo>
                  <a:lnTo>
                    <a:pt x="22359" y="148065"/>
                  </a:lnTo>
                  <a:lnTo>
                    <a:pt x="25887" y="140606"/>
                  </a:lnTo>
                  <a:lnTo>
                    <a:pt x="29781" y="133321"/>
                  </a:lnTo>
                  <a:lnTo>
                    <a:pt x="33675" y="126036"/>
                  </a:lnTo>
                  <a:lnTo>
                    <a:pt x="57250" y="92211"/>
                  </a:lnTo>
                  <a:lnTo>
                    <a:pt x="85826" y="62490"/>
                  </a:lnTo>
                  <a:lnTo>
                    <a:pt x="92211" y="57250"/>
                  </a:lnTo>
                  <a:lnTo>
                    <a:pt x="98596" y="52009"/>
                  </a:lnTo>
                  <a:lnTo>
                    <a:pt x="133321" y="29781"/>
                  </a:lnTo>
                  <a:lnTo>
                    <a:pt x="140606" y="25887"/>
                  </a:lnTo>
                  <a:lnTo>
                    <a:pt x="148065" y="22359"/>
                  </a:lnTo>
                  <a:lnTo>
                    <a:pt x="155696" y="19198"/>
                  </a:lnTo>
                  <a:lnTo>
                    <a:pt x="163328" y="16037"/>
                  </a:lnTo>
                  <a:lnTo>
                    <a:pt x="203010" y="4846"/>
                  </a:lnTo>
                  <a:lnTo>
                    <a:pt x="227493" y="1214"/>
                  </a:lnTo>
                  <a:lnTo>
                    <a:pt x="235714" y="404"/>
                  </a:lnTo>
                  <a:lnTo>
                    <a:pt x="243954" y="0"/>
                  </a:lnTo>
                  <a:lnTo>
                    <a:pt x="252215" y="0"/>
                  </a:lnTo>
                  <a:lnTo>
                    <a:pt x="5829504" y="0"/>
                  </a:lnTo>
                  <a:lnTo>
                    <a:pt x="5837765" y="0"/>
                  </a:lnTo>
                  <a:lnTo>
                    <a:pt x="5846005" y="404"/>
                  </a:lnTo>
                  <a:lnTo>
                    <a:pt x="5886811" y="6457"/>
                  </a:lnTo>
                  <a:lnTo>
                    <a:pt x="5902718" y="10860"/>
                  </a:lnTo>
                  <a:lnTo>
                    <a:pt x="5910623" y="13258"/>
                  </a:lnTo>
                  <a:lnTo>
                    <a:pt x="5948398" y="29781"/>
                  </a:lnTo>
                  <a:lnTo>
                    <a:pt x="5955683" y="33675"/>
                  </a:lnTo>
                  <a:lnTo>
                    <a:pt x="5962759" y="37916"/>
                  </a:lnTo>
                  <a:lnTo>
                    <a:pt x="5969628" y="42505"/>
                  </a:lnTo>
                  <a:lnTo>
                    <a:pt x="5976496" y="47095"/>
                  </a:lnTo>
                  <a:lnTo>
                    <a:pt x="6007848" y="73872"/>
                  </a:lnTo>
                  <a:lnTo>
                    <a:pt x="6024470" y="92211"/>
                  </a:lnTo>
                  <a:lnTo>
                    <a:pt x="6029710" y="98596"/>
                  </a:lnTo>
                  <a:lnTo>
                    <a:pt x="6051938" y="133321"/>
                  </a:lnTo>
                  <a:lnTo>
                    <a:pt x="6055832" y="140606"/>
                  </a:lnTo>
                  <a:lnTo>
                    <a:pt x="6059360" y="148065"/>
                  </a:lnTo>
                  <a:lnTo>
                    <a:pt x="6062521" y="155696"/>
                  </a:lnTo>
                  <a:lnTo>
                    <a:pt x="6065682" y="163328"/>
                  </a:lnTo>
                  <a:lnTo>
                    <a:pt x="6076873" y="203010"/>
                  </a:lnTo>
                  <a:lnTo>
                    <a:pt x="6078485" y="211112"/>
                  </a:lnTo>
                  <a:lnTo>
                    <a:pt x="6079696" y="219273"/>
                  </a:lnTo>
                  <a:lnTo>
                    <a:pt x="6080506" y="227493"/>
                  </a:lnTo>
                  <a:lnTo>
                    <a:pt x="6081315" y="235714"/>
                  </a:lnTo>
                  <a:lnTo>
                    <a:pt x="6081720" y="243954"/>
                  </a:lnTo>
                  <a:lnTo>
                    <a:pt x="6081720" y="252215"/>
                  </a:lnTo>
                  <a:lnTo>
                    <a:pt x="6081720" y="385461"/>
                  </a:lnTo>
                  <a:lnTo>
                    <a:pt x="6078485" y="426564"/>
                  </a:lnTo>
                  <a:lnTo>
                    <a:pt x="6076873" y="434665"/>
                  </a:lnTo>
                  <a:lnTo>
                    <a:pt x="6075262" y="442767"/>
                  </a:lnTo>
                  <a:lnTo>
                    <a:pt x="6062521" y="481979"/>
                  </a:lnTo>
                  <a:lnTo>
                    <a:pt x="6059360" y="489611"/>
                  </a:lnTo>
                  <a:lnTo>
                    <a:pt x="6055832" y="497069"/>
                  </a:lnTo>
                  <a:lnTo>
                    <a:pt x="6051938" y="504354"/>
                  </a:lnTo>
                  <a:lnTo>
                    <a:pt x="6048045" y="511639"/>
                  </a:lnTo>
                  <a:lnTo>
                    <a:pt x="6043803" y="518716"/>
                  </a:lnTo>
                  <a:lnTo>
                    <a:pt x="6039214" y="525584"/>
                  </a:lnTo>
                  <a:lnTo>
                    <a:pt x="6034624" y="532452"/>
                  </a:lnTo>
                  <a:lnTo>
                    <a:pt x="6007848" y="563804"/>
                  </a:lnTo>
                  <a:lnTo>
                    <a:pt x="6002007" y="569645"/>
                  </a:lnTo>
                  <a:lnTo>
                    <a:pt x="5969628" y="595170"/>
                  </a:lnTo>
                  <a:lnTo>
                    <a:pt x="5962759" y="599759"/>
                  </a:lnTo>
                  <a:lnTo>
                    <a:pt x="5955683" y="604001"/>
                  </a:lnTo>
                  <a:lnTo>
                    <a:pt x="5948398" y="607895"/>
                  </a:lnTo>
                  <a:lnTo>
                    <a:pt x="5941113" y="611789"/>
                  </a:lnTo>
                  <a:lnTo>
                    <a:pt x="5902718" y="626816"/>
                  </a:lnTo>
                  <a:lnTo>
                    <a:pt x="5878709" y="632830"/>
                  </a:lnTo>
                  <a:lnTo>
                    <a:pt x="5870607" y="634441"/>
                  </a:lnTo>
                  <a:lnTo>
                    <a:pt x="5862446" y="635652"/>
                  </a:lnTo>
                  <a:lnTo>
                    <a:pt x="5854226" y="636461"/>
                  </a:lnTo>
                  <a:lnTo>
                    <a:pt x="5846005" y="637271"/>
                  </a:lnTo>
                  <a:lnTo>
                    <a:pt x="5837765" y="637676"/>
                  </a:lnTo>
                  <a:lnTo>
                    <a:pt x="5829504" y="637676"/>
                  </a:lnTo>
                  <a:lnTo>
                    <a:pt x="252215" y="637676"/>
                  </a:lnTo>
                  <a:lnTo>
                    <a:pt x="243954" y="637676"/>
                  </a:lnTo>
                  <a:lnTo>
                    <a:pt x="235714" y="637271"/>
                  </a:lnTo>
                  <a:lnTo>
                    <a:pt x="227493" y="636461"/>
                  </a:lnTo>
                  <a:lnTo>
                    <a:pt x="219273" y="635652"/>
                  </a:lnTo>
                  <a:lnTo>
                    <a:pt x="211112" y="634441"/>
                  </a:lnTo>
                  <a:lnTo>
                    <a:pt x="203010" y="632830"/>
                  </a:lnTo>
                  <a:lnTo>
                    <a:pt x="194908" y="631218"/>
                  </a:lnTo>
                  <a:lnTo>
                    <a:pt x="155696" y="618477"/>
                  </a:lnTo>
                  <a:lnTo>
                    <a:pt x="133321" y="607895"/>
                  </a:lnTo>
                  <a:lnTo>
                    <a:pt x="126036" y="604001"/>
                  </a:lnTo>
                  <a:lnTo>
                    <a:pt x="118960" y="599759"/>
                  </a:lnTo>
                  <a:lnTo>
                    <a:pt x="112091" y="595170"/>
                  </a:lnTo>
                  <a:lnTo>
                    <a:pt x="105223" y="590581"/>
                  </a:lnTo>
                  <a:lnTo>
                    <a:pt x="73872" y="563804"/>
                  </a:lnTo>
                  <a:lnTo>
                    <a:pt x="68031" y="557963"/>
                  </a:lnTo>
                  <a:lnTo>
                    <a:pt x="42505" y="525584"/>
                  </a:lnTo>
                  <a:lnTo>
                    <a:pt x="37916" y="518716"/>
                  </a:lnTo>
                  <a:lnTo>
                    <a:pt x="33675" y="511639"/>
                  </a:lnTo>
                  <a:lnTo>
                    <a:pt x="29781" y="504354"/>
                  </a:lnTo>
                  <a:lnTo>
                    <a:pt x="25887" y="497069"/>
                  </a:lnTo>
                  <a:lnTo>
                    <a:pt x="22359" y="489611"/>
                  </a:lnTo>
                  <a:lnTo>
                    <a:pt x="19198" y="481979"/>
                  </a:lnTo>
                  <a:lnTo>
                    <a:pt x="16037" y="474348"/>
                  </a:lnTo>
                  <a:lnTo>
                    <a:pt x="4846" y="434665"/>
                  </a:lnTo>
                  <a:lnTo>
                    <a:pt x="3234" y="426564"/>
                  </a:lnTo>
                  <a:lnTo>
                    <a:pt x="2024" y="418403"/>
                  </a:lnTo>
                  <a:lnTo>
                    <a:pt x="1214" y="410182"/>
                  </a:lnTo>
                  <a:lnTo>
                    <a:pt x="404" y="401961"/>
                  </a:lnTo>
                  <a:lnTo>
                    <a:pt x="0" y="393721"/>
                  </a:lnTo>
                  <a:lnTo>
                    <a:pt x="0" y="385461"/>
                  </a:lnTo>
                  <a:close/>
                </a:path>
              </a:pathLst>
            </a:custGeom>
            <a:ln w="9517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889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Conversion</a:t>
            </a:r>
            <a:r>
              <a:rPr spc="-10" dirty="0"/>
              <a:t> </a:t>
            </a:r>
            <a:r>
              <a:rPr spc="-15" dirty="0"/>
              <a:t>from</a:t>
            </a:r>
            <a:r>
              <a:rPr spc="-5" dirty="0"/>
              <a:t> Output to</a:t>
            </a:r>
            <a:r>
              <a:rPr spc="-50" dirty="0"/>
              <a:t> </a:t>
            </a:r>
            <a:r>
              <a:rPr spc="-15" dirty="0"/>
              <a:t>Visuals</a:t>
            </a:r>
          </a:p>
        </p:txBody>
      </p:sp>
      <p:grpSp>
        <p:nvGrpSpPr>
          <p:cNvPr id="41" name="object 41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42" name="object 42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1218247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82475" y="0"/>
                </a:lnTo>
                <a:lnTo>
                  <a:pt x="12182475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31136" y="231278"/>
            <a:ext cx="9455150" cy="1028065"/>
            <a:chOff x="2231136" y="231278"/>
            <a:chExt cx="9455150" cy="1028065"/>
          </a:xfrm>
        </p:grpSpPr>
        <p:sp>
          <p:nvSpPr>
            <p:cNvPr id="5" name="object 5"/>
            <p:cNvSpPr/>
            <p:nvPr/>
          </p:nvSpPr>
          <p:spPr>
            <a:xfrm>
              <a:off x="2231136" y="231278"/>
              <a:ext cx="9455150" cy="1028065"/>
            </a:xfrm>
            <a:custGeom>
              <a:avLst/>
              <a:gdLst/>
              <a:ahLst/>
              <a:cxnLst/>
              <a:rect l="l" t="t" r="r" b="b"/>
              <a:pathLst>
                <a:path w="9455150" h="1028065">
                  <a:moveTo>
                    <a:pt x="9454896" y="1027545"/>
                  </a:moveTo>
                  <a:lnTo>
                    <a:pt x="0" y="1027545"/>
                  </a:lnTo>
                  <a:lnTo>
                    <a:pt x="0" y="0"/>
                  </a:lnTo>
                  <a:lnTo>
                    <a:pt x="9454896" y="0"/>
                  </a:lnTo>
                  <a:lnTo>
                    <a:pt x="9454896" y="95175"/>
                  </a:lnTo>
                  <a:lnTo>
                    <a:pt x="376853" y="95175"/>
                  </a:lnTo>
                  <a:lnTo>
                    <a:pt x="363294" y="95507"/>
                  </a:lnTo>
                  <a:lnTo>
                    <a:pt x="323006" y="100479"/>
                  </a:lnTo>
                  <a:lnTo>
                    <a:pt x="283883" y="111302"/>
                  </a:lnTo>
                  <a:lnTo>
                    <a:pt x="246741" y="127763"/>
                  </a:lnTo>
                  <a:lnTo>
                    <a:pt x="212420" y="149500"/>
                  </a:lnTo>
                  <a:lnTo>
                    <a:pt x="181685" y="176016"/>
                  </a:lnTo>
                  <a:lnTo>
                    <a:pt x="155169" y="206751"/>
                  </a:lnTo>
                  <a:lnTo>
                    <a:pt x="133432" y="241073"/>
                  </a:lnTo>
                  <a:lnTo>
                    <a:pt x="116971" y="278214"/>
                  </a:lnTo>
                  <a:lnTo>
                    <a:pt x="106147" y="317337"/>
                  </a:lnTo>
                  <a:lnTo>
                    <a:pt x="101175" y="357625"/>
                  </a:lnTo>
                  <a:lnTo>
                    <a:pt x="100844" y="371184"/>
                  </a:lnTo>
                  <a:lnTo>
                    <a:pt x="100844" y="513948"/>
                  </a:lnTo>
                  <a:lnTo>
                    <a:pt x="103827" y="554431"/>
                  </a:lnTo>
                  <a:lnTo>
                    <a:pt x="112725" y="594070"/>
                  </a:lnTo>
                  <a:lnTo>
                    <a:pt x="127349" y="631972"/>
                  </a:lnTo>
                  <a:lnTo>
                    <a:pt x="147360" y="667290"/>
                  </a:lnTo>
                  <a:lnTo>
                    <a:pt x="172331" y="699293"/>
                  </a:lnTo>
                  <a:lnTo>
                    <a:pt x="201752" y="727308"/>
                  </a:lnTo>
                  <a:lnTo>
                    <a:pt x="234969" y="750698"/>
                  </a:lnTo>
                  <a:lnTo>
                    <a:pt x="271229" y="768947"/>
                  </a:lnTo>
                  <a:lnTo>
                    <a:pt x="309772" y="781683"/>
                  </a:lnTo>
                  <a:lnTo>
                    <a:pt x="349799" y="788631"/>
                  </a:lnTo>
                  <a:lnTo>
                    <a:pt x="376853" y="789957"/>
                  </a:lnTo>
                  <a:lnTo>
                    <a:pt x="9454896" y="789957"/>
                  </a:lnTo>
                  <a:lnTo>
                    <a:pt x="9454896" y="1027545"/>
                  </a:lnTo>
                  <a:close/>
                </a:path>
                <a:path w="9455150" h="1028065">
                  <a:moveTo>
                    <a:pt x="9454896" y="789957"/>
                  </a:moveTo>
                  <a:lnTo>
                    <a:pt x="8942656" y="789957"/>
                  </a:lnTo>
                  <a:lnTo>
                    <a:pt x="8956216" y="789625"/>
                  </a:lnTo>
                  <a:lnTo>
                    <a:pt x="8969710" y="788631"/>
                  </a:lnTo>
                  <a:lnTo>
                    <a:pt x="9009736" y="781683"/>
                  </a:lnTo>
                  <a:lnTo>
                    <a:pt x="9048279" y="768947"/>
                  </a:lnTo>
                  <a:lnTo>
                    <a:pt x="9084539" y="750698"/>
                  </a:lnTo>
                  <a:lnTo>
                    <a:pt x="9117757" y="727308"/>
                  </a:lnTo>
                  <a:lnTo>
                    <a:pt x="9147178" y="699293"/>
                  </a:lnTo>
                  <a:lnTo>
                    <a:pt x="9172149" y="667290"/>
                  </a:lnTo>
                  <a:lnTo>
                    <a:pt x="9192159" y="631972"/>
                  </a:lnTo>
                  <a:lnTo>
                    <a:pt x="9206782" y="594070"/>
                  </a:lnTo>
                  <a:lnTo>
                    <a:pt x="9215681" y="554431"/>
                  </a:lnTo>
                  <a:lnTo>
                    <a:pt x="9218665" y="513948"/>
                  </a:lnTo>
                  <a:lnTo>
                    <a:pt x="9218665" y="371184"/>
                  </a:lnTo>
                  <a:lnTo>
                    <a:pt x="9215681" y="330701"/>
                  </a:lnTo>
                  <a:lnTo>
                    <a:pt x="9206782" y="291062"/>
                  </a:lnTo>
                  <a:lnTo>
                    <a:pt x="9192159" y="253159"/>
                  </a:lnTo>
                  <a:lnTo>
                    <a:pt x="9172148" y="217842"/>
                  </a:lnTo>
                  <a:lnTo>
                    <a:pt x="9147176" y="185839"/>
                  </a:lnTo>
                  <a:lnTo>
                    <a:pt x="9117755" y="157824"/>
                  </a:lnTo>
                  <a:lnTo>
                    <a:pt x="9084539" y="134433"/>
                  </a:lnTo>
                  <a:lnTo>
                    <a:pt x="9048279" y="116185"/>
                  </a:lnTo>
                  <a:lnTo>
                    <a:pt x="9009736" y="103449"/>
                  </a:lnTo>
                  <a:lnTo>
                    <a:pt x="8969710" y="96501"/>
                  </a:lnTo>
                  <a:lnTo>
                    <a:pt x="8942656" y="95175"/>
                  </a:lnTo>
                  <a:lnTo>
                    <a:pt x="9454896" y="95175"/>
                  </a:lnTo>
                  <a:lnTo>
                    <a:pt x="9454896" y="789957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27221" y="321780"/>
              <a:ext cx="9127490" cy="704215"/>
            </a:xfrm>
            <a:custGeom>
              <a:avLst/>
              <a:gdLst/>
              <a:ahLst/>
              <a:cxnLst/>
              <a:rect l="l" t="t" r="r" b="b"/>
              <a:pathLst>
                <a:path w="9127490" h="704215">
                  <a:moveTo>
                    <a:pt x="8853463" y="704130"/>
                  </a:moveTo>
                  <a:lnTo>
                    <a:pt x="273875" y="704130"/>
                  </a:lnTo>
                  <a:lnTo>
                    <a:pt x="232769" y="700081"/>
                  </a:lnTo>
                  <a:lnTo>
                    <a:pt x="192694" y="690043"/>
                  </a:lnTo>
                  <a:lnTo>
                    <a:pt x="154533" y="674236"/>
                  </a:lnTo>
                  <a:lnTo>
                    <a:pt x="119097" y="652997"/>
                  </a:lnTo>
                  <a:lnTo>
                    <a:pt x="87168" y="626793"/>
                  </a:lnTo>
                  <a:lnTo>
                    <a:pt x="59424" y="596182"/>
                  </a:lnTo>
                  <a:lnTo>
                    <a:pt x="36476" y="561838"/>
                  </a:lnTo>
                  <a:lnTo>
                    <a:pt x="18812" y="524491"/>
                  </a:lnTo>
                  <a:lnTo>
                    <a:pt x="6822" y="484965"/>
                  </a:lnTo>
                  <a:lnTo>
                    <a:pt x="760" y="444099"/>
                  </a:lnTo>
                  <a:lnTo>
                    <a:pt x="0" y="423446"/>
                  </a:lnTo>
                  <a:lnTo>
                    <a:pt x="84" y="273791"/>
                  </a:lnTo>
                  <a:lnTo>
                    <a:pt x="4133" y="232684"/>
                  </a:lnTo>
                  <a:lnTo>
                    <a:pt x="14171" y="192609"/>
                  </a:lnTo>
                  <a:lnTo>
                    <a:pt x="29978" y="154448"/>
                  </a:lnTo>
                  <a:lnTo>
                    <a:pt x="51217" y="119013"/>
                  </a:lnTo>
                  <a:lnTo>
                    <a:pt x="77421" y="87083"/>
                  </a:lnTo>
                  <a:lnTo>
                    <a:pt x="108032" y="59339"/>
                  </a:lnTo>
                  <a:lnTo>
                    <a:pt x="142376" y="36391"/>
                  </a:lnTo>
                  <a:lnTo>
                    <a:pt x="179722" y="18728"/>
                  </a:lnTo>
                  <a:lnTo>
                    <a:pt x="219249" y="6737"/>
                  </a:lnTo>
                  <a:lnTo>
                    <a:pt x="260115" y="675"/>
                  </a:lnTo>
                  <a:lnTo>
                    <a:pt x="273875" y="0"/>
                  </a:lnTo>
                  <a:lnTo>
                    <a:pt x="8853463" y="0"/>
                  </a:lnTo>
                  <a:lnTo>
                    <a:pt x="8894568" y="4048"/>
                  </a:lnTo>
                  <a:lnTo>
                    <a:pt x="8934644" y="14086"/>
                  </a:lnTo>
                  <a:lnTo>
                    <a:pt x="8972805" y="29893"/>
                  </a:lnTo>
                  <a:lnTo>
                    <a:pt x="9008240" y="51132"/>
                  </a:lnTo>
                  <a:lnTo>
                    <a:pt x="9040170" y="77336"/>
                  </a:lnTo>
                  <a:lnTo>
                    <a:pt x="9067914" y="107947"/>
                  </a:lnTo>
                  <a:lnTo>
                    <a:pt x="9090862" y="142291"/>
                  </a:lnTo>
                  <a:lnTo>
                    <a:pt x="9108525" y="179638"/>
                  </a:lnTo>
                  <a:lnTo>
                    <a:pt x="9120515" y="219164"/>
                  </a:lnTo>
                  <a:lnTo>
                    <a:pt x="9126579" y="260030"/>
                  </a:lnTo>
                  <a:lnTo>
                    <a:pt x="9127254" y="430339"/>
                  </a:lnTo>
                  <a:lnTo>
                    <a:pt x="9126579" y="444099"/>
                  </a:lnTo>
                  <a:lnTo>
                    <a:pt x="9120516" y="484965"/>
                  </a:lnTo>
                  <a:lnTo>
                    <a:pt x="9108525" y="524491"/>
                  </a:lnTo>
                  <a:lnTo>
                    <a:pt x="9090862" y="561838"/>
                  </a:lnTo>
                  <a:lnTo>
                    <a:pt x="9067914" y="596182"/>
                  </a:lnTo>
                  <a:lnTo>
                    <a:pt x="9040170" y="626793"/>
                  </a:lnTo>
                  <a:lnTo>
                    <a:pt x="9008240" y="652997"/>
                  </a:lnTo>
                  <a:lnTo>
                    <a:pt x="8972805" y="674236"/>
                  </a:lnTo>
                  <a:lnTo>
                    <a:pt x="8934644" y="690043"/>
                  </a:lnTo>
                  <a:lnTo>
                    <a:pt x="8894568" y="700081"/>
                  </a:lnTo>
                  <a:lnTo>
                    <a:pt x="8853463" y="704130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27221" y="321695"/>
              <a:ext cx="9127490" cy="704850"/>
            </a:xfrm>
            <a:custGeom>
              <a:avLst/>
              <a:gdLst/>
              <a:ahLst/>
              <a:cxnLst/>
              <a:rect l="l" t="t" r="r" b="b"/>
              <a:pathLst>
                <a:path w="9127490" h="704850">
                  <a:moveTo>
                    <a:pt x="0" y="423531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8846570" y="0"/>
                  </a:lnTo>
                  <a:lnTo>
                    <a:pt x="8887767" y="3038"/>
                  </a:lnTo>
                  <a:lnTo>
                    <a:pt x="8928073" y="12089"/>
                  </a:lnTo>
                  <a:lnTo>
                    <a:pt x="8966614" y="26956"/>
                  </a:lnTo>
                  <a:lnTo>
                    <a:pt x="9002556" y="47317"/>
                  </a:lnTo>
                  <a:lnTo>
                    <a:pt x="9035123" y="72732"/>
                  </a:lnTo>
                  <a:lnTo>
                    <a:pt x="9063607" y="102650"/>
                  </a:lnTo>
                  <a:lnTo>
                    <a:pt x="9087393" y="136424"/>
                  </a:lnTo>
                  <a:lnTo>
                    <a:pt x="9105965" y="173322"/>
                  </a:lnTo>
                  <a:lnTo>
                    <a:pt x="9118924" y="212546"/>
                  </a:lnTo>
                  <a:lnTo>
                    <a:pt x="9125987" y="253247"/>
                  </a:lnTo>
                  <a:lnTo>
                    <a:pt x="9127338" y="280767"/>
                  </a:lnTo>
                  <a:lnTo>
                    <a:pt x="9127338" y="423531"/>
                  </a:lnTo>
                  <a:lnTo>
                    <a:pt x="9124300" y="464728"/>
                  </a:lnTo>
                  <a:lnTo>
                    <a:pt x="9115249" y="505033"/>
                  </a:lnTo>
                  <a:lnTo>
                    <a:pt x="9100381" y="543575"/>
                  </a:lnTo>
                  <a:lnTo>
                    <a:pt x="9080020" y="579517"/>
                  </a:lnTo>
                  <a:lnTo>
                    <a:pt x="9054606" y="612083"/>
                  </a:lnTo>
                  <a:lnTo>
                    <a:pt x="9024687" y="640568"/>
                  </a:lnTo>
                  <a:lnTo>
                    <a:pt x="8990914" y="664354"/>
                  </a:lnTo>
                  <a:lnTo>
                    <a:pt x="8954015" y="682927"/>
                  </a:lnTo>
                  <a:lnTo>
                    <a:pt x="8914791" y="695885"/>
                  </a:lnTo>
                  <a:lnTo>
                    <a:pt x="8874090" y="702947"/>
                  </a:lnTo>
                  <a:lnTo>
                    <a:pt x="8846570" y="704299"/>
                  </a:lnTo>
                  <a:lnTo>
                    <a:pt x="280767" y="704299"/>
                  </a:lnTo>
                  <a:lnTo>
                    <a:pt x="239570" y="701260"/>
                  </a:lnTo>
                  <a:lnTo>
                    <a:pt x="199265" y="692209"/>
                  </a:lnTo>
                  <a:lnTo>
                    <a:pt x="160724" y="677342"/>
                  </a:lnTo>
                  <a:lnTo>
                    <a:pt x="124781" y="656981"/>
                  </a:lnTo>
                  <a:lnTo>
                    <a:pt x="92215" y="631566"/>
                  </a:lnTo>
                  <a:lnTo>
                    <a:pt x="63731" y="601648"/>
                  </a:lnTo>
                  <a:lnTo>
                    <a:pt x="39945" y="567875"/>
                  </a:lnTo>
                  <a:lnTo>
                    <a:pt x="21372" y="530976"/>
                  </a:lnTo>
                  <a:lnTo>
                    <a:pt x="8414" y="491752"/>
                  </a:lnTo>
                  <a:lnTo>
                    <a:pt x="1351" y="451051"/>
                  </a:lnTo>
                  <a:lnTo>
                    <a:pt x="0" y="423531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91440" y="418447"/>
            <a:ext cx="814197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FFFFFF"/>
                </a:solidFill>
              </a:rPr>
              <a:t>Products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that</a:t>
            </a:r>
            <a:r>
              <a:rPr spc="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have</a:t>
            </a:r>
            <a:r>
              <a:rPr spc="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the</a:t>
            </a:r>
            <a:r>
              <a:rPr spc="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highest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and</a:t>
            </a:r>
            <a:r>
              <a:rPr spc="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lowest</a:t>
            </a:r>
            <a:r>
              <a:rPr spc="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manufacturing</a:t>
            </a:r>
            <a:r>
              <a:rPr spc="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costs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307592" y="1956816"/>
            <a:ext cx="4678680" cy="3697604"/>
            <a:chOff x="1307592" y="1956816"/>
            <a:chExt cx="4678680" cy="3697604"/>
          </a:xfrm>
        </p:grpSpPr>
        <p:sp>
          <p:nvSpPr>
            <p:cNvPr id="10" name="object 10"/>
            <p:cNvSpPr/>
            <p:nvPr/>
          </p:nvSpPr>
          <p:spPr>
            <a:xfrm>
              <a:off x="1307592" y="1956816"/>
              <a:ext cx="4678680" cy="3697604"/>
            </a:xfrm>
            <a:custGeom>
              <a:avLst/>
              <a:gdLst/>
              <a:ahLst/>
              <a:cxnLst/>
              <a:rect l="l" t="t" r="r" b="b"/>
              <a:pathLst>
                <a:path w="4678680" h="3697604">
                  <a:moveTo>
                    <a:pt x="4678680" y="3697224"/>
                  </a:moveTo>
                  <a:lnTo>
                    <a:pt x="0" y="3697224"/>
                  </a:lnTo>
                  <a:lnTo>
                    <a:pt x="0" y="0"/>
                  </a:lnTo>
                  <a:lnTo>
                    <a:pt x="4678680" y="0"/>
                  </a:lnTo>
                  <a:lnTo>
                    <a:pt x="4678680" y="92316"/>
                  </a:lnTo>
                  <a:lnTo>
                    <a:pt x="377194" y="92316"/>
                  </a:lnTo>
                  <a:lnTo>
                    <a:pt x="363167" y="92659"/>
                  </a:lnTo>
                  <a:lnTo>
                    <a:pt x="321490" y="97802"/>
                  </a:lnTo>
                  <a:lnTo>
                    <a:pt x="281018" y="108999"/>
                  </a:lnTo>
                  <a:lnTo>
                    <a:pt x="242596" y="126028"/>
                  </a:lnTo>
                  <a:lnTo>
                    <a:pt x="207091" y="148514"/>
                  </a:lnTo>
                  <a:lnTo>
                    <a:pt x="175296" y="175945"/>
                  </a:lnTo>
                  <a:lnTo>
                    <a:pt x="147865" y="207740"/>
                  </a:lnTo>
                  <a:lnTo>
                    <a:pt x="125379" y="243245"/>
                  </a:lnTo>
                  <a:lnTo>
                    <a:pt x="108350" y="281667"/>
                  </a:lnTo>
                  <a:lnTo>
                    <a:pt x="97153" y="322139"/>
                  </a:lnTo>
                  <a:lnTo>
                    <a:pt x="92010" y="363816"/>
                  </a:lnTo>
                  <a:lnTo>
                    <a:pt x="91667" y="377843"/>
                  </a:lnTo>
                  <a:lnTo>
                    <a:pt x="91667" y="3185523"/>
                  </a:lnTo>
                  <a:lnTo>
                    <a:pt x="94753" y="3227402"/>
                  </a:lnTo>
                  <a:lnTo>
                    <a:pt x="103959" y="3268408"/>
                  </a:lnTo>
                  <a:lnTo>
                    <a:pt x="119086" y="3307617"/>
                  </a:lnTo>
                  <a:lnTo>
                    <a:pt x="139787" y="3344153"/>
                  </a:lnTo>
                  <a:lnTo>
                    <a:pt x="165620" y="3377260"/>
                  </a:lnTo>
                  <a:lnTo>
                    <a:pt x="196055" y="3406241"/>
                  </a:lnTo>
                  <a:lnTo>
                    <a:pt x="230417" y="3430438"/>
                  </a:lnTo>
                  <a:lnTo>
                    <a:pt x="267928" y="3449315"/>
                  </a:lnTo>
                  <a:lnTo>
                    <a:pt x="307800" y="3462491"/>
                  </a:lnTo>
                  <a:lnTo>
                    <a:pt x="349209" y="3469678"/>
                  </a:lnTo>
                  <a:lnTo>
                    <a:pt x="377194" y="3471050"/>
                  </a:lnTo>
                  <a:lnTo>
                    <a:pt x="4678680" y="3471050"/>
                  </a:lnTo>
                  <a:lnTo>
                    <a:pt x="4678680" y="3697224"/>
                  </a:lnTo>
                  <a:close/>
                </a:path>
                <a:path w="4678680" h="3697604">
                  <a:moveTo>
                    <a:pt x="4678680" y="3471050"/>
                  </a:moveTo>
                  <a:lnTo>
                    <a:pt x="4165182" y="3471050"/>
                  </a:lnTo>
                  <a:lnTo>
                    <a:pt x="4179207" y="3470707"/>
                  </a:lnTo>
                  <a:lnTo>
                    <a:pt x="4193167" y="3469678"/>
                  </a:lnTo>
                  <a:lnTo>
                    <a:pt x="4234576" y="3462490"/>
                  </a:lnTo>
                  <a:lnTo>
                    <a:pt x="4274448" y="3449315"/>
                  </a:lnTo>
                  <a:lnTo>
                    <a:pt x="4311958" y="3430438"/>
                  </a:lnTo>
                  <a:lnTo>
                    <a:pt x="4346320" y="3406241"/>
                  </a:lnTo>
                  <a:lnTo>
                    <a:pt x="4376756" y="3377260"/>
                  </a:lnTo>
                  <a:lnTo>
                    <a:pt x="4402588" y="3344153"/>
                  </a:lnTo>
                  <a:lnTo>
                    <a:pt x="4423289" y="3307617"/>
                  </a:lnTo>
                  <a:lnTo>
                    <a:pt x="4438417" y="3268408"/>
                  </a:lnTo>
                  <a:lnTo>
                    <a:pt x="4447623" y="3227402"/>
                  </a:lnTo>
                  <a:lnTo>
                    <a:pt x="4450709" y="3185523"/>
                  </a:lnTo>
                  <a:lnTo>
                    <a:pt x="4450709" y="377843"/>
                  </a:lnTo>
                  <a:lnTo>
                    <a:pt x="4447623" y="335964"/>
                  </a:lnTo>
                  <a:lnTo>
                    <a:pt x="4438417" y="294958"/>
                  </a:lnTo>
                  <a:lnTo>
                    <a:pt x="4423289" y="255748"/>
                  </a:lnTo>
                  <a:lnTo>
                    <a:pt x="4402588" y="219212"/>
                  </a:lnTo>
                  <a:lnTo>
                    <a:pt x="4376756" y="186106"/>
                  </a:lnTo>
                  <a:lnTo>
                    <a:pt x="4346320" y="157125"/>
                  </a:lnTo>
                  <a:lnTo>
                    <a:pt x="4311958" y="132928"/>
                  </a:lnTo>
                  <a:lnTo>
                    <a:pt x="4274448" y="114050"/>
                  </a:lnTo>
                  <a:lnTo>
                    <a:pt x="4234576" y="100875"/>
                  </a:lnTo>
                  <a:lnTo>
                    <a:pt x="4193169" y="93688"/>
                  </a:lnTo>
                  <a:lnTo>
                    <a:pt x="4165182" y="92316"/>
                  </a:lnTo>
                  <a:lnTo>
                    <a:pt x="4678680" y="92316"/>
                  </a:lnTo>
                  <a:lnTo>
                    <a:pt x="4678680" y="3471050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04018" y="2053891"/>
              <a:ext cx="4349750" cy="3369310"/>
            </a:xfrm>
            <a:custGeom>
              <a:avLst/>
              <a:gdLst/>
              <a:ahLst/>
              <a:cxnLst/>
              <a:rect l="l" t="t" r="r" b="b"/>
              <a:pathLst>
                <a:path w="4349750" h="3369310">
                  <a:moveTo>
                    <a:pt x="0" y="3088447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4068756" y="0"/>
                  </a:lnTo>
                  <a:lnTo>
                    <a:pt x="4109953" y="3038"/>
                  </a:lnTo>
                  <a:lnTo>
                    <a:pt x="4150258" y="12089"/>
                  </a:lnTo>
                  <a:lnTo>
                    <a:pt x="4188799" y="26956"/>
                  </a:lnTo>
                  <a:lnTo>
                    <a:pt x="4224742" y="47317"/>
                  </a:lnTo>
                  <a:lnTo>
                    <a:pt x="4257308" y="72732"/>
                  </a:lnTo>
                  <a:lnTo>
                    <a:pt x="4285792" y="102650"/>
                  </a:lnTo>
                  <a:lnTo>
                    <a:pt x="4309578" y="136424"/>
                  </a:lnTo>
                  <a:lnTo>
                    <a:pt x="4328151" y="173322"/>
                  </a:lnTo>
                  <a:lnTo>
                    <a:pt x="4341110" y="212546"/>
                  </a:lnTo>
                  <a:lnTo>
                    <a:pt x="4348172" y="253247"/>
                  </a:lnTo>
                  <a:lnTo>
                    <a:pt x="4349524" y="280767"/>
                  </a:lnTo>
                  <a:lnTo>
                    <a:pt x="4349524" y="3088447"/>
                  </a:lnTo>
                  <a:lnTo>
                    <a:pt x="4346485" y="3129645"/>
                  </a:lnTo>
                  <a:lnTo>
                    <a:pt x="4337434" y="3169950"/>
                  </a:lnTo>
                  <a:lnTo>
                    <a:pt x="4322567" y="3208491"/>
                  </a:lnTo>
                  <a:lnTo>
                    <a:pt x="4302205" y="3244433"/>
                  </a:lnTo>
                  <a:lnTo>
                    <a:pt x="4276791" y="3277000"/>
                  </a:lnTo>
                  <a:lnTo>
                    <a:pt x="4246873" y="3305484"/>
                  </a:lnTo>
                  <a:lnTo>
                    <a:pt x="4213099" y="3329270"/>
                  </a:lnTo>
                  <a:lnTo>
                    <a:pt x="4176201" y="3347843"/>
                  </a:lnTo>
                  <a:lnTo>
                    <a:pt x="4136977" y="3360801"/>
                  </a:lnTo>
                  <a:lnTo>
                    <a:pt x="4096276" y="3367863"/>
                  </a:lnTo>
                  <a:lnTo>
                    <a:pt x="4068756" y="3369215"/>
                  </a:lnTo>
                  <a:lnTo>
                    <a:pt x="280767" y="3369215"/>
                  </a:lnTo>
                  <a:lnTo>
                    <a:pt x="239570" y="3366177"/>
                  </a:lnTo>
                  <a:lnTo>
                    <a:pt x="199265" y="3357125"/>
                  </a:lnTo>
                  <a:lnTo>
                    <a:pt x="160724" y="3342259"/>
                  </a:lnTo>
                  <a:lnTo>
                    <a:pt x="124781" y="3321897"/>
                  </a:lnTo>
                  <a:lnTo>
                    <a:pt x="92215" y="3296483"/>
                  </a:lnTo>
                  <a:lnTo>
                    <a:pt x="63731" y="3266565"/>
                  </a:lnTo>
                  <a:lnTo>
                    <a:pt x="39945" y="3232791"/>
                  </a:lnTo>
                  <a:lnTo>
                    <a:pt x="21372" y="3195892"/>
                  </a:lnTo>
                  <a:lnTo>
                    <a:pt x="8414" y="3156668"/>
                  </a:lnTo>
                  <a:lnTo>
                    <a:pt x="1351" y="3115967"/>
                  </a:lnTo>
                  <a:lnTo>
                    <a:pt x="0" y="3088447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29323" y="2163397"/>
            <a:ext cx="4089400" cy="275145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1272540">
              <a:lnSpc>
                <a:spcPts val="1650"/>
              </a:lnSpc>
              <a:spcBef>
                <a:spcPts val="17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select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d.product_code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as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product_code,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d.product</a:t>
            </a:r>
            <a:r>
              <a:rPr sz="1400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as product,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concat('$',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round(m.manufacturing_cost))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as</a:t>
            </a:r>
            <a:endParaRPr sz="1400">
              <a:latin typeface="Times New Roman"/>
              <a:cs typeface="Times New Roman"/>
            </a:endParaRPr>
          </a:p>
          <a:p>
            <a:pPr marL="12700" marR="2445385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manufacturing_cost 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from</a:t>
            </a:r>
            <a:r>
              <a:rPr sz="1400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dim_product</a:t>
            </a:r>
            <a:r>
              <a:rPr sz="1400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as</a:t>
            </a:r>
            <a:r>
              <a:rPr sz="1400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inner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join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fact_manufacturing_cost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as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  <a:p>
            <a:pPr marL="12700" marR="134493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on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d.product_code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=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m.product_code 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where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m.manufacturing_cost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=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(select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max(manufacturing_cost) from 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fact_manufacturing_cost)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or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m.manufacturing_cost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=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(select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min(manufacturing_cost)</a:t>
            </a:r>
            <a:r>
              <a:rPr sz="1400" spc="5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from</a:t>
            </a:r>
            <a:r>
              <a:rPr sz="1400" spc="5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fact_manufacturing_cost)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order by m.manufacturing_cost desc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83808" y="2194560"/>
            <a:ext cx="5983605" cy="3069590"/>
            <a:chOff x="6083808" y="2194560"/>
            <a:chExt cx="5983605" cy="3069590"/>
          </a:xfrm>
        </p:grpSpPr>
        <p:sp>
          <p:nvSpPr>
            <p:cNvPr id="14" name="object 14"/>
            <p:cNvSpPr/>
            <p:nvPr/>
          </p:nvSpPr>
          <p:spPr>
            <a:xfrm>
              <a:off x="6083808" y="2194560"/>
              <a:ext cx="5983605" cy="3069590"/>
            </a:xfrm>
            <a:custGeom>
              <a:avLst/>
              <a:gdLst/>
              <a:ahLst/>
              <a:cxnLst/>
              <a:rect l="l" t="t" r="r" b="b"/>
              <a:pathLst>
                <a:path w="5983605" h="3069590">
                  <a:moveTo>
                    <a:pt x="5983224" y="3069336"/>
                  </a:moveTo>
                  <a:lnTo>
                    <a:pt x="0" y="3069336"/>
                  </a:lnTo>
                  <a:lnTo>
                    <a:pt x="0" y="0"/>
                  </a:lnTo>
                  <a:lnTo>
                    <a:pt x="5983224" y="0"/>
                  </a:lnTo>
                  <a:lnTo>
                    <a:pt x="5983224" y="92511"/>
                  </a:lnTo>
                  <a:lnTo>
                    <a:pt x="378793" y="92511"/>
                  </a:lnTo>
                  <a:lnTo>
                    <a:pt x="364765" y="92854"/>
                  </a:lnTo>
                  <a:lnTo>
                    <a:pt x="323089" y="97997"/>
                  </a:lnTo>
                  <a:lnTo>
                    <a:pt x="282617" y="109194"/>
                  </a:lnTo>
                  <a:lnTo>
                    <a:pt x="244194" y="126223"/>
                  </a:lnTo>
                  <a:lnTo>
                    <a:pt x="208689" y="148709"/>
                  </a:lnTo>
                  <a:lnTo>
                    <a:pt x="176894" y="176140"/>
                  </a:lnTo>
                  <a:lnTo>
                    <a:pt x="149463" y="207935"/>
                  </a:lnTo>
                  <a:lnTo>
                    <a:pt x="126976" y="243440"/>
                  </a:lnTo>
                  <a:lnTo>
                    <a:pt x="109948" y="281862"/>
                  </a:lnTo>
                  <a:lnTo>
                    <a:pt x="98751" y="322334"/>
                  </a:lnTo>
                  <a:lnTo>
                    <a:pt x="93608" y="364010"/>
                  </a:lnTo>
                  <a:lnTo>
                    <a:pt x="93265" y="378038"/>
                  </a:lnTo>
                  <a:lnTo>
                    <a:pt x="93265" y="2557559"/>
                  </a:lnTo>
                  <a:lnTo>
                    <a:pt x="96351" y="2599438"/>
                  </a:lnTo>
                  <a:lnTo>
                    <a:pt x="105557" y="2640443"/>
                  </a:lnTo>
                  <a:lnTo>
                    <a:pt x="120684" y="2679653"/>
                  </a:lnTo>
                  <a:lnTo>
                    <a:pt x="141385" y="2716188"/>
                  </a:lnTo>
                  <a:lnTo>
                    <a:pt x="167218" y="2749295"/>
                  </a:lnTo>
                  <a:lnTo>
                    <a:pt x="197654" y="2778276"/>
                  </a:lnTo>
                  <a:lnTo>
                    <a:pt x="232016" y="2802473"/>
                  </a:lnTo>
                  <a:lnTo>
                    <a:pt x="269526" y="2821350"/>
                  </a:lnTo>
                  <a:lnTo>
                    <a:pt x="309398" y="2834526"/>
                  </a:lnTo>
                  <a:lnTo>
                    <a:pt x="350805" y="2841714"/>
                  </a:lnTo>
                  <a:lnTo>
                    <a:pt x="378793" y="2843086"/>
                  </a:lnTo>
                  <a:lnTo>
                    <a:pt x="5983224" y="2843086"/>
                  </a:lnTo>
                  <a:lnTo>
                    <a:pt x="5983224" y="3069336"/>
                  </a:lnTo>
                  <a:close/>
                </a:path>
                <a:path w="5983605" h="3069590">
                  <a:moveTo>
                    <a:pt x="5983224" y="2843086"/>
                  </a:moveTo>
                  <a:lnTo>
                    <a:pt x="5470687" y="2843086"/>
                  </a:lnTo>
                  <a:lnTo>
                    <a:pt x="5484713" y="2842743"/>
                  </a:lnTo>
                  <a:lnTo>
                    <a:pt x="5498673" y="2841714"/>
                  </a:lnTo>
                  <a:lnTo>
                    <a:pt x="5540079" y="2834526"/>
                  </a:lnTo>
                  <a:lnTo>
                    <a:pt x="5579952" y="2821350"/>
                  </a:lnTo>
                  <a:lnTo>
                    <a:pt x="5617462" y="2802473"/>
                  </a:lnTo>
                  <a:lnTo>
                    <a:pt x="5651824" y="2778276"/>
                  </a:lnTo>
                  <a:lnTo>
                    <a:pt x="5682260" y="2749295"/>
                  </a:lnTo>
                  <a:lnTo>
                    <a:pt x="5708092" y="2716188"/>
                  </a:lnTo>
                  <a:lnTo>
                    <a:pt x="5728792" y="2679653"/>
                  </a:lnTo>
                  <a:lnTo>
                    <a:pt x="5743920" y="2640443"/>
                  </a:lnTo>
                  <a:lnTo>
                    <a:pt x="5753126" y="2599437"/>
                  </a:lnTo>
                  <a:lnTo>
                    <a:pt x="5756213" y="2557559"/>
                  </a:lnTo>
                  <a:lnTo>
                    <a:pt x="5756213" y="378038"/>
                  </a:lnTo>
                  <a:lnTo>
                    <a:pt x="5753126" y="336159"/>
                  </a:lnTo>
                  <a:lnTo>
                    <a:pt x="5743920" y="295153"/>
                  </a:lnTo>
                  <a:lnTo>
                    <a:pt x="5728792" y="255943"/>
                  </a:lnTo>
                  <a:lnTo>
                    <a:pt x="5708092" y="219407"/>
                  </a:lnTo>
                  <a:lnTo>
                    <a:pt x="5682260" y="186301"/>
                  </a:lnTo>
                  <a:lnTo>
                    <a:pt x="5651824" y="157320"/>
                  </a:lnTo>
                  <a:lnTo>
                    <a:pt x="5617462" y="133123"/>
                  </a:lnTo>
                  <a:lnTo>
                    <a:pt x="5579951" y="114245"/>
                  </a:lnTo>
                  <a:lnTo>
                    <a:pt x="5540079" y="101070"/>
                  </a:lnTo>
                  <a:lnTo>
                    <a:pt x="5498672" y="93883"/>
                  </a:lnTo>
                  <a:lnTo>
                    <a:pt x="5470687" y="92511"/>
                  </a:lnTo>
                  <a:lnTo>
                    <a:pt x="5983224" y="92511"/>
                  </a:lnTo>
                  <a:lnTo>
                    <a:pt x="5983224" y="2843086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81832" y="2291830"/>
              <a:ext cx="5654040" cy="2741295"/>
            </a:xfrm>
            <a:custGeom>
              <a:avLst/>
              <a:gdLst/>
              <a:ahLst/>
              <a:cxnLst/>
              <a:rect l="l" t="t" r="r" b="b"/>
              <a:pathLst>
                <a:path w="5654040" h="2741295">
                  <a:moveTo>
                    <a:pt x="0" y="2460288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5372661" y="0"/>
                  </a:lnTo>
                  <a:lnTo>
                    <a:pt x="5413859" y="3038"/>
                  </a:lnTo>
                  <a:lnTo>
                    <a:pt x="5454164" y="12089"/>
                  </a:lnTo>
                  <a:lnTo>
                    <a:pt x="5492705" y="26956"/>
                  </a:lnTo>
                  <a:lnTo>
                    <a:pt x="5528647" y="47317"/>
                  </a:lnTo>
                  <a:lnTo>
                    <a:pt x="5561214" y="72732"/>
                  </a:lnTo>
                  <a:lnTo>
                    <a:pt x="5589698" y="102650"/>
                  </a:lnTo>
                  <a:lnTo>
                    <a:pt x="5613484" y="136424"/>
                  </a:lnTo>
                  <a:lnTo>
                    <a:pt x="5632057" y="173322"/>
                  </a:lnTo>
                  <a:lnTo>
                    <a:pt x="5645015" y="212546"/>
                  </a:lnTo>
                  <a:lnTo>
                    <a:pt x="5652077" y="253247"/>
                  </a:lnTo>
                  <a:lnTo>
                    <a:pt x="5653429" y="280767"/>
                  </a:lnTo>
                  <a:lnTo>
                    <a:pt x="5653429" y="2460288"/>
                  </a:lnTo>
                  <a:lnTo>
                    <a:pt x="5650390" y="2501486"/>
                  </a:lnTo>
                  <a:lnTo>
                    <a:pt x="5641340" y="2541791"/>
                  </a:lnTo>
                  <a:lnTo>
                    <a:pt x="5626473" y="2580332"/>
                  </a:lnTo>
                  <a:lnTo>
                    <a:pt x="5606111" y="2616274"/>
                  </a:lnTo>
                  <a:lnTo>
                    <a:pt x="5580697" y="2648841"/>
                  </a:lnTo>
                  <a:lnTo>
                    <a:pt x="5550779" y="2677324"/>
                  </a:lnTo>
                  <a:lnTo>
                    <a:pt x="5517005" y="2701111"/>
                  </a:lnTo>
                  <a:lnTo>
                    <a:pt x="5480106" y="2719684"/>
                  </a:lnTo>
                  <a:lnTo>
                    <a:pt x="5440883" y="2732642"/>
                  </a:lnTo>
                  <a:lnTo>
                    <a:pt x="5400181" y="2739704"/>
                  </a:lnTo>
                  <a:lnTo>
                    <a:pt x="5372661" y="2741056"/>
                  </a:lnTo>
                  <a:lnTo>
                    <a:pt x="280767" y="2741056"/>
                  </a:lnTo>
                  <a:lnTo>
                    <a:pt x="239570" y="2738018"/>
                  </a:lnTo>
                  <a:lnTo>
                    <a:pt x="199265" y="2728966"/>
                  </a:lnTo>
                  <a:lnTo>
                    <a:pt x="160724" y="2714099"/>
                  </a:lnTo>
                  <a:lnTo>
                    <a:pt x="124781" y="2693738"/>
                  </a:lnTo>
                  <a:lnTo>
                    <a:pt x="92215" y="2668324"/>
                  </a:lnTo>
                  <a:lnTo>
                    <a:pt x="63731" y="2638406"/>
                  </a:lnTo>
                  <a:lnTo>
                    <a:pt x="39945" y="2604632"/>
                  </a:lnTo>
                  <a:lnTo>
                    <a:pt x="21372" y="2567733"/>
                  </a:lnTo>
                  <a:lnTo>
                    <a:pt x="8414" y="2528509"/>
                  </a:lnTo>
                  <a:lnTo>
                    <a:pt x="1351" y="2487809"/>
                  </a:lnTo>
                  <a:lnTo>
                    <a:pt x="0" y="2460288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9837" y="3153169"/>
              <a:ext cx="5396455" cy="1037413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477" y="278866"/>
            <a:ext cx="799474" cy="78043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11731" y="6179752"/>
            <a:ext cx="856580" cy="85658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20" name="object 20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1218247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82475" y="0"/>
                </a:lnTo>
                <a:lnTo>
                  <a:pt x="12182475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86000" y="1082040"/>
            <a:ext cx="8571230" cy="2630805"/>
            <a:chOff x="2286000" y="1082040"/>
            <a:chExt cx="8571230" cy="2630805"/>
          </a:xfrm>
        </p:grpSpPr>
        <p:sp>
          <p:nvSpPr>
            <p:cNvPr id="5" name="object 5"/>
            <p:cNvSpPr/>
            <p:nvPr/>
          </p:nvSpPr>
          <p:spPr>
            <a:xfrm>
              <a:off x="2286000" y="1594104"/>
              <a:ext cx="4413885" cy="1624965"/>
            </a:xfrm>
            <a:custGeom>
              <a:avLst/>
              <a:gdLst/>
              <a:ahLst/>
              <a:cxnLst/>
              <a:rect l="l" t="t" r="r" b="b"/>
              <a:pathLst>
                <a:path w="4413884" h="1624964">
                  <a:moveTo>
                    <a:pt x="4413504" y="1624584"/>
                  </a:moveTo>
                  <a:lnTo>
                    <a:pt x="0" y="1624584"/>
                  </a:lnTo>
                  <a:lnTo>
                    <a:pt x="0" y="0"/>
                  </a:lnTo>
                  <a:lnTo>
                    <a:pt x="4413504" y="0"/>
                  </a:lnTo>
                  <a:lnTo>
                    <a:pt x="4413504" y="93361"/>
                  </a:lnTo>
                  <a:lnTo>
                    <a:pt x="379095" y="93361"/>
                  </a:lnTo>
                  <a:lnTo>
                    <a:pt x="365067" y="93704"/>
                  </a:lnTo>
                  <a:lnTo>
                    <a:pt x="323391" y="98847"/>
                  </a:lnTo>
                  <a:lnTo>
                    <a:pt x="282918" y="110044"/>
                  </a:lnTo>
                  <a:lnTo>
                    <a:pt x="244496" y="127072"/>
                  </a:lnTo>
                  <a:lnTo>
                    <a:pt x="208991" y="149559"/>
                  </a:lnTo>
                  <a:lnTo>
                    <a:pt x="177197" y="176989"/>
                  </a:lnTo>
                  <a:lnTo>
                    <a:pt x="149766" y="208784"/>
                  </a:lnTo>
                  <a:lnTo>
                    <a:pt x="127279" y="244289"/>
                  </a:lnTo>
                  <a:lnTo>
                    <a:pt x="110251" y="282712"/>
                  </a:lnTo>
                  <a:lnTo>
                    <a:pt x="99054" y="323184"/>
                  </a:lnTo>
                  <a:lnTo>
                    <a:pt x="93911" y="364860"/>
                  </a:lnTo>
                  <a:lnTo>
                    <a:pt x="93568" y="378888"/>
                  </a:lnTo>
                  <a:lnTo>
                    <a:pt x="93568" y="1111740"/>
                  </a:lnTo>
                  <a:lnTo>
                    <a:pt x="96654" y="1153619"/>
                  </a:lnTo>
                  <a:lnTo>
                    <a:pt x="105859" y="1194625"/>
                  </a:lnTo>
                  <a:lnTo>
                    <a:pt x="120987" y="1233834"/>
                  </a:lnTo>
                  <a:lnTo>
                    <a:pt x="141687" y="1270370"/>
                  </a:lnTo>
                  <a:lnTo>
                    <a:pt x="167520" y="1303476"/>
                  </a:lnTo>
                  <a:lnTo>
                    <a:pt x="197956" y="1332457"/>
                  </a:lnTo>
                  <a:lnTo>
                    <a:pt x="232318" y="1356654"/>
                  </a:lnTo>
                  <a:lnTo>
                    <a:pt x="269828" y="1375532"/>
                  </a:lnTo>
                  <a:lnTo>
                    <a:pt x="309700" y="1388707"/>
                  </a:lnTo>
                  <a:lnTo>
                    <a:pt x="351108" y="1395895"/>
                  </a:lnTo>
                  <a:lnTo>
                    <a:pt x="379095" y="1397267"/>
                  </a:lnTo>
                  <a:lnTo>
                    <a:pt x="4413504" y="1397267"/>
                  </a:lnTo>
                  <a:lnTo>
                    <a:pt x="4413504" y="1624584"/>
                  </a:lnTo>
                  <a:close/>
                </a:path>
                <a:path w="4413884" h="1624964">
                  <a:moveTo>
                    <a:pt x="4413504" y="1397267"/>
                  </a:moveTo>
                  <a:lnTo>
                    <a:pt x="3900592" y="1397267"/>
                  </a:lnTo>
                  <a:lnTo>
                    <a:pt x="3914619" y="1396923"/>
                  </a:lnTo>
                  <a:lnTo>
                    <a:pt x="3928578" y="1395895"/>
                  </a:lnTo>
                  <a:lnTo>
                    <a:pt x="3969985" y="1388707"/>
                  </a:lnTo>
                  <a:lnTo>
                    <a:pt x="4009858" y="1375531"/>
                  </a:lnTo>
                  <a:lnTo>
                    <a:pt x="4047368" y="1356654"/>
                  </a:lnTo>
                  <a:lnTo>
                    <a:pt x="4081730" y="1332457"/>
                  </a:lnTo>
                  <a:lnTo>
                    <a:pt x="4112165" y="1303476"/>
                  </a:lnTo>
                  <a:lnTo>
                    <a:pt x="4137998" y="1270370"/>
                  </a:lnTo>
                  <a:lnTo>
                    <a:pt x="4158698" y="1233834"/>
                  </a:lnTo>
                  <a:lnTo>
                    <a:pt x="4173826" y="1194624"/>
                  </a:lnTo>
                  <a:lnTo>
                    <a:pt x="4183031" y="1153619"/>
                  </a:lnTo>
                  <a:lnTo>
                    <a:pt x="4186118" y="1111740"/>
                  </a:lnTo>
                  <a:lnTo>
                    <a:pt x="4186118" y="378888"/>
                  </a:lnTo>
                  <a:lnTo>
                    <a:pt x="4183031" y="337008"/>
                  </a:lnTo>
                  <a:lnTo>
                    <a:pt x="4173826" y="296002"/>
                  </a:lnTo>
                  <a:lnTo>
                    <a:pt x="4158698" y="256793"/>
                  </a:lnTo>
                  <a:lnTo>
                    <a:pt x="4137998" y="220257"/>
                  </a:lnTo>
                  <a:lnTo>
                    <a:pt x="4112165" y="187151"/>
                  </a:lnTo>
                  <a:lnTo>
                    <a:pt x="4081730" y="158170"/>
                  </a:lnTo>
                  <a:lnTo>
                    <a:pt x="4047368" y="133972"/>
                  </a:lnTo>
                  <a:lnTo>
                    <a:pt x="4009858" y="115095"/>
                  </a:lnTo>
                  <a:lnTo>
                    <a:pt x="3969985" y="101920"/>
                  </a:lnTo>
                  <a:lnTo>
                    <a:pt x="3928578" y="94732"/>
                  </a:lnTo>
                  <a:lnTo>
                    <a:pt x="3900592" y="93361"/>
                  </a:lnTo>
                  <a:lnTo>
                    <a:pt x="4413504" y="93361"/>
                  </a:lnTo>
                  <a:lnTo>
                    <a:pt x="4413504" y="1397267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84327" y="1692224"/>
              <a:ext cx="4083050" cy="1294765"/>
            </a:xfrm>
            <a:custGeom>
              <a:avLst/>
              <a:gdLst/>
              <a:ahLst/>
              <a:cxnLst/>
              <a:rect l="l" t="t" r="r" b="b"/>
              <a:pathLst>
                <a:path w="4083050" h="1294764">
                  <a:moveTo>
                    <a:pt x="0" y="1013620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3802264" y="0"/>
                  </a:lnTo>
                  <a:lnTo>
                    <a:pt x="3843461" y="3038"/>
                  </a:lnTo>
                  <a:lnTo>
                    <a:pt x="3883766" y="12089"/>
                  </a:lnTo>
                  <a:lnTo>
                    <a:pt x="3922308" y="26956"/>
                  </a:lnTo>
                  <a:lnTo>
                    <a:pt x="3958250" y="47317"/>
                  </a:lnTo>
                  <a:lnTo>
                    <a:pt x="3990817" y="72732"/>
                  </a:lnTo>
                  <a:lnTo>
                    <a:pt x="4019301" y="102650"/>
                  </a:lnTo>
                  <a:lnTo>
                    <a:pt x="4043087" y="136424"/>
                  </a:lnTo>
                  <a:lnTo>
                    <a:pt x="4061660" y="173322"/>
                  </a:lnTo>
                  <a:lnTo>
                    <a:pt x="4074618" y="212546"/>
                  </a:lnTo>
                  <a:lnTo>
                    <a:pt x="4081680" y="253247"/>
                  </a:lnTo>
                  <a:lnTo>
                    <a:pt x="4083032" y="280767"/>
                  </a:lnTo>
                  <a:lnTo>
                    <a:pt x="4083032" y="1013620"/>
                  </a:lnTo>
                  <a:lnTo>
                    <a:pt x="4079993" y="1054817"/>
                  </a:lnTo>
                  <a:lnTo>
                    <a:pt x="4070942" y="1095122"/>
                  </a:lnTo>
                  <a:lnTo>
                    <a:pt x="4056075" y="1133663"/>
                  </a:lnTo>
                  <a:lnTo>
                    <a:pt x="4035714" y="1169606"/>
                  </a:lnTo>
                  <a:lnTo>
                    <a:pt x="4010300" y="1202172"/>
                  </a:lnTo>
                  <a:lnTo>
                    <a:pt x="3980382" y="1230656"/>
                  </a:lnTo>
                  <a:lnTo>
                    <a:pt x="3946608" y="1254442"/>
                  </a:lnTo>
                  <a:lnTo>
                    <a:pt x="3909709" y="1273015"/>
                  </a:lnTo>
                  <a:lnTo>
                    <a:pt x="3870485" y="1285973"/>
                  </a:lnTo>
                  <a:lnTo>
                    <a:pt x="3829784" y="1293036"/>
                  </a:lnTo>
                  <a:lnTo>
                    <a:pt x="3802264" y="1294388"/>
                  </a:lnTo>
                  <a:lnTo>
                    <a:pt x="280767" y="1294388"/>
                  </a:lnTo>
                  <a:lnTo>
                    <a:pt x="239570" y="1291349"/>
                  </a:lnTo>
                  <a:lnTo>
                    <a:pt x="199265" y="1282298"/>
                  </a:lnTo>
                  <a:lnTo>
                    <a:pt x="160724" y="1267431"/>
                  </a:lnTo>
                  <a:lnTo>
                    <a:pt x="124781" y="1247069"/>
                  </a:lnTo>
                  <a:lnTo>
                    <a:pt x="92215" y="1221655"/>
                  </a:lnTo>
                  <a:lnTo>
                    <a:pt x="63731" y="1191737"/>
                  </a:lnTo>
                  <a:lnTo>
                    <a:pt x="39945" y="1157963"/>
                  </a:lnTo>
                  <a:lnTo>
                    <a:pt x="21372" y="1121065"/>
                  </a:lnTo>
                  <a:lnTo>
                    <a:pt x="8414" y="1081841"/>
                  </a:lnTo>
                  <a:lnTo>
                    <a:pt x="1351" y="1041140"/>
                  </a:lnTo>
                  <a:lnTo>
                    <a:pt x="0" y="1013620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331" y="1982509"/>
              <a:ext cx="3826058" cy="73285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617208" y="1082040"/>
              <a:ext cx="4239895" cy="2630805"/>
            </a:xfrm>
            <a:custGeom>
              <a:avLst/>
              <a:gdLst/>
              <a:ahLst/>
              <a:cxnLst/>
              <a:rect l="l" t="t" r="r" b="b"/>
              <a:pathLst>
                <a:path w="4239895" h="2630804">
                  <a:moveTo>
                    <a:pt x="4239768" y="2630424"/>
                  </a:moveTo>
                  <a:lnTo>
                    <a:pt x="0" y="2630424"/>
                  </a:lnTo>
                  <a:lnTo>
                    <a:pt x="0" y="0"/>
                  </a:lnTo>
                  <a:lnTo>
                    <a:pt x="4239768" y="0"/>
                  </a:lnTo>
                  <a:lnTo>
                    <a:pt x="4239768" y="91477"/>
                  </a:lnTo>
                  <a:lnTo>
                    <a:pt x="378376" y="91477"/>
                  </a:lnTo>
                  <a:lnTo>
                    <a:pt x="364349" y="91820"/>
                  </a:lnTo>
                  <a:lnTo>
                    <a:pt x="322672" y="96963"/>
                  </a:lnTo>
                  <a:lnTo>
                    <a:pt x="282199" y="108160"/>
                  </a:lnTo>
                  <a:lnTo>
                    <a:pt x="243777" y="125188"/>
                  </a:lnTo>
                  <a:lnTo>
                    <a:pt x="208273" y="147675"/>
                  </a:lnTo>
                  <a:lnTo>
                    <a:pt x="176478" y="175105"/>
                  </a:lnTo>
                  <a:lnTo>
                    <a:pt x="149047" y="206900"/>
                  </a:lnTo>
                  <a:lnTo>
                    <a:pt x="126560" y="242405"/>
                  </a:lnTo>
                  <a:lnTo>
                    <a:pt x="109532" y="280828"/>
                  </a:lnTo>
                  <a:lnTo>
                    <a:pt x="98335" y="321300"/>
                  </a:lnTo>
                  <a:lnTo>
                    <a:pt x="93192" y="362976"/>
                  </a:lnTo>
                  <a:lnTo>
                    <a:pt x="92849" y="377003"/>
                  </a:lnTo>
                  <a:lnTo>
                    <a:pt x="92849" y="2118717"/>
                  </a:lnTo>
                  <a:lnTo>
                    <a:pt x="95935" y="2160595"/>
                  </a:lnTo>
                  <a:lnTo>
                    <a:pt x="105140" y="2201601"/>
                  </a:lnTo>
                  <a:lnTo>
                    <a:pt x="120267" y="2240811"/>
                  </a:lnTo>
                  <a:lnTo>
                    <a:pt x="140968" y="2277347"/>
                  </a:lnTo>
                  <a:lnTo>
                    <a:pt x="166802" y="2310453"/>
                  </a:lnTo>
                  <a:lnTo>
                    <a:pt x="197237" y="2339434"/>
                  </a:lnTo>
                  <a:lnTo>
                    <a:pt x="231599" y="2363631"/>
                  </a:lnTo>
                  <a:lnTo>
                    <a:pt x="269109" y="2382509"/>
                  </a:lnTo>
                  <a:lnTo>
                    <a:pt x="308981" y="2395684"/>
                  </a:lnTo>
                  <a:lnTo>
                    <a:pt x="350388" y="2402872"/>
                  </a:lnTo>
                  <a:lnTo>
                    <a:pt x="378376" y="2404244"/>
                  </a:lnTo>
                  <a:lnTo>
                    <a:pt x="4239768" y="2404244"/>
                  </a:lnTo>
                  <a:lnTo>
                    <a:pt x="4239768" y="2630424"/>
                  </a:lnTo>
                  <a:close/>
                </a:path>
                <a:path w="4239895" h="2630804">
                  <a:moveTo>
                    <a:pt x="4239768" y="2404244"/>
                  </a:moveTo>
                  <a:lnTo>
                    <a:pt x="3728557" y="2404244"/>
                  </a:lnTo>
                  <a:lnTo>
                    <a:pt x="3742584" y="2403900"/>
                  </a:lnTo>
                  <a:lnTo>
                    <a:pt x="3756544" y="2402872"/>
                  </a:lnTo>
                  <a:lnTo>
                    <a:pt x="3797951" y="2395684"/>
                  </a:lnTo>
                  <a:lnTo>
                    <a:pt x="3837822" y="2382509"/>
                  </a:lnTo>
                  <a:lnTo>
                    <a:pt x="3875333" y="2363631"/>
                  </a:lnTo>
                  <a:lnTo>
                    <a:pt x="3909694" y="2339434"/>
                  </a:lnTo>
                  <a:lnTo>
                    <a:pt x="3940131" y="2310453"/>
                  </a:lnTo>
                  <a:lnTo>
                    <a:pt x="3965963" y="2277347"/>
                  </a:lnTo>
                  <a:lnTo>
                    <a:pt x="3986664" y="2240811"/>
                  </a:lnTo>
                  <a:lnTo>
                    <a:pt x="4001791" y="2201601"/>
                  </a:lnTo>
                  <a:lnTo>
                    <a:pt x="4010997" y="2160595"/>
                  </a:lnTo>
                  <a:lnTo>
                    <a:pt x="4014084" y="2118717"/>
                  </a:lnTo>
                  <a:lnTo>
                    <a:pt x="4014084" y="377003"/>
                  </a:lnTo>
                  <a:lnTo>
                    <a:pt x="4010997" y="335124"/>
                  </a:lnTo>
                  <a:lnTo>
                    <a:pt x="4001791" y="294118"/>
                  </a:lnTo>
                  <a:lnTo>
                    <a:pt x="3986664" y="254908"/>
                  </a:lnTo>
                  <a:lnTo>
                    <a:pt x="3965963" y="218373"/>
                  </a:lnTo>
                  <a:lnTo>
                    <a:pt x="3940131" y="185266"/>
                  </a:lnTo>
                  <a:lnTo>
                    <a:pt x="3909694" y="156285"/>
                  </a:lnTo>
                  <a:lnTo>
                    <a:pt x="3875333" y="132088"/>
                  </a:lnTo>
                  <a:lnTo>
                    <a:pt x="3837823" y="113211"/>
                  </a:lnTo>
                  <a:lnTo>
                    <a:pt x="3797951" y="100036"/>
                  </a:lnTo>
                  <a:lnTo>
                    <a:pt x="3756544" y="92848"/>
                  </a:lnTo>
                  <a:lnTo>
                    <a:pt x="3728557" y="91477"/>
                  </a:lnTo>
                  <a:lnTo>
                    <a:pt x="4239768" y="91477"/>
                  </a:lnTo>
                  <a:lnTo>
                    <a:pt x="4239768" y="2404244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14816" y="1178276"/>
              <a:ext cx="3912235" cy="2303780"/>
            </a:xfrm>
            <a:custGeom>
              <a:avLst/>
              <a:gdLst/>
              <a:ahLst/>
              <a:cxnLst/>
              <a:rect l="l" t="t" r="r" b="b"/>
              <a:pathLst>
                <a:path w="3912234" h="2303779">
                  <a:moveTo>
                    <a:pt x="0" y="2022481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3630948" y="0"/>
                  </a:lnTo>
                  <a:lnTo>
                    <a:pt x="3672145" y="3038"/>
                  </a:lnTo>
                  <a:lnTo>
                    <a:pt x="3712451" y="12089"/>
                  </a:lnTo>
                  <a:lnTo>
                    <a:pt x="3750992" y="26956"/>
                  </a:lnTo>
                  <a:lnTo>
                    <a:pt x="3786934" y="47317"/>
                  </a:lnTo>
                  <a:lnTo>
                    <a:pt x="3819501" y="72732"/>
                  </a:lnTo>
                  <a:lnTo>
                    <a:pt x="3847984" y="102650"/>
                  </a:lnTo>
                  <a:lnTo>
                    <a:pt x="3871771" y="136424"/>
                  </a:lnTo>
                  <a:lnTo>
                    <a:pt x="3890343" y="173322"/>
                  </a:lnTo>
                  <a:lnTo>
                    <a:pt x="3903302" y="212546"/>
                  </a:lnTo>
                  <a:lnTo>
                    <a:pt x="3910364" y="253247"/>
                  </a:lnTo>
                  <a:lnTo>
                    <a:pt x="3911716" y="280767"/>
                  </a:lnTo>
                  <a:lnTo>
                    <a:pt x="3911716" y="2022481"/>
                  </a:lnTo>
                  <a:lnTo>
                    <a:pt x="3908678" y="2063678"/>
                  </a:lnTo>
                  <a:lnTo>
                    <a:pt x="3899626" y="2103983"/>
                  </a:lnTo>
                  <a:lnTo>
                    <a:pt x="3884759" y="2142525"/>
                  </a:lnTo>
                  <a:lnTo>
                    <a:pt x="3864398" y="2178467"/>
                  </a:lnTo>
                  <a:lnTo>
                    <a:pt x="3838984" y="2211033"/>
                  </a:lnTo>
                  <a:lnTo>
                    <a:pt x="3809066" y="2239517"/>
                  </a:lnTo>
                  <a:lnTo>
                    <a:pt x="3775291" y="2263304"/>
                  </a:lnTo>
                  <a:lnTo>
                    <a:pt x="3738393" y="2281876"/>
                  </a:lnTo>
                  <a:lnTo>
                    <a:pt x="3699169" y="2294835"/>
                  </a:lnTo>
                  <a:lnTo>
                    <a:pt x="3658468" y="2301897"/>
                  </a:lnTo>
                  <a:lnTo>
                    <a:pt x="3630948" y="2303249"/>
                  </a:lnTo>
                  <a:lnTo>
                    <a:pt x="280767" y="2303249"/>
                  </a:lnTo>
                  <a:lnTo>
                    <a:pt x="239570" y="2300210"/>
                  </a:lnTo>
                  <a:lnTo>
                    <a:pt x="199265" y="2291159"/>
                  </a:lnTo>
                  <a:lnTo>
                    <a:pt x="160724" y="2276292"/>
                  </a:lnTo>
                  <a:lnTo>
                    <a:pt x="124781" y="2255930"/>
                  </a:lnTo>
                  <a:lnTo>
                    <a:pt x="92215" y="2230516"/>
                  </a:lnTo>
                  <a:lnTo>
                    <a:pt x="63731" y="2200598"/>
                  </a:lnTo>
                  <a:lnTo>
                    <a:pt x="39945" y="2166824"/>
                  </a:lnTo>
                  <a:lnTo>
                    <a:pt x="21372" y="2129926"/>
                  </a:lnTo>
                  <a:lnTo>
                    <a:pt x="8414" y="2090702"/>
                  </a:lnTo>
                  <a:lnTo>
                    <a:pt x="1351" y="2050001"/>
                  </a:lnTo>
                  <a:lnTo>
                    <a:pt x="0" y="2022481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743617" y="3007243"/>
            <a:ext cx="85851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marR="5080" indent="-268605">
              <a:lnSpc>
                <a:spcPct val="111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AQ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HOME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Allin1 </a:t>
            </a:r>
            <a:r>
              <a:rPr sz="900" spc="-229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Gen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51828" y="3007243"/>
            <a:ext cx="8718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655" marR="5080" indent="-275590">
              <a:lnSpc>
                <a:spcPct val="111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AQ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Master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wired </a:t>
            </a:r>
            <a:r>
              <a:rPr sz="900" spc="-229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x1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Ms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66506" y="2182809"/>
            <a:ext cx="1784985" cy="740410"/>
            <a:chOff x="7766506" y="2182809"/>
            <a:chExt cx="1784985" cy="740410"/>
          </a:xfrm>
        </p:grpSpPr>
        <p:sp>
          <p:nvSpPr>
            <p:cNvPr id="13" name="object 13"/>
            <p:cNvSpPr/>
            <p:nvPr/>
          </p:nvSpPr>
          <p:spPr>
            <a:xfrm>
              <a:off x="7766506" y="2182809"/>
              <a:ext cx="769620" cy="740410"/>
            </a:xfrm>
            <a:custGeom>
              <a:avLst/>
              <a:gdLst/>
              <a:ahLst/>
              <a:cxnLst/>
              <a:rect l="l" t="t" r="r" b="b"/>
              <a:pathLst>
                <a:path w="769620" h="740410">
                  <a:moveTo>
                    <a:pt x="769419" y="740035"/>
                  </a:moveTo>
                  <a:lnTo>
                    <a:pt x="0" y="740035"/>
                  </a:lnTo>
                  <a:lnTo>
                    <a:pt x="0" y="0"/>
                  </a:lnTo>
                  <a:lnTo>
                    <a:pt x="769419" y="0"/>
                  </a:lnTo>
                  <a:lnTo>
                    <a:pt x="769419" y="740035"/>
                  </a:lnTo>
                  <a:close/>
                </a:path>
              </a:pathLst>
            </a:custGeom>
            <a:solidFill>
              <a:srgbClr val="DB49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81712" y="2913327"/>
              <a:ext cx="769620" cy="9525"/>
            </a:xfrm>
            <a:custGeom>
              <a:avLst/>
              <a:gdLst/>
              <a:ahLst/>
              <a:cxnLst/>
              <a:rect l="l" t="t" r="r" b="b"/>
              <a:pathLst>
                <a:path w="769620" h="9525">
                  <a:moveTo>
                    <a:pt x="769419" y="9517"/>
                  </a:moveTo>
                  <a:lnTo>
                    <a:pt x="0" y="9517"/>
                  </a:lnTo>
                  <a:lnTo>
                    <a:pt x="0" y="0"/>
                  </a:lnTo>
                  <a:lnTo>
                    <a:pt x="769419" y="0"/>
                  </a:lnTo>
                  <a:lnTo>
                    <a:pt x="769419" y="9517"/>
                  </a:lnTo>
                  <a:close/>
                </a:path>
              </a:pathLst>
            </a:custGeom>
            <a:solidFill>
              <a:srgbClr val="296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144980" y="1230676"/>
            <a:ext cx="3070225" cy="89852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080">
              <a:lnSpc>
                <a:spcPts val="2320"/>
              </a:lnSpc>
              <a:spcBef>
                <a:spcPts val="240"/>
              </a:spcBef>
            </a:pP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Product </a:t>
            </a:r>
            <a:r>
              <a:rPr sz="20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having Highest and </a:t>
            </a:r>
            <a:r>
              <a:rPr sz="2000" b="1" spc="-484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Lowest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Manufacturing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Cost</a:t>
            </a:r>
            <a:endParaRPr sz="2000">
              <a:latin typeface="Times New Roman"/>
              <a:cs typeface="Times New Roman"/>
            </a:endParaRPr>
          </a:p>
          <a:p>
            <a:pPr marL="882650">
              <a:lnSpc>
                <a:spcPct val="100000"/>
              </a:lnSpc>
              <a:spcBef>
                <a:spcPts val="101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$241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92256" y="2697018"/>
            <a:ext cx="148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$1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18160" y="3575304"/>
            <a:ext cx="11549380" cy="3509010"/>
            <a:chOff x="518160" y="3575304"/>
            <a:chExt cx="11549380" cy="3509010"/>
          </a:xfrm>
        </p:grpSpPr>
        <p:sp>
          <p:nvSpPr>
            <p:cNvPr id="18" name="object 18"/>
            <p:cNvSpPr/>
            <p:nvPr/>
          </p:nvSpPr>
          <p:spPr>
            <a:xfrm>
              <a:off x="518160" y="3575304"/>
              <a:ext cx="11549380" cy="3509010"/>
            </a:xfrm>
            <a:custGeom>
              <a:avLst/>
              <a:gdLst/>
              <a:ahLst/>
              <a:cxnLst/>
              <a:rect l="l" t="t" r="r" b="b"/>
              <a:pathLst>
                <a:path w="11549380" h="3509009">
                  <a:moveTo>
                    <a:pt x="11548872" y="3508617"/>
                  </a:moveTo>
                  <a:lnTo>
                    <a:pt x="0" y="3508617"/>
                  </a:lnTo>
                  <a:lnTo>
                    <a:pt x="0" y="0"/>
                  </a:lnTo>
                  <a:lnTo>
                    <a:pt x="11548872" y="0"/>
                  </a:lnTo>
                  <a:lnTo>
                    <a:pt x="11548872" y="91813"/>
                  </a:lnTo>
                  <a:lnTo>
                    <a:pt x="376669" y="91813"/>
                  </a:lnTo>
                  <a:lnTo>
                    <a:pt x="362642" y="92156"/>
                  </a:lnTo>
                  <a:lnTo>
                    <a:pt x="320966" y="97299"/>
                  </a:lnTo>
                  <a:lnTo>
                    <a:pt x="280493" y="108496"/>
                  </a:lnTo>
                  <a:lnTo>
                    <a:pt x="242071" y="125525"/>
                  </a:lnTo>
                  <a:lnTo>
                    <a:pt x="206566" y="148011"/>
                  </a:lnTo>
                  <a:lnTo>
                    <a:pt x="174771" y="175442"/>
                  </a:lnTo>
                  <a:lnTo>
                    <a:pt x="147340" y="207237"/>
                  </a:lnTo>
                  <a:lnTo>
                    <a:pt x="124853" y="242742"/>
                  </a:lnTo>
                  <a:lnTo>
                    <a:pt x="107825" y="281164"/>
                  </a:lnTo>
                  <a:lnTo>
                    <a:pt x="96628" y="321636"/>
                  </a:lnTo>
                  <a:lnTo>
                    <a:pt x="91485" y="363312"/>
                  </a:lnTo>
                  <a:lnTo>
                    <a:pt x="91142" y="377340"/>
                  </a:lnTo>
                  <a:lnTo>
                    <a:pt x="91142" y="3004186"/>
                  </a:lnTo>
                  <a:lnTo>
                    <a:pt x="94228" y="3046065"/>
                  </a:lnTo>
                  <a:lnTo>
                    <a:pt x="103433" y="3087070"/>
                  </a:lnTo>
                  <a:lnTo>
                    <a:pt x="118561" y="3126280"/>
                  </a:lnTo>
                  <a:lnTo>
                    <a:pt x="139262" y="3162816"/>
                  </a:lnTo>
                  <a:lnTo>
                    <a:pt x="165094" y="3195922"/>
                  </a:lnTo>
                  <a:lnTo>
                    <a:pt x="195530" y="3224904"/>
                  </a:lnTo>
                  <a:lnTo>
                    <a:pt x="229892" y="3249101"/>
                  </a:lnTo>
                  <a:lnTo>
                    <a:pt x="267402" y="3267978"/>
                  </a:lnTo>
                  <a:lnTo>
                    <a:pt x="307274" y="3281153"/>
                  </a:lnTo>
                  <a:lnTo>
                    <a:pt x="348682" y="3288341"/>
                  </a:lnTo>
                  <a:lnTo>
                    <a:pt x="376669" y="3289713"/>
                  </a:lnTo>
                  <a:lnTo>
                    <a:pt x="11548872" y="3289713"/>
                  </a:lnTo>
                  <a:lnTo>
                    <a:pt x="11548872" y="3508617"/>
                  </a:lnTo>
                  <a:close/>
                </a:path>
                <a:path w="11549380" h="3509009">
                  <a:moveTo>
                    <a:pt x="11548872" y="3289713"/>
                  </a:moveTo>
                  <a:lnTo>
                    <a:pt x="11036335" y="3289713"/>
                  </a:lnTo>
                  <a:lnTo>
                    <a:pt x="11050361" y="3289370"/>
                  </a:lnTo>
                  <a:lnTo>
                    <a:pt x="11064321" y="3288341"/>
                  </a:lnTo>
                  <a:lnTo>
                    <a:pt x="11105728" y="3281153"/>
                  </a:lnTo>
                  <a:lnTo>
                    <a:pt x="11145600" y="3267978"/>
                  </a:lnTo>
                  <a:lnTo>
                    <a:pt x="11183109" y="3249101"/>
                  </a:lnTo>
                  <a:lnTo>
                    <a:pt x="11217472" y="3224904"/>
                  </a:lnTo>
                  <a:lnTo>
                    <a:pt x="11247908" y="3195922"/>
                  </a:lnTo>
                  <a:lnTo>
                    <a:pt x="11273740" y="3162815"/>
                  </a:lnTo>
                  <a:lnTo>
                    <a:pt x="11294440" y="3126280"/>
                  </a:lnTo>
                  <a:lnTo>
                    <a:pt x="11309568" y="3087070"/>
                  </a:lnTo>
                  <a:lnTo>
                    <a:pt x="11318774" y="3046065"/>
                  </a:lnTo>
                  <a:lnTo>
                    <a:pt x="11321861" y="3004186"/>
                  </a:lnTo>
                  <a:lnTo>
                    <a:pt x="11321861" y="377340"/>
                  </a:lnTo>
                  <a:lnTo>
                    <a:pt x="11318774" y="335461"/>
                  </a:lnTo>
                  <a:lnTo>
                    <a:pt x="11309568" y="294454"/>
                  </a:lnTo>
                  <a:lnTo>
                    <a:pt x="11294440" y="255245"/>
                  </a:lnTo>
                  <a:lnTo>
                    <a:pt x="11273740" y="218709"/>
                  </a:lnTo>
                  <a:lnTo>
                    <a:pt x="11247908" y="185603"/>
                  </a:lnTo>
                  <a:lnTo>
                    <a:pt x="11217472" y="156622"/>
                  </a:lnTo>
                  <a:lnTo>
                    <a:pt x="11183110" y="132425"/>
                  </a:lnTo>
                  <a:lnTo>
                    <a:pt x="11145600" y="113547"/>
                  </a:lnTo>
                  <a:lnTo>
                    <a:pt x="11105727" y="100372"/>
                  </a:lnTo>
                  <a:lnTo>
                    <a:pt x="11064320" y="93185"/>
                  </a:lnTo>
                  <a:lnTo>
                    <a:pt x="11036335" y="91813"/>
                  </a:lnTo>
                  <a:lnTo>
                    <a:pt x="11548872" y="91813"/>
                  </a:lnTo>
                  <a:lnTo>
                    <a:pt x="11548872" y="3289713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4061" y="3671876"/>
              <a:ext cx="11221720" cy="3188970"/>
            </a:xfrm>
            <a:custGeom>
              <a:avLst/>
              <a:gdLst/>
              <a:ahLst/>
              <a:cxnLst/>
              <a:rect l="l" t="t" r="r" b="b"/>
              <a:pathLst>
                <a:path w="11221720" h="3188970">
                  <a:moveTo>
                    <a:pt x="0" y="2907614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10940433" y="0"/>
                  </a:lnTo>
                  <a:lnTo>
                    <a:pt x="10981631" y="3038"/>
                  </a:lnTo>
                  <a:lnTo>
                    <a:pt x="11021936" y="12089"/>
                  </a:lnTo>
                  <a:lnTo>
                    <a:pt x="11060477" y="26956"/>
                  </a:lnTo>
                  <a:lnTo>
                    <a:pt x="11096419" y="47317"/>
                  </a:lnTo>
                  <a:lnTo>
                    <a:pt x="11128986" y="72732"/>
                  </a:lnTo>
                  <a:lnTo>
                    <a:pt x="11157469" y="102650"/>
                  </a:lnTo>
                  <a:lnTo>
                    <a:pt x="11181256" y="136424"/>
                  </a:lnTo>
                  <a:lnTo>
                    <a:pt x="11199829" y="173322"/>
                  </a:lnTo>
                  <a:lnTo>
                    <a:pt x="11212787" y="212546"/>
                  </a:lnTo>
                  <a:lnTo>
                    <a:pt x="11219851" y="253247"/>
                  </a:lnTo>
                  <a:lnTo>
                    <a:pt x="11221201" y="280767"/>
                  </a:lnTo>
                  <a:lnTo>
                    <a:pt x="11221201" y="2907614"/>
                  </a:lnTo>
                  <a:lnTo>
                    <a:pt x="11218163" y="2948811"/>
                  </a:lnTo>
                  <a:lnTo>
                    <a:pt x="11209110" y="2989117"/>
                  </a:lnTo>
                  <a:lnTo>
                    <a:pt x="11194245" y="3027657"/>
                  </a:lnTo>
                  <a:lnTo>
                    <a:pt x="11173883" y="3063600"/>
                  </a:lnTo>
                  <a:lnTo>
                    <a:pt x="11148469" y="3096166"/>
                  </a:lnTo>
                  <a:lnTo>
                    <a:pt x="11118551" y="3124650"/>
                  </a:lnTo>
                  <a:lnTo>
                    <a:pt x="11084777" y="3148436"/>
                  </a:lnTo>
                  <a:lnTo>
                    <a:pt x="11047878" y="3167009"/>
                  </a:lnTo>
                  <a:lnTo>
                    <a:pt x="11008654" y="3179967"/>
                  </a:lnTo>
                  <a:lnTo>
                    <a:pt x="10967953" y="3187029"/>
                  </a:lnTo>
                  <a:lnTo>
                    <a:pt x="10940433" y="3188382"/>
                  </a:lnTo>
                  <a:lnTo>
                    <a:pt x="280767" y="3188382"/>
                  </a:lnTo>
                  <a:lnTo>
                    <a:pt x="239570" y="3185343"/>
                  </a:lnTo>
                  <a:lnTo>
                    <a:pt x="199265" y="3176292"/>
                  </a:lnTo>
                  <a:lnTo>
                    <a:pt x="160724" y="3161425"/>
                  </a:lnTo>
                  <a:lnTo>
                    <a:pt x="124781" y="3141063"/>
                  </a:lnTo>
                  <a:lnTo>
                    <a:pt x="92215" y="3115649"/>
                  </a:lnTo>
                  <a:lnTo>
                    <a:pt x="63731" y="3085731"/>
                  </a:lnTo>
                  <a:lnTo>
                    <a:pt x="39945" y="3051957"/>
                  </a:lnTo>
                  <a:lnTo>
                    <a:pt x="21372" y="3015059"/>
                  </a:lnTo>
                  <a:lnTo>
                    <a:pt x="8414" y="2975835"/>
                  </a:lnTo>
                  <a:lnTo>
                    <a:pt x="1351" y="2935134"/>
                  </a:lnTo>
                  <a:lnTo>
                    <a:pt x="0" y="2907614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39365" y="3768628"/>
            <a:ext cx="10734675" cy="289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635" algn="ctr">
              <a:lnSpc>
                <a:spcPct val="100000"/>
              </a:lnSpc>
              <a:spcBef>
                <a:spcPts val="95"/>
              </a:spcBef>
            </a:pPr>
            <a:r>
              <a:rPr sz="1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Key</a:t>
            </a:r>
            <a:r>
              <a:rPr sz="1800" b="1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Insights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1650"/>
              </a:lnSpc>
              <a:spcBef>
                <a:spcPts val="1320"/>
              </a:spcBef>
            </a:pP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reveals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significant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disparity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manufacturing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costs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between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highest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lowest-priced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products.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While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4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AQ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HOME</a:t>
            </a:r>
            <a:r>
              <a:rPr sz="14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Allin1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Gen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2 </a:t>
            </a:r>
            <a:r>
              <a:rPr sz="1400" spc="-3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incurs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manufacturing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cost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$241,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4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AQ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Master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wired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x1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Ms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has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notably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lower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cost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$1.</a:t>
            </a:r>
            <a:r>
              <a:rPr sz="1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This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wide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range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underscores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importance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cost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optimization strategies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pricing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considerations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 product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development and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marketing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decisions.</a:t>
            </a:r>
            <a:endParaRPr sz="1400">
              <a:latin typeface="Times New Roman"/>
              <a:cs typeface="Times New Roman"/>
            </a:endParaRPr>
          </a:p>
          <a:p>
            <a:pPr marL="12700" marR="242570">
              <a:lnSpc>
                <a:spcPts val="1720"/>
              </a:lnSpc>
              <a:spcBef>
                <a:spcPts val="1290"/>
              </a:spcBef>
            </a:pP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Products</a:t>
            </a:r>
            <a:r>
              <a:rPr sz="15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sz="15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advanced</a:t>
            </a:r>
            <a:r>
              <a:rPr sz="15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15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sz="15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intricate</a:t>
            </a:r>
            <a:r>
              <a:rPr sz="15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designs</a:t>
            </a:r>
            <a:r>
              <a:rPr sz="15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are</a:t>
            </a:r>
            <a:r>
              <a:rPr sz="15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likely</a:t>
            </a:r>
            <a:r>
              <a:rPr sz="15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5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incur</a:t>
            </a:r>
            <a:r>
              <a:rPr sz="15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higher</a:t>
            </a:r>
            <a:r>
              <a:rPr sz="15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manufacturing</a:t>
            </a:r>
            <a:r>
              <a:rPr sz="15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costs</a:t>
            </a:r>
            <a:r>
              <a:rPr sz="15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due</a:t>
            </a:r>
            <a:r>
              <a:rPr sz="15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5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5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use</a:t>
            </a:r>
            <a:r>
              <a:rPr sz="15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15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premium</a:t>
            </a:r>
            <a:r>
              <a:rPr sz="15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materials</a:t>
            </a:r>
            <a:r>
              <a:rPr sz="15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or </a:t>
            </a:r>
            <a:r>
              <a:rPr sz="1500" spc="-3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sophisticated manufacturing processes.</a:t>
            </a:r>
            <a:endParaRPr sz="1500">
              <a:latin typeface="Times New Roman"/>
              <a:cs typeface="Times New Roman"/>
            </a:endParaRPr>
          </a:p>
          <a:p>
            <a:pPr marL="12700" marR="131445">
              <a:lnSpc>
                <a:spcPts val="1720"/>
              </a:lnSpc>
              <a:spcBef>
                <a:spcPts val="1280"/>
              </a:spcBef>
            </a:pP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5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cost</a:t>
            </a:r>
            <a:r>
              <a:rPr sz="15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15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raw</a:t>
            </a:r>
            <a:r>
              <a:rPr sz="15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materials</a:t>
            </a:r>
            <a:r>
              <a:rPr sz="15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5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components</a:t>
            </a:r>
            <a:r>
              <a:rPr sz="15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directly</a:t>
            </a:r>
            <a:r>
              <a:rPr sz="15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impacts</a:t>
            </a:r>
            <a:r>
              <a:rPr sz="15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manufacturing</a:t>
            </a:r>
            <a:r>
              <a:rPr sz="15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costs.</a:t>
            </a:r>
            <a:r>
              <a:rPr sz="15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Products</a:t>
            </a:r>
            <a:r>
              <a:rPr sz="15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requiring</a:t>
            </a:r>
            <a:r>
              <a:rPr sz="15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expensive</a:t>
            </a:r>
            <a:r>
              <a:rPr sz="15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sz="15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specialized</a:t>
            </a:r>
            <a:r>
              <a:rPr sz="15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materials</a:t>
            </a:r>
            <a:r>
              <a:rPr sz="15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will </a:t>
            </a:r>
            <a:r>
              <a:rPr sz="1500" spc="-3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have higher manufacturing</a:t>
            </a:r>
            <a:r>
              <a:rPr sz="15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costs compared to</a:t>
            </a:r>
            <a:r>
              <a:rPr sz="15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those with simpler</a:t>
            </a:r>
            <a:r>
              <a:rPr sz="15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components.</a:t>
            </a:r>
            <a:endParaRPr sz="1500">
              <a:latin typeface="Times New Roman"/>
              <a:cs typeface="Times New Roman"/>
            </a:endParaRPr>
          </a:p>
          <a:p>
            <a:pPr marL="12700" marR="118110">
              <a:lnSpc>
                <a:spcPts val="1720"/>
              </a:lnSpc>
              <a:spcBef>
                <a:spcPts val="1280"/>
              </a:spcBef>
            </a:pP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5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efficiency</a:t>
            </a:r>
            <a:r>
              <a:rPr sz="15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15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manufacturing</a:t>
            </a:r>
            <a:r>
              <a:rPr sz="15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processes</a:t>
            </a:r>
            <a:r>
              <a:rPr sz="15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5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production</a:t>
            </a:r>
            <a:r>
              <a:rPr sz="15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techniques</a:t>
            </a:r>
            <a:r>
              <a:rPr sz="15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can</a:t>
            </a:r>
            <a:r>
              <a:rPr sz="15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0D0D0D"/>
                </a:solidFill>
                <a:latin typeface="Times New Roman"/>
                <a:cs typeface="Times New Roman"/>
              </a:rPr>
              <a:t>affect</a:t>
            </a:r>
            <a:r>
              <a:rPr sz="15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costs.</a:t>
            </a:r>
            <a:r>
              <a:rPr sz="15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Streamlined</a:t>
            </a:r>
            <a:r>
              <a:rPr sz="15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5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automated</a:t>
            </a:r>
            <a:r>
              <a:rPr sz="15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processes</a:t>
            </a:r>
            <a:r>
              <a:rPr sz="15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tend</a:t>
            </a:r>
            <a:r>
              <a:rPr sz="15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5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reduce </a:t>
            </a:r>
            <a:r>
              <a:rPr sz="1500" spc="-3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manufacturing costs, while</a:t>
            </a:r>
            <a:r>
              <a:rPr sz="15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manual or labor-intensive</a:t>
            </a:r>
            <a:r>
              <a:rPr sz="15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methods may increase</a:t>
            </a:r>
            <a:r>
              <a:rPr sz="15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D0D0D"/>
                </a:solidFill>
                <a:latin typeface="Times New Roman"/>
                <a:cs typeface="Times New Roman"/>
              </a:rPr>
              <a:t>costs.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04477" y="278866"/>
            <a:ext cx="9555480" cy="980440"/>
            <a:chOff x="704477" y="278866"/>
            <a:chExt cx="9555480" cy="980440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477" y="278866"/>
              <a:ext cx="799474" cy="7804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233" y="278866"/>
              <a:ext cx="847062" cy="84706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849624" y="292608"/>
              <a:ext cx="6410325" cy="966469"/>
            </a:xfrm>
            <a:custGeom>
              <a:avLst/>
              <a:gdLst/>
              <a:ahLst/>
              <a:cxnLst/>
              <a:rect l="l" t="t" r="r" b="b"/>
              <a:pathLst>
                <a:path w="6410325" h="966469">
                  <a:moveTo>
                    <a:pt x="6409944" y="966216"/>
                  </a:moveTo>
                  <a:lnTo>
                    <a:pt x="0" y="966216"/>
                  </a:lnTo>
                  <a:lnTo>
                    <a:pt x="0" y="0"/>
                  </a:lnTo>
                  <a:lnTo>
                    <a:pt x="6409944" y="0"/>
                  </a:lnTo>
                  <a:lnTo>
                    <a:pt x="6409944" y="90951"/>
                  </a:lnTo>
                  <a:lnTo>
                    <a:pt x="347798" y="90951"/>
                  </a:lnTo>
                  <a:lnTo>
                    <a:pt x="335173" y="91260"/>
                  </a:lnTo>
                  <a:lnTo>
                    <a:pt x="285342" y="98655"/>
                  </a:lnTo>
                  <a:lnTo>
                    <a:pt x="237912" y="115629"/>
                  </a:lnTo>
                  <a:lnTo>
                    <a:pt x="194704" y="141530"/>
                  </a:lnTo>
                  <a:lnTo>
                    <a:pt x="157381" y="175362"/>
                  </a:lnTo>
                  <a:lnTo>
                    <a:pt x="127374" y="215827"/>
                  </a:lnTo>
                  <a:lnTo>
                    <a:pt x="105838" y="261367"/>
                  </a:lnTo>
                  <a:lnTo>
                    <a:pt x="93601" y="310234"/>
                  </a:lnTo>
                  <a:lnTo>
                    <a:pt x="90823" y="347925"/>
                  </a:lnTo>
                  <a:lnTo>
                    <a:pt x="90823" y="481171"/>
                  </a:lnTo>
                  <a:lnTo>
                    <a:pt x="95761" y="531304"/>
                  </a:lnTo>
                  <a:lnTo>
                    <a:pt x="110384" y="579511"/>
                  </a:lnTo>
                  <a:lnTo>
                    <a:pt x="134131" y="623938"/>
                  </a:lnTo>
                  <a:lnTo>
                    <a:pt x="166089" y="662879"/>
                  </a:lnTo>
                  <a:lnTo>
                    <a:pt x="205030" y="694837"/>
                  </a:lnTo>
                  <a:lnTo>
                    <a:pt x="249457" y="718584"/>
                  </a:lnTo>
                  <a:lnTo>
                    <a:pt x="297664" y="733208"/>
                  </a:lnTo>
                  <a:lnTo>
                    <a:pt x="347798" y="738145"/>
                  </a:lnTo>
                  <a:lnTo>
                    <a:pt x="6409944" y="738145"/>
                  </a:lnTo>
                  <a:lnTo>
                    <a:pt x="6409944" y="966216"/>
                  </a:lnTo>
                  <a:close/>
                </a:path>
                <a:path w="6410325" h="966469">
                  <a:moveTo>
                    <a:pt x="6409944" y="738145"/>
                  </a:moveTo>
                  <a:lnTo>
                    <a:pt x="5925087" y="738145"/>
                  </a:lnTo>
                  <a:lnTo>
                    <a:pt x="5937711" y="737837"/>
                  </a:lnTo>
                  <a:lnTo>
                    <a:pt x="5950275" y="736911"/>
                  </a:lnTo>
                  <a:lnTo>
                    <a:pt x="5999682" y="727083"/>
                  </a:lnTo>
                  <a:lnTo>
                    <a:pt x="6046223" y="707805"/>
                  </a:lnTo>
                  <a:lnTo>
                    <a:pt x="6088111" y="679817"/>
                  </a:lnTo>
                  <a:lnTo>
                    <a:pt x="6123732" y="644196"/>
                  </a:lnTo>
                  <a:lnTo>
                    <a:pt x="6151719" y="602309"/>
                  </a:lnTo>
                  <a:lnTo>
                    <a:pt x="6170997" y="555768"/>
                  </a:lnTo>
                  <a:lnTo>
                    <a:pt x="6180826" y="506359"/>
                  </a:lnTo>
                  <a:lnTo>
                    <a:pt x="6182061" y="481171"/>
                  </a:lnTo>
                  <a:lnTo>
                    <a:pt x="6182061" y="347925"/>
                  </a:lnTo>
                  <a:lnTo>
                    <a:pt x="6177122" y="297792"/>
                  </a:lnTo>
                  <a:lnTo>
                    <a:pt x="6162499" y="249586"/>
                  </a:lnTo>
                  <a:lnTo>
                    <a:pt x="6138752" y="205158"/>
                  </a:lnTo>
                  <a:lnTo>
                    <a:pt x="6106794" y="166217"/>
                  </a:lnTo>
                  <a:lnTo>
                    <a:pt x="6067853" y="134259"/>
                  </a:lnTo>
                  <a:lnTo>
                    <a:pt x="6023425" y="110512"/>
                  </a:lnTo>
                  <a:lnTo>
                    <a:pt x="5975219" y="95889"/>
                  </a:lnTo>
                  <a:lnTo>
                    <a:pt x="5925087" y="90951"/>
                  </a:lnTo>
                  <a:lnTo>
                    <a:pt x="6409944" y="90951"/>
                  </a:lnTo>
                  <a:lnTo>
                    <a:pt x="6409944" y="738145"/>
                  </a:lnTo>
                  <a:close/>
                </a:path>
              </a:pathLst>
            </a:custGeom>
            <a:solidFill>
              <a:srgbClr val="CCCCCC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45206" y="388318"/>
              <a:ext cx="6082030" cy="638175"/>
            </a:xfrm>
            <a:custGeom>
              <a:avLst/>
              <a:gdLst/>
              <a:ahLst/>
              <a:cxnLst/>
              <a:rect l="l" t="t" r="r" b="b"/>
              <a:pathLst>
                <a:path w="6082030" h="638175">
                  <a:moveTo>
                    <a:pt x="0" y="385461"/>
                  </a:moveTo>
                  <a:lnTo>
                    <a:pt x="0" y="252215"/>
                  </a:lnTo>
                  <a:lnTo>
                    <a:pt x="0" y="243954"/>
                  </a:lnTo>
                  <a:lnTo>
                    <a:pt x="404" y="235714"/>
                  </a:lnTo>
                  <a:lnTo>
                    <a:pt x="1214" y="227493"/>
                  </a:lnTo>
                  <a:lnTo>
                    <a:pt x="2024" y="219273"/>
                  </a:lnTo>
                  <a:lnTo>
                    <a:pt x="3234" y="211112"/>
                  </a:lnTo>
                  <a:lnTo>
                    <a:pt x="13258" y="171096"/>
                  </a:lnTo>
                  <a:lnTo>
                    <a:pt x="19198" y="155696"/>
                  </a:lnTo>
                  <a:lnTo>
                    <a:pt x="22359" y="148065"/>
                  </a:lnTo>
                  <a:lnTo>
                    <a:pt x="25887" y="140606"/>
                  </a:lnTo>
                  <a:lnTo>
                    <a:pt x="29781" y="133321"/>
                  </a:lnTo>
                  <a:lnTo>
                    <a:pt x="33675" y="126036"/>
                  </a:lnTo>
                  <a:lnTo>
                    <a:pt x="57250" y="92211"/>
                  </a:lnTo>
                  <a:lnTo>
                    <a:pt x="85826" y="62490"/>
                  </a:lnTo>
                  <a:lnTo>
                    <a:pt x="92211" y="57250"/>
                  </a:lnTo>
                  <a:lnTo>
                    <a:pt x="98596" y="52009"/>
                  </a:lnTo>
                  <a:lnTo>
                    <a:pt x="133321" y="29781"/>
                  </a:lnTo>
                  <a:lnTo>
                    <a:pt x="140606" y="25887"/>
                  </a:lnTo>
                  <a:lnTo>
                    <a:pt x="148065" y="22359"/>
                  </a:lnTo>
                  <a:lnTo>
                    <a:pt x="155696" y="19198"/>
                  </a:lnTo>
                  <a:lnTo>
                    <a:pt x="163328" y="16037"/>
                  </a:lnTo>
                  <a:lnTo>
                    <a:pt x="203010" y="4846"/>
                  </a:lnTo>
                  <a:lnTo>
                    <a:pt x="227493" y="1214"/>
                  </a:lnTo>
                  <a:lnTo>
                    <a:pt x="235714" y="404"/>
                  </a:lnTo>
                  <a:lnTo>
                    <a:pt x="243954" y="0"/>
                  </a:lnTo>
                  <a:lnTo>
                    <a:pt x="252215" y="0"/>
                  </a:lnTo>
                  <a:lnTo>
                    <a:pt x="5829504" y="0"/>
                  </a:lnTo>
                  <a:lnTo>
                    <a:pt x="5837765" y="0"/>
                  </a:lnTo>
                  <a:lnTo>
                    <a:pt x="5846005" y="404"/>
                  </a:lnTo>
                  <a:lnTo>
                    <a:pt x="5886811" y="6457"/>
                  </a:lnTo>
                  <a:lnTo>
                    <a:pt x="5902718" y="10860"/>
                  </a:lnTo>
                  <a:lnTo>
                    <a:pt x="5910623" y="13258"/>
                  </a:lnTo>
                  <a:lnTo>
                    <a:pt x="5948398" y="29781"/>
                  </a:lnTo>
                  <a:lnTo>
                    <a:pt x="5955683" y="33675"/>
                  </a:lnTo>
                  <a:lnTo>
                    <a:pt x="5962759" y="37916"/>
                  </a:lnTo>
                  <a:lnTo>
                    <a:pt x="5969628" y="42505"/>
                  </a:lnTo>
                  <a:lnTo>
                    <a:pt x="5976496" y="47095"/>
                  </a:lnTo>
                  <a:lnTo>
                    <a:pt x="6007848" y="73872"/>
                  </a:lnTo>
                  <a:lnTo>
                    <a:pt x="6024470" y="92211"/>
                  </a:lnTo>
                  <a:lnTo>
                    <a:pt x="6029710" y="98596"/>
                  </a:lnTo>
                  <a:lnTo>
                    <a:pt x="6051938" y="133321"/>
                  </a:lnTo>
                  <a:lnTo>
                    <a:pt x="6055832" y="140606"/>
                  </a:lnTo>
                  <a:lnTo>
                    <a:pt x="6059360" y="148065"/>
                  </a:lnTo>
                  <a:lnTo>
                    <a:pt x="6062521" y="155696"/>
                  </a:lnTo>
                  <a:lnTo>
                    <a:pt x="6065682" y="163328"/>
                  </a:lnTo>
                  <a:lnTo>
                    <a:pt x="6076873" y="203010"/>
                  </a:lnTo>
                  <a:lnTo>
                    <a:pt x="6078485" y="211112"/>
                  </a:lnTo>
                  <a:lnTo>
                    <a:pt x="6079696" y="219273"/>
                  </a:lnTo>
                  <a:lnTo>
                    <a:pt x="6080506" y="227493"/>
                  </a:lnTo>
                  <a:lnTo>
                    <a:pt x="6081315" y="235714"/>
                  </a:lnTo>
                  <a:lnTo>
                    <a:pt x="6081720" y="243954"/>
                  </a:lnTo>
                  <a:lnTo>
                    <a:pt x="6081720" y="252215"/>
                  </a:lnTo>
                  <a:lnTo>
                    <a:pt x="6081720" y="385461"/>
                  </a:lnTo>
                  <a:lnTo>
                    <a:pt x="6078485" y="426564"/>
                  </a:lnTo>
                  <a:lnTo>
                    <a:pt x="6076873" y="434665"/>
                  </a:lnTo>
                  <a:lnTo>
                    <a:pt x="6075262" y="442767"/>
                  </a:lnTo>
                  <a:lnTo>
                    <a:pt x="6062521" y="481979"/>
                  </a:lnTo>
                  <a:lnTo>
                    <a:pt x="6059360" y="489611"/>
                  </a:lnTo>
                  <a:lnTo>
                    <a:pt x="6055832" y="497069"/>
                  </a:lnTo>
                  <a:lnTo>
                    <a:pt x="6051938" y="504354"/>
                  </a:lnTo>
                  <a:lnTo>
                    <a:pt x="6048045" y="511639"/>
                  </a:lnTo>
                  <a:lnTo>
                    <a:pt x="6043803" y="518716"/>
                  </a:lnTo>
                  <a:lnTo>
                    <a:pt x="6039214" y="525584"/>
                  </a:lnTo>
                  <a:lnTo>
                    <a:pt x="6034624" y="532452"/>
                  </a:lnTo>
                  <a:lnTo>
                    <a:pt x="6007848" y="563804"/>
                  </a:lnTo>
                  <a:lnTo>
                    <a:pt x="6002007" y="569645"/>
                  </a:lnTo>
                  <a:lnTo>
                    <a:pt x="5969628" y="595170"/>
                  </a:lnTo>
                  <a:lnTo>
                    <a:pt x="5962759" y="599759"/>
                  </a:lnTo>
                  <a:lnTo>
                    <a:pt x="5955683" y="604001"/>
                  </a:lnTo>
                  <a:lnTo>
                    <a:pt x="5948398" y="607895"/>
                  </a:lnTo>
                  <a:lnTo>
                    <a:pt x="5941113" y="611789"/>
                  </a:lnTo>
                  <a:lnTo>
                    <a:pt x="5902718" y="626816"/>
                  </a:lnTo>
                  <a:lnTo>
                    <a:pt x="5878709" y="632830"/>
                  </a:lnTo>
                  <a:lnTo>
                    <a:pt x="5870607" y="634441"/>
                  </a:lnTo>
                  <a:lnTo>
                    <a:pt x="5862446" y="635652"/>
                  </a:lnTo>
                  <a:lnTo>
                    <a:pt x="5854226" y="636461"/>
                  </a:lnTo>
                  <a:lnTo>
                    <a:pt x="5846005" y="637271"/>
                  </a:lnTo>
                  <a:lnTo>
                    <a:pt x="5837765" y="637676"/>
                  </a:lnTo>
                  <a:lnTo>
                    <a:pt x="5829504" y="637676"/>
                  </a:lnTo>
                  <a:lnTo>
                    <a:pt x="252215" y="637676"/>
                  </a:lnTo>
                  <a:lnTo>
                    <a:pt x="243954" y="637676"/>
                  </a:lnTo>
                  <a:lnTo>
                    <a:pt x="235714" y="637271"/>
                  </a:lnTo>
                  <a:lnTo>
                    <a:pt x="227493" y="636461"/>
                  </a:lnTo>
                  <a:lnTo>
                    <a:pt x="219273" y="635652"/>
                  </a:lnTo>
                  <a:lnTo>
                    <a:pt x="211112" y="634441"/>
                  </a:lnTo>
                  <a:lnTo>
                    <a:pt x="203010" y="632830"/>
                  </a:lnTo>
                  <a:lnTo>
                    <a:pt x="194908" y="631218"/>
                  </a:lnTo>
                  <a:lnTo>
                    <a:pt x="155696" y="618477"/>
                  </a:lnTo>
                  <a:lnTo>
                    <a:pt x="133321" y="607895"/>
                  </a:lnTo>
                  <a:lnTo>
                    <a:pt x="126036" y="604001"/>
                  </a:lnTo>
                  <a:lnTo>
                    <a:pt x="118960" y="599759"/>
                  </a:lnTo>
                  <a:lnTo>
                    <a:pt x="112091" y="595170"/>
                  </a:lnTo>
                  <a:lnTo>
                    <a:pt x="105223" y="590581"/>
                  </a:lnTo>
                  <a:lnTo>
                    <a:pt x="73872" y="563804"/>
                  </a:lnTo>
                  <a:lnTo>
                    <a:pt x="68031" y="557963"/>
                  </a:lnTo>
                  <a:lnTo>
                    <a:pt x="42505" y="525584"/>
                  </a:lnTo>
                  <a:lnTo>
                    <a:pt x="37916" y="518716"/>
                  </a:lnTo>
                  <a:lnTo>
                    <a:pt x="33675" y="511639"/>
                  </a:lnTo>
                  <a:lnTo>
                    <a:pt x="29781" y="504354"/>
                  </a:lnTo>
                  <a:lnTo>
                    <a:pt x="25887" y="497069"/>
                  </a:lnTo>
                  <a:lnTo>
                    <a:pt x="22359" y="489611"/>
                  </a:lnTo>
                  <a:lnTo>
                    <a:pt x="19198" y="481979"/>
                  </a:lnTo>
                  <a:lnTo>
                    <a:pt x="16037" y="474348"/>
                  </a:lnTo>
                  <a:lnTo>
                    <a:pt x="4846" y="434665"/>
                  </a:lnTo>
                  <a:lnTo>
                    <a:pt x="3234" y="426564"/>
                  </a:lnTo>
                  <a:lnTo>
                    <a:pt x="2024" y="418403"/>
                  </a:lnTo>
                  <a:lnTo>
                    <a:pt x="1214" y="410182"/>
                  </a:lnTo>
                  <a:lnTo>
                    <a:pt x="404" y="401961"/>
                  </a:lnTo>
                  <a:lnTo>
                    <a:pt x="0" y="393721"/>
                  </a:lnTo>
                  <a:lnTo>
                    <a:pt x="0" y="385461"/>
                  </a:lnTo>
                  <a:close/>
                </a:path>
              </a:pathLst>
            </a:custGeom>
            <a:ln w="9517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889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Conversion</a:t>
            </a:r>
            <a:r>
              <a:rPr spc="-10" dirty="0"/>
              <a:t> </a:t>
            </a:r>
            <a:r>
              <a:rPr spc="-15" dirty="0"/>
              <a:t>from</a:t>
            </a:r>
            <a:r>
              <a:rPr spc="-5" dirty="0"/>
              <a:t> Output to</a:t>
            </a:r>
            <a:r>
              <a:rPr spc="-50" dirty="0"/>
              <a:t> </a:t>
            </a:r>
            <a:r>
              <a:rPr spc="-15" dirty="0"/>
              <a:t>Visuals</a:t>
            </a:r>
          </a:p>
        </p:txBody>
      </p:sp>
      <p:grpSp>
        <p:nvGrpSpPr>
          <p:cNvPr id="27" name="object 27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28" name="object 28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1218247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82475" y="0"/>
                </a:lnTo>
                <a:lnTo>
                  <a:pt x="12182475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972055" y="2221992"/>
            <a:ext cx="4383405" cy="4145279"/>
            <a:chOff x="1972055" y="2221992"/>
            <a:chExt cx="4383405" cy="4145279"/>
          </a:xfrm>
        </p:grpSpPr>
        <p:sp>
          <p:nvSpPr>
            <p:cNvPr id="5" name="object 5"/>
            <p:cNvSpPr/>
            <p:nvPr/>
          </p:nvSpPr>
          <p:spPr>
            <a:xfrm>
              <a:off x="1972055" y="2221992"/>
              <a:ext cx="4383405" cy="4145279"/>
            </a:xfrm>
            <a:custGeom>
              <a:avLst/>
              <a:gdLst/>
              <a:ahLst/>
              <a:cxnLst/>
              <a:rect l="l" t="t" r="r" b="b"/>
              <a:pathLst>
                <a:path w="4383405" h="4145279">
                  <a:moveTo>
                    <a:pt x="4383024" y="4145280"/>
                  </a:moveTo>
                  <a:lnTo>
                    <a:pt x="0" y="4145280"/>
                  </a:lnTo>
                  <a:lnTo>
                    <a:pt x="0" y="0"/>
                  </a:lnTo>
                  <a:lnTo>
                    <a:pt x="4383024" y="0"/>
                  </a:lnTo>
                  <a:lnTo>
                    <a:pt x="4383024" y="93632"/>
                  </a:lnTo>
                  <a:lnTo>
                    <a:pt x="378959" y="93632"/>
                  </a:lnTo>
                  <a:lnTo>
                    <a:pt x="364932" y="93975"/>
                  </a:lnTo>
                  <a:lnTo>
                    <a:pt x="323255" y="99118"/>
                  </a:lnTo>
                  <a:lnTo>
                    <a:pt x="282783" y="110315"/>
                  </a:lnTo>
                  <a:lnTo>
                    <a:pt x="244361" y="127343"/>
                  </a:lnTo>
                  <a:lnTo>
                    <a:pt x="208856" y="149830"/>
                  </a:lnTo>
                  <a:lnTo>
                    <a:pt x="177061" y="177260"/>
                  </a:lnTo>
                  <a:lnTo>
                    <a:pt x="149630" y="209055"/>
                  </a:lnTo>
                  <a:lnTo>
                    <a:pt x="127144" y="244560"/>
                  </a:lnTo>
                  <a:lnTo>
                    <a:pt x="110115" y="282982"/>
                  </a:lnTo>
                  <a:lnTo>
                    <a:pt x="98919" y="323455"/>
                  </a:lnTo>
                  <a:lnTo>
                    <a:pt x="93775" y="365131"/>
                  </a:lnTo>
                  <a:lnTo>
                    <a:pt x="93432" y="379158"/>
                  </a:lnTo>
                  <a:lnTo>
                    <a:pt x="93432" y="3634164"/>
                  </a:lnTo>
                  <a:lnTo>
                    <a:pt x="96518" y="3676043"/>
                  </a:lnTo>
                  <a:lnTo>
                    <a:pt x="105724" y="3717048"/>
                  </a:lnTo>
                  <a:lnTo>
                    <a:pt x="120851" y="3756258"/>
                  </a:lnTo>
                  <a:lnTo>
                    <a:pt x="141552" y="3792794"/>
                  </a:lnTo>
                  <a:lnTo>
                    <a:pt x="167385" y="3825900"/>
                  </a:lnTo>
                  <a:lnTo>
                    <a:pt x="197821" y="3854881"/>
                  </a:lnTo>
                  <a:lnTo>
                    <a:pt x="232182" y="3879078"/>
                  </a:lnTo>
                  <a:lnTo>
                    <a:pt x="269692" y="3897956"/>
                  </a:lnTo>
                  <a:lnTo>
                    <a:pt x="309566" y="3911131"/>
                  </a:lnTo>
                  <a:lnTo>
                    <a:pt x="350973" y="3918319"/>
                  </a:lnTo>
                  <a:lnTo>
                    <a:pt x="378959" y="3919691"/>
                  </a:lnTo>
                  <a:lnTo>
                    <a:pt x="4383024" y="3919691"/>
                  </a:lnTo>
                  <a:lnTo>
                    <a:pt x="4383024" y="4145280"/>
                  </a:lnTo>
                  <a:close/>
                </a:path>
                <a:path w="4383405" h="4145279">
                  <a:moveTo>
                    <a:pt x="4383024" y="3919691"/>
                  </a:moveTo>
                  <a:lnTo>
                    <a:pt x="3871904" y="3919691"/>
                  </a:lnTo>
                  <a:lnTo>
                    <a:pt x="3885931" y="3919347"/>
                  </a:lnTo>
                  <a:lnTo>
                    <a:pt x="3899890" y="3918319"/>
                  </a:lnTo>
                  <a:lnTo>
                    <a:pt x="3941298" y="3911131"/>
                  </a:lnTo>
                  <a:lnTo>
                    <a:pt x="3981169" y="3897956"/>
                  </a:lnTo>
                  <a:lnTo>
                    <a:pt x="4018679" y="3879078"/>
                  </a:lnTo>
                  <a:lnTo>
                    <a:pt x="4053041" y="3854881"/>
                  </a:lnTo>
                  <a:lnTo>
                    <a:pt x="4083477" y="3825900"/>
                  </a:lnTo>
                  <a:lnTo>
                    <a:pt x="4109310" y="3792794"/>
                  </a:lnTo>
                  <a:lnTo>
                    <a:pt x="4130011" y="3756258"/>
                  </a:lnTo>
                  <a:lnTo>
                    <a:pt x="4145139" y="3717048"/>
                  </a:lnTo>
                  <a:lnTo>
                    <a:pt x="4154344" y="3676043"/>
                  </a:lnTo>
                  <a:lnTo>
                    <a:pt x="4157430" y="3634164"/>
                  </a:lnTo>
                  <a:lnTo>
                    <a:pt x="4157430" y="379158"/>
                  </a:lnTo>
                  <a:lnTo>
                    <a:pt x="4154344" y="337279"/>
                  </a:lnTo>
                  <a:lnTo>
                    <a:pt x="4145138" y="296273"/>
                  </a:lnTo>
                  <a:lnTo>
                    <a:pt x="4130011" y="257063"/>
                  </a:lnTo>
                  <a:lnTo>
                    <a:pt x="4109309" y="220528"/>
                  </a:lnTo>
                  <a:lnTo>
                    <a:pt x="4083477" y="187421"/>
                  </a:lnTo>
                  <a:lnTo>
                    <a:pt x="4053041" y="158440"/>
                  </a:lnTo>
                  <a:lnTo>
                    <a:pt x="4018679" y="134243"/>
                  </a:lnTo>
                  <a:lnTo>
                    <a:pt x="3981169" y="115366"/>
                  </a:lnTo>
                  <a:lnTo>
                    <a:pt x="3941297" y="102191"/>
                  </a:lnTo>
                  <a:lnTo>
                    <a:pt x="3899890" y="95003"/>
                  </a:lnTo>
                  <a:lnTo>
                    <a:pt x="3871904" y="93632"/>
                  </a:lnTo>
                  <a:lnTo>
                    <a:pt x="4383024" y="93632"/>
                  </a:lnTo>
                  <a:lnTo>
                    <a:pt x="4383024" y="3919691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70247" y="2320383"/>
              <a:ext cx="4054475" cy="3816985"/>
            </a:xfrm>
            <a:custGeom>
              <a:avLst/>
              <a:gdLst/>
              <a:ahLst/>
              <a:cxnLst/>
              <a:rect l="l" t="t" r="r" b="b"/>
              <a:pathLst>
                <a:path w="4054475" h="3816985">
                  <a:moveTo>
                    <a:pt x="0" y="3535773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3773712" y="0"/>
                  </a:lnTo>
                  <a:lnTo>
                    <a:pt x="3814909" y="3038"/>
                  </a:lnTo>
                  <a:lnTo>
                    <a:pt x="3855214" y="12089"/>
                  </a:lnTo>
                  <a:lnTo>
                    <a:pt x="3893755" y="26956"/>
                  </a:lnTo>
                  <a:lnTo>
                    <a:pt x="3929698" y="47317"/>
                  </a:lnTo>
                  <a:lnTo>
                    <a:pt x="3962264" y="72732"/>
                  </a:lnTo>
                  <a:lnTo>
                    <a:pt x="3990748" y="102650"/>
                  </a:lnTo>
                  <a:lnTo>
                    <a:pt x="4014534" y="136424"/>
                  </a:lnTo>
                  <a:lnTo>
                    <a:pt x="4033107" y="173322"/>
                  </a:lnTo>
                  <a:lnTo>
                    <a:pt x="4046066" y="212546"/>
                  </a:lnTo>
                  <a:lnTo>
                    <a:pt x="4053128" y="253247"/>
                  </a:lnTo>
                  <a:lnTo>
                    <a:pt x="4054480" y="280767"/>
                  </a:lnTo>
                  <a:lnTo>
                    <a:pt x="4054480" y="3535773"/>
                  </a:lnTo>
                  <a:lnTo>
                    <a:pt x="4051441" y="3576970"/>
                  </a:lnTo>
                  <a:lnTo>
                    <a:pt x="4042390" y="3617275"/>
                  </a:lnTo>
                  <a:lnTo>
                    <a:pt x="4027523" y="3655816"/>
                  </a:lnTo>
                  <a:lnTo>
                    <a:pt x="4007161" y="3691758"/>
                  </a:lnTo>
                  <a:lnTo>
                    <a:pt x="3981747" y="3724325"/>
                  </a:lnTo>
                  <a:lnTo>
                    <a:pt x="3951829" y="3752809"/>
                  </a:lnTo>
                  <a:lnTo>
                    <a:pt x="3918055" y="3776595"/>
                  </a:lnTo>
                  <a:lnTo>
                    <a:pt x="3881156" y="3795168"/>
                  </a:lnTo>
                  <a:lnTo>
                    <a:pt x="3841933" y="3808126"/>
                  </a:lnTo>
                  <a:lnTo>
                    <a:pt x="3801232" y="3815189"/>
                  </a:lnTo>
                  <a:lnTo>
                    <a:pt x="3773712" y="3816541"/>
                  </a:lnTo>
                  <a:lnTo>
                    <a:pt x="280767" y="3816541"/>
                  </a:lnTo>
                  <a:lnTo>
                    <a:pt x="239570" y="3813502"/>
                  </a:lnTo>
                  <a:lnTo>
                    <a:pt x="199265" y="3804451"/>
                  </a:lnTo>
                  <a:lnTo>
                    <a:pt x="160724" y="3789584"/>
                  </a:lnTo>
                  <a:lnTo>
                    <a:pt x="124781" y="3769222"/>
                  </a:lnTo>
                  <a:lnTo>
                    <a:pt x="92215" y="3743808"/>
                  </a:lnTo>
                  <a:lnTo>
                    <a:pt x="63731" y="3713890"/>
                  </a:lnTo>
                  <a:lnTo>
                    <a:pt x="39945" y="3680116"/>
                  </a:lnTo>
                  <a:lnTo>
                    <a:pt x="21372" y="3643217"/>
                  </a:lnTo>
                  <a:lnTo>
                    <a:pt x="8414" y="3603993"/>
                  </a:lnTo>
                  <a:lnTo>
                    <a:pt x="1351" y="3563292"/>
                  </a:lnTo>
                  <a:lnTo>
                    <a:pt x="0" y="3535773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95552" y="2429888"/>
            <a:ext cx="3783965" cy="212344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7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select a.customer_code , b.customer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CONC</a:t>
            </a:r>
            <a:r>
              <a:rPr sz="1400" spc="-160" dirty="0">
                <a:solidFill>
                  <a:srgbClr val="252423"/>
                </a:solidFill>
                <a:latin typeface="Times New Roman"/>
                <a:cs typeface="Times New Roman"/>
              </a:rPr>
              <a:t>A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T(ROUND(avg(pre_invoice_discount_pct)*  100,2),'%') as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average_discount_percentage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from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fact_pre_invoice_deductions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as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inner join dim_customer as b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on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a.customer_code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=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b.customer_code</a:t>
            </a:r>
            <a:endParaRPr sz="1400">
              <a:latin typeface="Times New Roman"/>
              <a:cs typeface="Times New Roman"/>
            </a:endParaRPr>
          </a:p>
          <a:p>
            <a:pPr marL="12700" marR="27940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where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market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=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"India"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and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fiscal_year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=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"2021"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group by customer , customer_code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order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by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avg(pre_invoice_discount_pct)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desc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limit</a:t>
            </a:r>
            <a:r>
              <a:rPr sz="1400" spc="-4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16024" y="234696"/>
            <a:ext cx="10665460" cy="1338580"/>
            <a:chOff x="1716024" y="234696"/>
            <a:chExt cx="10665460" cy="1338580"/>
          </a:xfrm>
        </p:grpSpPr>
        <p:sp>
          <p:nvSpPr>
            <p:cNvPr id="9" name="object 9"/>
            <p:cNvSpPr/>
            <p:nvPr/>
          </p:nvSpPr>
          <p:spPr>
            <a:xfrm>
              <a:off x="1716024" y="234696"/>
              <a:ext cx="10665460" cy="1338580"/>
            </a:xfrm>
            <a:custGeom>
              <a:avLst/>
              <a:gdLst/>
              <a:ahLst/>
              <a:cxnLst/>
              <a:rect l="l" t="t" r="r" b="b"/>
              <a:pathLst>
                <a:path w="10665460" h="1338580">
                  <a:moveTo>
                    <a:pt x="10664952" y="1338072"/>
                  </a:moveTo>
                  <a:lnTo>
                    <a:pt x="0" y="1338072"/>
                  </a:lnTo>
                  <a:lnTo>
                    <a:pt x="0" y="0"/>
                  </a:lnTo>
                  <a:lnTo>
                    <a:pt x="10664952" y="0"/>
                  </a:lnTo>
                  <a:lnTo>
                    <a:pt x="10664952" y="101275"/>
                  </a:lnTo>
                  <a:lnTo>
                    <a:pt x="378017" y="101275"/>
                  </a:lnTo>
                  <a:lnTo>
                    <a:pt x="364457" y="101607"/>
                  </a:lnTo>
                  <a:lnTo>
                    <a:pt x="324170" y="106579"/>
                  </a:lnTo>
                  <a:lnTo>
                    <a:pt x="285047" y="117403"/>
                  </a:lnTo>
                  <a:lnTo>
                    <a:pt x="247905" y="133863"/>
                  </a:lnTo>
                  <a:lnTo>
                    <a:pt x="213584" y="155600"/>
                  </a:lnTo>
                  <a:lnTo>
                    <a:pt x="182849" y="182117"/>
                  </a:lnTo>
                  <a:lnTo>
                    <a:pt x="156332" y="212852"/>
                  </a:lnTo>
                  <a:lnTo>
                    <a:pt x="134595" y="247173"/>
                  </a:lnTo>
                  <a:lnTo>
                    <a:pt x="118135" y="284315"/>
                  </a:lnTo>
                  <a:lnTo>
                    <a:pt x="107311" y="323438"/>
                  </a:lnTo>
                  <a:lnTo>
                    <a:pt x="102339" y="363725"/>
                  </a:lnTo>
                  <a:lnTo>
                    <a:pt x="102008" y="377285"/>
                  </a:lnTo>
                  <a:lnTo>
                    <a:pt x="102008" y="824610"/>
                  </a:lnTo>
                  <a:lnTo>
                    <a:pt x="104991" y="865093"/>
                  </a:lnTo>
                  <a:lnTo>
                    <a:pt x="113890" y="904732"/>
                  </a:lnTo>
                  <a:lnTo>
                    <a:pt x="128513" y="942635"/>
                  </a:lnTo>
                  <a:lnTo>
                    <a:pt x="148524" y="977952"/>
                  </a:lnTo>
                  <a:lnTo>
                    <a:pt x="173495" y="1009955"/>
                  </a:lnTo>
                  <a:lnTo>
                    <a:pt x="202916" y="1037970"/>
                  </a:lnTo>
                  <a:lnTo>
                    <a:pt x="236133" y="1061361"/>
                  </a:lnTo>
                  <a:lnTo>
                    <a:pt x="272393" y="1079609"/>
                  </a:lnTo>
                  <a:lnTo>
                    <a:pt x="310936" y="1092345"/>
                  </a:lnTo>
                  <a:lnTo>
                    <a:pt x="350963" y="1099293"/>
                  </a:lnTo>
                  <a:lnTo>
                    <a:pt x="378017" y="1100619"/>
                  </a:lnTo>
                  <a:lnTo>
                    <a:pt x="10664952" y="1100619"/>
                  </a:lnTo>
                  <a:lnTo>
                    <a:pt x="10664952" y="1338072"/>
                  </a:lnTo>
                  <a:close/>
                </a:path>
                <a:path w="10665460" h="1338580">
                  <a:moveTo>
                    <a:pt x="10664952" y="1100619"/>
                  </a:moveTo>
                  <a:lnTo>
                    <a:pt x="10152550" y="1100619"/>
                  </a:lnTo>
                  <a:lnTo>
                    <a:pt x="10166109" y="1100288"/>
                  </a:lnTo>
                  <a:lnTo>
                    <a:pt x="10179603" y="1099293"/>
                  </a:lnTo>
                  <a:lnTo>
                    <a:pt x="10219629" y="1092345"/>
                  </a:lnTo>
                  <a:lnTo>
                    <a:pt x="10258173" y="1079609"/>
                  </a:lnTo>
                  <a:lnTo>
                    <a:pt x="10294432" y="1061361"/>
                  </a:lnTo>
                  <a:lnTo>
                    <a:pt x="10327649" y="1037970"/>
                  </a:lnTo>
                  <a:lnTo>
                    <a:pt x="10357070" y="1009955"/>
                  </a:lnTo>
                  <a:lnTo>
                    <a:pt x="10382042" y="977952"/>
                  </a:lnTo>
                  <a:lnTo>
                    <a:pt x="10402052" y="942634"/>
                  </a:lnTo>
                  <a:lnTo>
                    <a:pt x="10416676" y="904732"/>
                  </a:lnTo>
                  <a:lnTo>
                    <a:pt x="10425575" y="865093"/>
                  </a:lnTo>
                  <a:lnTo>
                    <a:pt x="10428559" y="824610"/>
                  </a:lnTo>
                  <a:lnTo>
                    <a:pt x="10428559" y="377285"/>
                  </a:lnTo>
                  <a:lnTo>
                    <a:pt x="10425575" y="336802"/>
                  </a:lnTo>
                  <a:lnTo>
                    <a:pt x="10416676" y="297162"/>
                  </a:lnTo>
                  <a:lnTo>
                    <a:pt x="10402053" y="259260"/>
                  </a:lnTo>
                  <a:lnTo>
                    <a:pt x="10382042" y="223942"/>
                  </a:lnTo>
                  <a:lnTo>
                    <a:pt x="10357071" y="191939"/>
                  </a:lnTo>
                  <a:lnTo>
                    <a:pt x="10327650" y="163924"/>
                  </a:lnTo>
                  <a:lnTo>
                    <a:pt x="10294433" y="140534"/>
                  </a:lnTo>
                  <a:lnTo>
                    <a:pt x="10258173" y="122285"/>
                  </a:lnTo>
                  <a:lnTo>
                    <a:pt x="10219630" y="109549"/>
                  </a:lnTo>
                  <a:lnTo>
                    <a:pt x="10179603" y="102601"/>
                  </a:lnTo>
                  <a:lnTo>
                    <a:pt x="10152550" y="101275"/>
                  </a:lnTo>
                  <a:lnTo>
                    <a:pt x="10664952" y="101275"/>
                  </a:lnTo>
                  <a:lnTo>
                    <a:pt x="10664952" y="1100619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13273" y="331297"/>
              <a:ext cx="10336530" cy="1009015"/>
            </a:xfrm>
            <a:custGeom>
              <a:avLst/>
              <a:gdLst/>
              <a:ahLst/>
              <a:cxnLst/>
              <a:rect l="l" t="t" r="r" b="b"/>
              <a:pathLst>
                <a:path w="10336530" h="1009015">
                  <a:moveTo>
                    <a:pt x="10062193" y="1008692"/>
                  </a:moveTo>
                  <a:lnTo>
                    <a:pt x="273875" y="1008692"/>
                  </a:lnTo>
                  <a:lnTo>
                    <a:pt x="232769" y="1004643"/>
                  </a:lnTo>
                  <a:lnTo>
                    <a:pt x="192694" y="994605"/>
                  </a:lnTo>
                  <a:lnTo>
                    <a:pt x="154533" y="978798"/>
                  </a:lnTo>
                  <a:lnTo>
                    <a:pt x="119097" y="957559"/>
                  </a:lnTo>
                  <a:lnTo>
                    <a:pt x="87168" y="931355"/>
                  </a:lnTo>
                  <a:lnTo>
                    <a:pt x="59424" y="900744"/>
                  </a:lnTo>
                  <a:lnTo>
                    <a:pt x="36476" y="866400"/>
                  </a:lnTo>
                  <a:lnTo>
                    <a:pt x="18812" y="829053"/>
                  </a:lnTo>
                  <a:lnTo>
                    <a:pt x="6822" y="789527"/>
                  </a:lnTo>
                  <a:lnTo>
                    <a:pt x="760" y="748661"/>
                  </a:lnTo>
                  <a:lnTo>
                    <a:pt x="0" y="728008"/>
                  </a:lnTo>
                  <a:lnTo>
                    <a:pt x="84" y="273791"/>
                  </a:lnTo>
                  <a:lnTo>
                    <a:pt x="4133" y="232684"/>
                  </a:lnTo>
                  <a:lnTo>
                    <a:pt x="14171" y="192609"/>
                  </a:lnTo>
                  <a:lnTo>
                    <a:pt x="29978" y="154448"/>
                  </a:lnTo>
                  <a:lnTo>
                    <a:pt x="51217" y="119013"/>
                  </a:lnTo>
                  <a:lnTo>
                    <a:pt x="77421" y="87083"/>
                  </a:lnTo>
                  <a:lnTo>
                    <a:pt x="108032" y="59339"/>
                  </a:lnTo>
                  <a:lnTo>
                    <a:pt x="142376" y="36391"/>
                  </a:lnTo>
                  <a:lnTo>
                    <a:pt x="179722" y="18728"/>
                  </a:lnTo>
                  <a:lnTo>
                    <a:pt x="219249" y="6737"/>
                  </a:lnTo>
                  <a:lnTo>
                    <a:pt x="260115" y="675"/>
                  </a:lnTo>
                  <a:lnTo>
                    <a:pt x="273875" y="0"/>
                  </a:lnTo>
                  <a:lnTo>
                    <a:pt x="10062193" y="0"/>
                  </a:lnTo>
                  <a:lnTo>
                    <a:pt x="10103298" y="4048"/>
                  </a:lnTo>
                  <a:lnTo>
                    <a:pt x="10143374" y="14086"/>
                  </a:lnTo>
                  <a:lnTo>
                    <a:pt x="10181536" y="29893"/>
                  </a:lnTo>
                  <a:lnTo>
                    <a:pt x="10216970" y="51132"/>
                  </a:lnTo>
                  <a:lnTo>
                    <a:pt x="10248899" y="77336"/>
                  </a:lnTo>
                  <a:lnTo>
                    <a:pt x="10276645" y="107947"/>
                  </a:lnTo>
                  <a:lnTo>
                    <a:pt x="10299591" y="142291"/>
                  </a:lnTo>
                  <a:lnTo>
                    <a:pt x="10317254" y="179638"/>
                  </a:lnTo>
                  <a:lnTo>
                    <a:pt x="10329246" y="219164"/>
                  </a:lnTo>
                  <a:lnTo>
                    <a:pt x="10335308" y="260030"/>
                  </a:lnTo>
                  <a:lnTo>
                    <a:pt x="10335984" y="273791"/>
                  </a:lnTo>
                  <a:lnTo>
                    <a:pt x="10335984" y="734901"/>
                  </a:lnTo>
                  <a:lnTo>
                    <a:pt x="10331935" y="776007"/>
                  </a:lnTo>
                  <a:lnTo>
                    <a:pt x="10321897" y="816082"/>
                  </a:lnTo>
                  <a:lnTo>
                    <a:pt x="10306090" y="854243"/>
                  </a:lnTo>
                  <a:lnTo>
                    <a:pt x="10284851" y="889678"/>
                  </a:lnTo>
                  <a:lnTo>
                    <a:pt x="10258648" y="921608"/>
                  </a:lnTo>
                  <a:lnTo>
                    <a:pt x="10228036" y="949352"/>
                  </a:lnTo>
                  <a:lnTo>
                    <a:pt x="10193693" y="972300"/>
                  </a:lnTo>
                  <a:lnTo>
                    <a:pt x="10156345" y="989964"/>
                  </a:lnTo>
                  <a:lnTo>
                    <a:pt x="10116818" y="1001954"/>
                  </a:lnTo>
                  <a:lnTo>
                    <a:pt x="10075953" y="1008016"/>
                  </a:lnTo>
                  <a:lnTo>
                    <a:pt x="10062193" y="1008692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13273" y="331213"/>
              <a:ext cx="10336530" cy="1009015"/>
            </a:xfrm>
            <a:custGeom>
              <a:avLst/>
              <a:gdLst/>
              <a:ahLst/>
              <a:cxnLst/>
              <a:rect l="l" t="t" r="r" b="b"/>
              <a:pathLst>
                <a:path w="10336530" h="1009015">
                  <a:moveTo>
                    <a:pt x="0" y="728093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10055300" y="0"/>
                  </a:lnTo>
                  <a:lnTo>
                    <a:pt x="10096497" y="3038"/>
                  </a:lnTo>
                  <a:lnTo>
                    <a:pt x="10136803" y="12089"/>
                  </a:lnTo>
                  <a:lnTo>
                    <a:pt x="10175345" y="26956"/>
                  </a:lnTo>
                  <a:lnTo>
                    <a:pt x="10211286" y="47317"/>
                  </a:lnTo>
                  <a:lnTo>
                    <a:pt x="10243852" y="72732"/>
                  </a:lnTo>
                  <a:lnTo>
                    <a:pt x="10272339" y="102650"/>
                  </a:lnTo>
                  <a:lnTo>
                    <a:pt x="10296123" y="136424"/>
                  </a:lnTo>
                  <a:lnTo>
                    <a:pt x="10314695" y="173322"/>
                  </a:lnTo>
                  <a:lnTo>
                    <a:pt x="10327654" y="212546"/>
                  </a:lnTo>
                  <a:lnTo>
                    <a:pt x="10334716" y="253247"/>
                  </a:lnTo>
                  <a:lnTo>
                    <a:pt x="10336068" y="280767"/>
                  </a:lnTo>
                  <a:lnTo>
                    <a:pt x="10336068" y="728093"/>
                  </a:lnTo>
                  <a:lnTo>
                    <a:pt x="10333029" y="769290"/>
                  </a:lnTo>
                  <a:lnTo>
                    <a:pt x="10323979" y="809595"/>
                  </a:lnTo>
                  <a:lnTo>
                    <a:pt x="10309111" y="848137"/>
                  </a:lnTo>
                  <a:lnTo>
                    <a:pt x="10288750" y="884079"/>
                  </a:lnTo>
                  <a:lnTo>
                    <a:pt x="10263337" y="916645"/>
                  </a:lnTo>
                  <a:lnTo>
                    <a:pt x="10233418" y="945129"/>
                  </a:lnTo>
                  <a:lnTo>
                    <a:pt x="10199645" y="968916"/>
                  </a:lnTo>
                  <a:lnTo>
                    <a:pt x="10162746" y="987488"/>
                  </a:lnTo>
                  <a:lnTo>
                    <a:pt x="10123521" y="1000447"/>
                  </a:lnTo>
                  <a:lnTo>
                    <a:pt x="10082820" y="1007509"/>
                  </a:lnTo>
                  <a:lnTo>
                    <a:pt x="10055300" y="1008861"/>
                  </a:lnTo>
                  <a:lnTo>
                    <a:pt x="280767" y="1008861"/>
                  </a:lnTo>
                  <a:lnTo>
                    <a:pt x="239570" y="1005822"/>
                  </a:lnTo>
                  <a:lnTo>
                    <a:pt x="199265" y="996771"/>
                  </a:lnTo>
                  <a:lnTo>
                    <a:pt x="160724" y="981904"/>
                  </a:lnTo>
                  <a:lnTo>
                    <a:pt x="124781" y="961543"/>
                  </a:lnTo>
                  <a:lnTo>
                    <a:pt x="92215" y="936128"/>
                  </a:lnTo>
                  <a:lnTo>
                    <a:pt x="63731" y="906210"/>
                  </a:lnTo>
                  <a:lnTo>
                    <a:pt x="39945" y="872436"/>
                  </a:lnTo>
                  <a:lnTo>
                    <a:pt x="21372" y="835538"/>
                  </a:lnTo>
                  <a:lnTo>
                    <a:pt x="8414" y="796314"/>
                  </a:lnTo>
                  <a:lnTo>
                    <a:pt x="1351" y="755613"/>
                  </a:lnTo>
                  <a:lnTo>
                    <a:pt x="0" y="728093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60141" y="427965"/>
            <a:ext cx="10061575" cy="74358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885950" marR="5080" indent="-1873885">
              <a:lnSpc>
                <a:spcPts val="2770"/>
              </a:lnSpc>
              <a:spcBef>
                <a:spcPts val="280"/>
              </a:spcBef>
              <a:tabLst>
                <a:tab pos="2444115" algn="l"/>
                <a:tab pos="3272790" algn="l"/>
                <a:tab pos="4679950" algn="l"/>
                <a:tab pos="6196330" algn="l"/>
                <a:tab pos="7075170" algn="l"/>
                <a:tab pos="9659620" algn="l"/>
              </a:tabLst>
            </a:pPr>
            <a:r>
              <a:rPr spc="-229" dirty="0">
                <a:solidFill>
                  <a:srgbClr val="FFFFFF"/>
                </a:solidFill>
              </a:rPr>
              <a:t>T</a:t>
            </a:r>
            <a:r>
              <a:rPr spc="-5" dirty="0">
                <a:solidFill>
                  <a:srgbClr val="FFFFFF"/>
                </a:solidFill>
              </a:rPr>
              <a:t>op 5 customers who </a:t>
            </a:r>
            <a:r>
              <a:rPr spc="-50" dirty="0">
                <a:solidFill>
                  <a:srgbClr val="FFFFFF"/>
                </a:solidFill>
              </a:rPr>
              <a:t>r</a:t>
            </a:r>
            <a:r>
              <a:rPr spc="-5" dirty="0">
                <a:solidFill>
                  <a:srgbClr val="FFFFFF"/>
                </a:solidFill>
              </a:rPr>
              <a:t>eceived an average high</a:t>
            </a:r>
            <a:r>
              <a:rPr dirty="0">
                <a:solidFill>
                  <a:srgbClr val="FFFFFF"/>
                </a:solidFill>
              </a:rPr>
              <a:t>	</a:t>
            </a:r>
            <a:r>
              <a:rPr spc="-5" dirty="0">
                <a:solidFill>
                  <a:srgbClr val="FFFFFF"/>
                </a:solidFill>
              </a:rPr>
              <a:t>p</a:t>
            </a:r>
            <a:r>
              <a:rPr spc="-50" dirty="0">
                <a:solidFill>
                  <a:srgbClr val="FFFFFF"/>
                </a:solidFill>
              </a:rPr>
              <a:t>r</a:t>
            </a:r>
            <a:r>
              <a:rPr spc="-5" dirty="0">
                <a:solidFill>
                  <a:srgbClr val="FFFFFF"/>
                </a:solidFill>
              </a:rPr>
              <a:t>e_invoice_discount_pct</a:t>
            </a:r>
            <a:r>
              <a:rPr dirty="0">
                <a:solidFill>
                  <a:srgbClr val="FFFFFF"/>
                </a:solidFill>
              </a:rPr>
              <a:t>	</a:t>
            </a:r>
            <a:r>
              <a:rPr spc="-5" dirty="0">
                <a:solidFill>
                  <a:srgbClr val="FFFFFF"/>
                </a:solidFill>
              </a:rPr>
              <a:t>for  the	fiscal	year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2021	and</a:t>
            </a:r>
            <a:r>
              <a:rPr spc="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in</a:t>
            </a:r>
            <a:r>
              <a:rPr spc="1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the</a:t>
            </a:r>
            <a:r>
              <a:rPr spc="1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Indian	market.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7178040" y="2737104"/>
            <a:ext cx="4307205" cy="2633980"/>
            <a:chOff x="7178040" y="2737104"/>
            <a:chExt cx="4307205" cy="2633980"/>
          </a:xfrm>
        </p:grpSpPr>
        <p:sp>
          <p:nvSpPr>
            <p:cNvPr id="14" name="object 14"/>
            <p:cNvSpPr/>
            <p:nvPr/>
          </p:nvSpPr>
          <p:spPr>
            <a:xfrm>
              <a:off x="7178040" y="2737104"/>
              <a:ext cx="4307205" cy="2633980"/>
            </a:xfrm>
            <a:custGeom>
              <a:avLst/>
              <a:gdLst/>
              <a:ahLst/>
              <a:cxnLst/>
              <a:rect l="l" t="t" r="r" b="b"/>
              <a:pathLst>
                <a:path w="4307205" h="2633979">
                  <a:moveTo>
                    <a:pt x="4306824" y="2633472"/>
                  </a:moveTo>
                  <a:lnTo>
                    <a:pt x="0" y="2633472"/>
                  </a:lnTo>
                  <a:lnTo>
                    <a:pt x="0" y="0"/>
                  </a:lnTo>
                  <a:lnTo>
                    <a:pt x="4306824" y="0"/>
                  </a:lnTo>
                  <a:lnTo>
                    <a:pt x="4306824" y="92468"/>
                  </a:lnTo>
                  <a:lnTo>
                    <a:pt x="379080" y="92468"/>
                  </a:lnTo>
                  <a:lnTo>
                    <a:pt x="365052" y="92811"/>
                  </a:lnTo>
                  <a:lnTo>
                    <a:pt x="323376" y="97954"/>
                  </a:lnTo>
                  <a:lnTo>
                    <a:pt x="282903" y="109151"/>
                  </a:lnTo>
                  <a:lnTo>
                    <a:pt x="244481" y="126179"/>
                  </a:lnTo>
                  <a:lnTo>
                    <a:pt x="208976" y="148666"/>
                  </a:lnTo>
                  <a:lnTo>
                    <a:pt x="177182" y="176096"/>
                  </a:lnTo>
                  <a:lnTo>
                    <a:pt x="149750" y="207891"/>
                  </a:lnTo>
                  <a:lnTo>
                    <a:pt x="127264" y="243396"/>
                  </a:lnTo>
                  <a:lnTo>
                    <a:pt x="110236" y="281819"/>
                  </a:lnTo>
                  <a:lnTo>
                    <a:pt x="99039" y="322291"/>
                  </a:lnTo>
                  <a:lnTo>
                    <a:pt x="93896" y="363967"/>
                  </a:lnTo>
                  <a:lnTo>
                    <a:pt x="93553" y="377995"/>
                  </a:lnTo>
                  <a:lnTo>
                    <a:pt x="93553" y="2119708"/>
                  </a:lnTo>
                  <a:lnTo>
                    <a:pt x="96639" y="2161587"/>
                  </a:lnTo>
                  <a:lnTo>
                    <a:pt x="105844" y="2202592"/>
                  </a:lnTo>
                  <a:lnTo>
                    <a:pt x="120972" y="2241802"/>
                  </a:lnTo>
                  <a:lnTo>
                    <a:pt x="141672" y="2278337"/>
                  </a:lnTo>
                  <a:lnTo>
                    <a:pt x="167506" y="2311444"/>
                  </a:lnTo>
                  <a:lnTo>
                    <a:pt x="197941" y="2340425"/>
                  </a:lnTo>
                  <a:lnTo>
                    <a:pt x="232302" y="2364622"/>
                  </a:lnTo>
                  <a:lnTo>
                    <a:pt x="269814" y="2383500"/>
                  </a:lnTo>
                  <a:lnTo>
                    <a:pt x="309686" y="2396675"/>
                  </a:lnTo>
                  <a:lnTo>
                    <a:pt x="351092" y="2403863"/>
                  </a:lnTo>
                  <a:lnTo>
                    <a:pt x="379080" y="2405235"/>
                  </a:lnTo>
                  <a:lnTo>
                    <a:pt x="4306824" y="2405235"/>
                  </a:lnTo>
                  <a:lnTo>
                    <a:pt x="4306824" y="2633472"/>
                  </a:lnTo>
                  <a:close/>
                </a:path>
                <a:path w="4307205" h="2633979">
                  <a:moveTo>
                    <a:pt x="4306824" y="2405235"/>
                  </a:moveTo>
                  <a:lnTo>
                    <a:pt x="3795884" y="2405235"/>
                  </a:lnTo>
                  <a:lnTo>
                    <a:pt x="3809911" y="2404892"/>
                  </a:lnTo>
                  <a:lnTo>
                    <a:pt x="3823870" y="2403863"/>
                  </a:lnTo>
                  <a:lnTo>
                    <a:pt x="3865278" y="2396675"/>
                  </a:lnTo>
                  <a:lnTo>
                    <a:pt x="3905151" y="2383499"/>
                  </a:lnTo>
                  <a:lnTo>
                    <a:pt x="3942660" y="2364622"/>
                  </a:lnTo>
                  <a:lnTo>
                    <a:pt x="3977022" y="2340425"/>
                  </a:lnTo>
                  <a:lnTo>
                    <a:pt x="4007458" y="2311444"/>
                  </a:lnTo>
                  <a:lnTo>
                    <a:pt x="4033290" y="2278337"/>
                  </a:lnTo>
                  <a:lnTo>
                    <a:pt x="4053990" y="2241802"/>
                  </a:lnTo>
                  <a:lnTo>
                    <a:pt x="4069118" y="2202592"/>
                  </a:lnTo>
                  <a:lnTo>
                    <a:pt x="4078324" y="2161586"/>
                  </a:lnTo>
                  <a:lnTo>
                    <a:pt x="4081411" y="2119708"/>
                  </a:lnTo>
                  <a:lnTo>
                    <a:pt x="4081411" y="377995"/>
                  </a:lnTo>
                  <a:lnTo>
                    <a:pt x="4078324" y="336115"/>
                  </a:lnTo>
                  <a:lnTo>
                    <a:pt x="4069118" y="295109"/>
                  </a:lnTo>
                  <a:lnTo>
                    <a:pt x="4053990" y="255900"/>
                  </a:lnTo>
                  <a:lnTo>
                    <a:pt x="4033290" y="219364"/>
                  </a:lnTo>
                  <a:lnTo>
                    <a:pt x="4007458" y="186257"/>
                  </a:lnTo>
                  <a:lnTo>
                    <a:pt x="3977022" y="157276"/>
                  </a:lnTo>
                  <a:lnTo>
                    <a:pt x="3942660" y="133079"/>
                  </a:lnTo>
                  <a:lnTo>
                    <a:pt x="3905149" y="114202"/>
                  </a:lnTo>
                  <a:lnTo>
                    <a:pt x="3865278" y="101027"/>
                  </a:lnTo>
                  <a:lnTo>
                    <a:pt x="3823870" y="93839"/>
                  </a:lnTo>
                  <a:lnTo>
                    <a:pt x="3795884" y="92468"/>
                  </a:lnTo>
                  <a:lnTo>
                    <a:pt x="4306824" y="92468"/>
                  </a:lnTo>
                  <a:lnTo>
                    <a:pt x="4306824" y="2405235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76352" y="2834331"/>
              <a:ext cx="3978910" cy="2303780"/>
            </a:xfrm>
            <a:custGeom>
              <a:avLst/>
              <a:gdLst/>
              <a:ahLst/>
              <a:cxnLst/>
              <a:rect l="l" t="t" r="r" b="b"/>
              <a:pathLst>
                <a:path w="3978909" h="2303779">
                  <a:moveTo>
                    <a:pt x="0" y="2022481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3697571" y="0"/>
                  </a:lnTo>
                  <a:lnTo>
                    <a:pt x="3738768" y="3038"/>
                  </a:lnTo>
                  <a:lnTo>
                    <a:pt x="3779073" y="12089"/>
                  </a:lnTo>
                  <a:lnTo>
                    <a:pt x="3817615" y="26956"/>
                  </a:lnTo>
                  <a:lnTo>
                    <a:pt x="3853557" y="47317"/>
                  </a:lnTo>
                  <a:lnTo>
                    <a:pt x="3886123" y="72732"/>
                  </a:lnTo>
                  <a:lnTo>
                    <a:pt x="3914607" y="102650"/>
                  </a:lnTo>
                  <a:lnTo>
                    <a:pt x="3938394" y="136424"/>
                  </a:lnTo>
                  <a:lnTo>
                    <a:pt x="3956966" y="173322"/>
                  </a:lnTo>
                  <a:lnTo>
                    <a:pt x="3969925" y="212546"/>
                  </a:lnTo>
                  <a:lnTo>
                    <a:pt x="3976987" y="253247"/>
                  </a:lnTo>
                  <a:lnTo>
                    <a:pt x="3978339" y="280767"/>
                  </a:lnTo>
                  <a:lnTo>
                    <a:pt x="3978339" y="2022481"/>
                  </a:lnTo>
                  <a:lnTo>
                    <a:pt x="3975300" y="2063678"/>
                  </a:lnTo>
                  <a:lnTo>
                    <a:pt x="3966249" y="2103983"/>
                  </a:lnTo>
                  <a:lnTo>
                    <a:pt x="3951382" y="2142525"/>
                  </a:lnTo>
                  <a:lnTo>
                    <a:pt x="3931021" y="2178467"/>
                  </a:lnTo>
                  <a:lnTo>
                    <a:pt x="3905606" y="2211033"/>
                  </a:lnTo>
                  <a:lnTo>
                    <a:pt x="3875688" y="2239517"/>
                  </a:lnTo>
                  <a:lnTo>
                    <a:pt x="3841914" y="2263304"/>
                  </a:lnTo>
                  <a:lnTo>
                    <a:pt x="3805016" y="2281876"/>
                  </a:lnTo>
                  <a:lnTo>
                    <a:pt x="3765792" y="2294835"/>
                  </a:lnTo>
                  <a:lnTo>
                    <a:pt x="3725091" y="2301897"/>
                  </a:lnTo>
                  <a:lnTo>
                    <a:pt x="3697571" y="2303249"/>
                  </a:lnTo>
                  <a:lnTo>
                    <a:pt x="280767" y="2303249"/>
                  </a:lnTo>
                  <a:lnTo>
                    <a:pt x="239570" y="2300210"/>
                  </a:lnTo>
                  <a:lnTo>
                    <a:pt x="199265" y="2291159"/>
                  </a:lnTo>
                  <a:lnTo>
                    <a:pt x="160724" y="2276292"/>
                  </a:lnTo>
                  <a:lnTo>
                    <a:pt x="124781" y="2255930"/>
                  </a:lnTo>
                  <a:lnTo>
                    <a:pt x="92215" y="2230516"/>
                  </a:lnTo>
                  <a:lnTo>
                    <a:pt x="63731" y="2200598"/>
                  </a:lnTo>
                  <a:lnTo>
                    <a:pt x="39945" y="2166824"/>
                  </a:lnTo>
                  <a:lnTo>
                    <a:pt x="21372" y="2129926"/>
                  </a:lnTo>
                  <a:lnTo>
                    <a:pt x="8414" y="2090702"/>
                  </a:lnTo>
                  <a:lnTo>
                    <a:pt x="1351" y="2050001"/>
                  </a:lnTo>
                  <a:lnTo>
                    <a:pt x="0" y="2022481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14357" y="3372073"/>
              <a:ext cx="3721365" cy="1256317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9653" y="374042"/>
            <a:ext cx="799474" cy="78043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11731" y="6179752"/>
            <a:ext cx="856580" cy="85658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20" name="object 20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1218247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82475" y="0"/>
                </a:lnTo>
                <a:lnTo>
                  <a:pt x="12182475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11936" y="1082040"/>
            <a:ext cx="10939780" cy="2917190"/>
            <a:chOff x="1011936" y="1082040"/>
            <a:chExt cx="10939780" cy="2917190"/>
          </a:xfrm>
        </p:grpSpPr>
        <p:sp>
          <p:nvSpPr>
            <p:cNvPr id="5" name="object 5"/>
            <p:cNvSpPr/>
            <p:nvPr/>
          </p:nvSpPr>
          <p:spPr>
            <a:xfrm>
              <a:off x="1011936" y="1338072"/>
              <a:ext cx="5364480" cy="2414270"/>
            </a:xfrm>
            <a:custGeom>
              <a:avLst/>
              <a:gdLst/>
              <a:ahLst/>
              <a:cxnLst/>
              <a:rect l="l" t="t" r="r" b="b"/>
              <a:pathLst>
                <a:path w="5364480" h="2414270">
                  <a:moveTo>
                    <a:pt x="5364480" y="2414016"/>
                  </a:moveTo>
                  <a:lnTo>
                    <a:pt x="0" y="2414016"/>
                  </a:lnTo>
                  <a:lnTo>
                    <a:pt x="0" y="0"/>
                  </a:lnTo>
                  <a:lnTo>
                    <a:pt x="5364480" y="0"/>
                  </a:lnTo>
                  <a:lnTo>
                    <a:pt x="5364480" y="92419"/>
                  </a:lnTo>
                  <a:lnTo>
                    <a:pt x="377806" y="92419"/>
                  </a:lnTo>
                  <a:lnTo>
                    <a:pt x="363778" y="92762"/>
                  </a:lnTo>
                  <a:lnTo>
                    <a:pt x="322102" y="97905"/>
                  </a:lnTo>
                  <a:lnTo>
                    <a:pt x="281630" y="109102"/>
                  </a:lnTo>
                  <a:lnTo>
                    <a:pt x="243207" y="126130"/>
                  </a:lnTo>
                  <a:lnTo>
                    <a:pt x="207703" y="148617"/>
                  </a:lnTo>
                  <a:lnTo>
                    <a:pt x="175908" y="176048"/>
                  </a:lnTo>
                  <a:lnTo>
                    <a:pt x="148477" y="207843"/>
                  </a:lnTo>
                  <a:lnTo>
                    <a:pt x="125990" y="243348"/>
                  </a:lnTo>
                  <a:lnTo>
                    <a:pt x="108962" y="281770"/>
                  </a:lnTo>
                  <a:lnTo>
                    <a:pt x="97765" y="322242"/>
                  </a:lnTo>
                  <a:lnTo>
                    <a:pt x="92622" y="363918"/>
                  </a:lnTo>
                  <a:lnTo>
                    <a:pt x="92279" y="377946"/>
                  </a:lnTo>
                  <a:lnTo>
                    <a:pt x="92279" y="1900755"/>
                  </a:lnTo>
                  <a:lnTo>
                    <a:pt x="95365" y="1942634"/>
                  </a:lnTo>
                  <a:lnTo>
                    <a:pt x="104570" y="1983640"/>
                  </a:lnTo>
                  <a:lnTo>
                    <a:pt x="119698" y="2022849"/>
                  </a:lnTo>
                  <a:lnTo>
                    <a:pt x="140399" y="2059385"/>
                  </a:lnTo>
                  <a:lnTo>
                    <a:pt x="166231" y="2092491"/>
                  </a:lnTo>
                  <a:lnTo>
                    <a:pt x="196667" y="2121472"/>
                  </a:lnTo>
                  <a:lnTo>
                    <a:pt x="231029" y="2145669"/>
                  </a:lnTo>
                  <a:lnTo>
                    <a:pt x="268539" y="2164547"/>
                  </a:lnTo>
                  <a:lnTo>
                    <a:pt x="308411" y="2177722"/>
                  </a:lnTo>
                  <a:lnTo>
                    <a:pt x="349819" y="2184910"/>
                  </a:lnTo>
                  <a:lnTo>
                    <a:pt x="377806" y="2186282"/>
                  </a:lnTo>
                  <a:lnTo>
                    <a:pt x="5364480" y="2186282"/>
                  </a:lnTo>
                  <a:lnTo>
                    <a:pt x="5364480" y="2414016"/>
                  </a:lnTo>
                  <a:close/>
                </a:path>
                <a:path w="5364480" h="2414270">
                  <a:moveTo>
                    <a:pt x="5364480" y="2186282"/>
                  </a:moveTo>
                  <a:lnTo>
                    <a:pt x="4851058" y="2186282"/>
                  </a:lnTo>
                  <a:lnTo>
                    <a:pt x="4865085" y="2185939"/>
                  </a:lnTo>
                  <a:lnTo>
                    <a:pt x="4879045" y="2184910"/>
                  </a:lnTo>
                  <a:lnTo>
                    <a:pt x="4920452" y="2177722"/>
                  </a:lnTo>
                  <a:lnTo>
                    <a:pt x="4960324" y="2164547"/>
                  </a:lnTo>
                  <a:lnTo>
                    <a:pt x="4997834" y="2145669"/>
                  </a:lnTo>
                  <a:lnTo>
                    <a:pt x="5032196" y="2121472"/>
                  </a:lnTo>
                  <a:lnTo>
                    <a:pt x="5062632" y="2092491"/>
                  </a:lnTo>
                  <a:lnTo>
                    <a:pt x="5088464" y="2059385"/>
                  </a:lnTo>
                  <a:lnTo>
                    <a:pt x="5109165" y="2022849"/>
                  </a:lnTo>
                  <a:lnTo>
                    <a:pt x="5124293" y="1983640"/>
                  </a:lnTo>
                  <a:lnTo>
                    <a:pt x="5133499" y="1942634"/>
                  </a:lnTo>
                  <a:lnTo>
                    <a:pt x="5136585" y="1900755"/>
                  </a:lnTo>
                  <a:lnTo>
                    <a:pt x="5136585" y="377946"/>
                  </a:lnTo>
                  <a:lnTo>
                    <a:pt x="5133499" y="336067"/>
                  </a:lnTo>
                  <a:lnTo>
                    <a:pt x="5124293" y="295061"/>
                  </a:lnTo>
                  <a:lnTo>
                    <a:pt x="5109165" y="255851"/>
                  </a:lnTo>
                  <a:lnTo>
                    <a:pt x="5088464" y="219315"/>
                  </a:lnTo>
                  <a:lnTo>
                    <a:pt x="5062632" y="186209"/>
                  </a:lnTo>
                  <a:lnTo>
                    <a:pt x="5032196" y="157228"/>
                  </a:lnTo>
                  <a:lnTo>
                    <a:pt x="4997834" y="133031"/>
                  </a:lnTo>
                  <a:lnTo>
                    <a:pt x="4960324" y="114153"/>
                  </a:lnTo>
                  <a:lnTo>
                    <a:pt x="4920452" y="100978"/>
                  </a:lnTo>
                  <a:lnTo>
                    <a:pt x="4879045" y="93790"/>
                  </a:lnTo>
                  <a:lnTo>
                    <a:pt x="4851058" y="92419"/>
                  </a:lnTo>
                  <a:lnTo>
                    <a:pt x="5364480" y="92419"/>
                  </a:lnTo>
                  <a:lnTo>
                    <a:pt x="5364480" y="2186282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8974" y="1435250"/>
              <a:ext cx="5034915" cy="2084705"/>
            </a:xfrm>
            <a:custGeom>
              <a:avLst/>
              <a:gdLst/>
              <a:ahLst/>
              <a:cxnLst/>
              <a:rect l="l" t="t" r="r" b="b"/>
              <a:pathLst>
                <a:path w="5034915" h="2084704">
                  <a:moveTo>
                    <a:pt x="0" y="1803577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4754020" y="0"/>
                  </a:lnTo>
                  <a:lnTo>
                    <a:pt x="4795217" y="3038"/>
                  </a:lnTo>
                  <a:lnTo>
                    <a:pt x="4835522" y="12089"/>
                  </a:lnTo>
                  <a:lnTo>
                    <a:pt x="4874064" y="26956"/>
                  </a:lnTo>
                  <a:lnTo>
                    <a:pt x="4910006" y="47317"/>
                  </a:lnTo>
                  <a:lnTo>
                    <a:pt x="4942572" y="72732"/>
                  </a:lnTo>
                  <a:lnTo>
                    <a:pt x="4971056" y="102650"/>
                  </a:lnTo>
                  <a:lnTo>
                    <a:pt x="4994842" y="136424"/>
                  </a:lnTo>
                  <a:lnTo>
                    <a:pt x="5013415" y="173322"/>
                  </a:lnTo>
                  <a:lnTo>
                    <a:pt x="5026374" y="212546"/>
                  </a:lnTo>
                  <a:lnTo>
                    <a:pt x="5033436" y="253247"/>
                  </a:lnTo>
                  <a:lnTo>
                    <a:pt x="5034788" y="280767"/>
                  </a:lnTo>
                  <a:lnTo>
                    <a:pt x="5034788" y="1803577"/>
                  </a:lnTo>
                  <a:lnTo>
                    <a:pt x="5031749" y="1844774"/>
                  </a:lnTo>
                  <a:lnTo>
                    <a:pt x="5022698" y="1885080"/>
                  </a:lnTo>
                  <a:lnTo>
                    <a:pt x="5007831" y="1923621"/>
                  </a:lnTo>
                  <a:lnTo>
                    <a:pt x="4987470" y="1959563"/>
                  </a:lnTo>
                  <a:lnTo>
                    <a:pt x="4962055" y="1992129"/>
                  </a:lnTo>
                  <a:lnTo>
                    <a:pt x="4932137" y="2020613"/>
                  </a:lnTo>
                  <a:lnTo>
                    <a:pt x="4898363" y="2044400"/>
                  </a:lnTo>
                  <a:lnTo>
                    <a:pt x="4861465" y="2062973"/>
                  </a:lnTo>
                  <a:lnTo>
                    <a:pt x="4822241" y="2075931"/>
                  </a:lnTo>
                  <a:lnTo>
                    <a:pt x="4781540" y="2082993"/>
                  </a:lnTo>
                  <a:lnTo>
                    <a:pt x="4754020" y="2084345"/>
                  </a:lnTo>
                  <a:lnTo>
                    <a:pt x="280767" y="2084345"/>
                  </a:lnTo>
                  <a:lnTo>
                    <a:pt x="239570" y="2081306"/>
                  </a:lnTo>
                  <a:lnTo>
                    <a:pt x="199265" y="2072255"/>
                  </a:lnTo>
                  <a:lnTo>
                    <a:pt x="160724" y="2057388"/>
                  </a:lnTo>
                  <a:lnTo>
                    <a:pt x="124781" y="2037027"/>
                  </a:lnTo>
                  <a:lnTo>
                    <a:pt x="92215" y="2011612"/>
                  </a:lnTo>
                  <a:lnTo>
                    <a:pt x="63731" y="1981694"/>
                  </a:lnTo>
                  <a:lnTo>
                    <a:pt x="39945" y="1947920"/>
                  </a:lnTo>
                  <a:lnTo>
                    <a:pt x="21372" y="1911022"/>
                  </a:lnTo>
                  <a:lnTo>
                    <a:pt x="8414" y="1871798"/>
                  </a:lnTo>
                  <a:lnTo>
                    <a:pt x="1351" y="1831097"/>
                  </a:lnTo>
                  <a:lnTo>
                    <a:pt x="0" y="1803577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978" y="1677947"/>
              <a:ext cx="4777814" cy="16179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236208" y="1082040"/>
              <a:ext cx="5715000" cy="2917190"/>
            </a:xfrm>
            <a:custGeom>
              <a:avLst/>
              <a:gdLst/>
              <a:ahLst/>
              <a:cxnLst/>
              <a:rect l="l" t="t" r="r" b="b"/>
              <a:pathLst>
                <a:path w="5715000" h="2917190">
                  <a:moveTo>
                    <a:pt x="5715000" y="2916936"/>
                  </a:moveTo>
                  <a:lnTo>
                    <a:pt x="0" y="2916936"/>
                  </a:lnTo>
                  <a:lnTo>
                    <a:pt x="0" y="0"/>
                  </a:lnTo>
                  <a:lnTo>
                    <a:pt x="5715000" y="0"/>
                  </a:lnTo>
                  <a:lnTo>
                    <a:pt x="5715000" y="91477"/>
                  </a:lnTo>
                  <a:lnTo>
                    <a:pt x="378674" y="91477"/>
                  </a:lnTo>
                  <a:lnTo>
                    <a:pt x="364647" y="91820"/>
                  </a:lnTo>
                  <a:lnTo>
                    <a:pt x="322971" y="96963"/>
                  </a:lnTo>
                  <a:lnTo>
                    <a:pt x="282497" y="108160"/>
                  </a:lnTo>
                  <a:lnTo>
                    <a:pt x="244075" y="125188"/>
                  </a:lnTo>
                  <a:lnTo>
                    <a:pt x="208570" y="147675"/>
                  </a:lnTo>
                  <a:lnTo>
                    <a:pt x="176776" y="175105"/>
                  </a:lnTo>
                  <a:lnTo>
                    <a:pt x="149344" y="206900"/>
                  </a:lnTo>
                  <a:lnTo>
                    <a:pt x="126858" y="242405"/>
                  </a:lnTo>
                  <a:lnTo>
                    <a:pt x="109830" y="280828"/>
                  </a:lnTo>
                  <a:lnTo>
                    <a:pt x="98633" y="321300"/>
                  </a:lnTo>
                  <a:lnTo>
                    <a:pt x="93490" y="362976"/>
                  </a:lnTo>
                  <a:lnTo>
                    <a:pt x="93147" y="377003"/>
                  </a:lnTo>
                  <a:lnTo>
                    <a:pt x="93147" y="2404244"/>
                  </a:lnTo>
                  <a:lnTo>
                    <a:pt x="96233" y="2446122"/>
                  </a:lnTo>
                  <a:lnTo>
                    <a:pt x="105438" y="2487128"/>
                  </a:lnTo>
                  <a:lnTo>
                    <a:pt x="120565" y="2526338"/>
                  </a:lnTo>
                  <a:lnTo>
                    <a:pt x="141266" y="2562873"/>
                  </a:lnTo>
                  <a:lnTo>
                    <a:pt x="167099" y="2595980"/>
                  </a:lnTo>
                  <a:lnTo>
                    <a:pt x="197535" y="2624961"/>
                  </a:lnTo>
                  <a:lnTo>
                    <a:pt x="231896" y="2649158"/>
                  </a:lnTo>
                  <a:lnTo>
                    <a:pt x="269408" y="2668036"/>
                  </a:lnTo>
                  <a:lnTo>
                    <a:pt x="309280" y="2681211"/>
                  </a:lnTo>
                  <a:lnTo>
                    <a:pt x="350689" y="2688399"/>
                  </a:lnTo>
                  <a:lnTo>
                    <a:pt x="378674" y="2689770"/>
                  </a:lnTo>
                  <a:lnTo>
                    <a:pt x="5715000" y="2689770"/>
                  </a:lnTo>
                  <a:lnTo>
                    <a:pt x="5715000" y="2916936"/>
                  </a:lnTo>
                  <a:close/>
                </a:path>
                <a:path w="5715000" h="2917190">
                  <a:moveTo>
                    <a:pt x="5715000" y="2689770"/>
                  </a:moveTo>
                  <a:lnTo>
                    <a:pt x="5204076" y="2689770"/>
                  </a:lnTo>
                  <a:lnTo>
                    <a:pt x="5218104" y="2689427"/>
                  </a:lnTo>
                  <a:lnTo>
                    <a:pt x="5232065" y="2688399"/>
                  </a:lnTo>
                  <a:lnTo>
                    <a:pt x="5273470" y="2681211"/>
                  </a:lnTo>
                  <a:lnTo>
                    <a:pt x="5313341" y="2668035"/>
                  </a:lnTo>
                  <a:lnTo>
                    <a:pt x="5350851" y="2649158"/>
                  </a:lnTo>
                  <a:lnTo>
                    <a:pt x="5385213" y="2624961"/>
                  </a:lnTo>
                  <a:lnTo>
                    <a:pt x="5415649" y="2595980"/>
                  </a:lnTo>
                  <a:lnTo>
                    <a:pt x="5441482" y="2562873"/>
                  </a:lnTo>
                  <a:lnTo>
                    <a:pt x="5462182" y="2526338"/>
                  </a:lnTo>
                  <a:lnTo>
                    <a:pt x="5477310" y="2487128"/>
                  </a:lnTo>
                  <a:lnTo>
                    <a:pt x="5486516" y="2446122"/>
                  </a:lnTo>
                  <a:lnTo>
                    <a:pt x="5489603" y="2404244"/>
                  </a:lnTo>
                  <a:lnTo>
                    <a:pt x="5489603" y="377003"/>
                  </a:lnTo>
                  <a:lnTo>
                    <a:pt x="5486517" y="335124"/>
                  </a:lnTo>
                  <a:lnTo>
                    <a:pt x="5477311" y="294118"/>
                  </a:lnTo>
                  <a:lnTo>
                    <a:pt x="5462183" y="254908"/>
                  </a:lnTo>
                  <a:lnTo>
                    <a:pt x="5441483" y="218373"/>
                  </a:lnTo>
                  <a:lnTo>
                    <a:pt x="5415651" y="185266"/>
                  </a:lnTo>
                  <a:lnTo>
                    <a:pt x="5385214" y="156285"/>
                  </a:lnTo>
                  <a:lnTo>
                    <a:pt x="5350852" y="132088"/>
                  </a:lnTo>
                  <a:lnTo>
                    <a:pt x="5313342" y="113211"/>
                  </a:lnTo>
                  <a:lnTo>
                    <a:pt x="5273470" y="100036"/>
                  </a:lnTo>
                  <a:lnTo>
                    <a:pt x="5232063" y="92848"/>
                  </a:lnTo>
                  <a:lnTo>
                    <a:pt x="5204076" y="91477"/>
                  </a:lnTo>
                  <a:lnTo>
                    <a:pt x="5715000" y="91477"/>
                  </a:lnTo>
                  <a:lnTo>
                    <a:pt x="5715000" y="2689770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34114" y="1178276"/>
              <a:ext cx="5387340" cy="2588895"/>
            </a:xfrm>
            <a:custGeom>
              <a:avLst/>
              <a:gdLst/>
              <a:ahLst/>
              <a:cxnLst/>
              <a:rect l="l" t="t" r="r" b="b"/>
              <a:pathLst>
                <a:path w="5387340" h="2588895">
                  <a:moveTo>
                    <a:pt x="0" y="2308008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5106170" y="0"/>
                  </a:lnTo>
                  <a:lnTo>
                    <a:pt x="5147367" y="3038"/>
                  </a:lnTo>
                  <a:lnTo>
                    <a:pt x="5187672" y="12089"/>
                  </a:lnTo>
                  <a:lnTo>
                    <a:pt x="5226214" y="26956"/>
                  </a:lnTo>
                  <a:lnTo>
                    <a:pt x="5262156" y="47317"/>
                  </a:lnTo>
                  <a:lnTo>
                    <a:pt x="5294722" y="72732"/>
                  </a:lnTo>
                  <a:lnTo>
                    <a:pt x="5323206" y="102650"/>
                  </a:lnTo>
                  <a:lnTo>
                    <a:pt x="5346992" y="136424"/>
                  </a:lnTo>
                  <a:lnTo>
                    <a:pt x="5365565" y="173322"/>
                  </a:lnTo>
                  <a:lnTo>
                    <a:pt x="5378523" y="212546"/>
                  </a:lnTo>
                  <a:lnTo>
                    <a:pt x="5385586" y="253247"/>
                  </a:lnTo>
                  <a:lnTo>
                    <a:pt x="5386938" y="280767"/>
                  </a:lnTo>
                  <a:lnTo>
                    <a:pt x="5386938" y="2308008"/>
                  </a:lnTo>
                  <a:lnTo>
                    <a:pt x="5383899" y="2349205"/>
                  </a:lnTo>
                  <a:lnTo>
                    <a:pt x="5374847" y="2389510"/>
                  </a:lnTo>
                  <a:lnTo>
                    <a:pt x="5359981" y="2428051"/>
                  </a:lnTo>
                  <a:lnTo>
                    <a:pt x="5339619" y="2463993"/>
                  </a:lnTo>
                  <a:lnTo>
                    <a:pt x="5314205" y="2496560"/>
                  </a:lnTo>
                  <a:lnTo>
                    <a:pt x="5284287" y="2525044"/>
                  </a:lnTo>
                  <a:lnTo>
                    <a:pt x="5250514" y="2548830"/>
                  </a:lnTo>
                  <a:lnTo>
                    <a:pt x="5213615" y="2567403"/>
                  </a:lnTo>
                  <a:lnTo>
                    <a:pt x="5174391" y="2580361"/>
                  </a:lnTo>
                  <a:lnTo>
                    <a:pt x="5133690" y="2587424"/>
                  </a:lnTo>
                  <a:lnTo>
                    <a:pt x="5106170" y="2588776"/>
                  </a:lnTo>
                  <a:lnTo>
                    <a:pt x="280767" y="2588776"/>
                  </a:lnTo>
                  <a:lnTo>
                    <a:pt x="239570" y="2585737"/>
                  </a:lnTo>
                  <a:lnTo>
                    <a:pt x="199265" y="2576686"/>
                  </a:lnTo>
                  <a:lnTo>
                    <a:pt x="160724" y="2561819"/>
                  </a:lnTo>
                  <a:lnTo>
                    <a:pt x="124781" y="2541457"/>
                  </a:lnTo>
                  <a:lnTo>
                    <a:pt x="92215" y="2516043"/>
                  </a:lnTo>
                  <a:lnTo>
                    <a:pt x="63731" y="2486125"/>
                  </a:lnTo>
                  <a:lnTo>
                    <a:pt x="39945" y="2452351"/>
                  </a:lnTo>
                  <a:lnTo>
                    <a:pt x="21372" y="2415452"/>
                  </a:lnTo>
                  <a:lnTo>
                    <a:pt x="8414" y="2376228"/>
                  </a:lnTo>
                  <a:lnTo>
                    <a:pt x="1351" y="2335528"/>
                  </a:lnTo>
                  <a:lnTo>
                    <a:pt x="0" y="2308008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018128" y="1230676"/>
            <a:ext cx="40379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25" dirty="0">
                <a:solidFill>
                  <a:srgbClr val="252423"/>
                </a:solidFill>
                <a:latin typeface="Times New Roman"/>
                <a:cs typeface="Times New Roman"/>
              </a:rPr>
              <a:t>Average</a:t>
            </a:r>
            <a:r>
              <a:rPr sz="20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 discount %age by Customer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06533" y="3439289"/>
            <a:ext cx="3975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Flipkart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49238" y="3439289"/>
            <a:ext cx="3441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Viveks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74084" y="3439289"/>
            <a:ext cx="326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Ezone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73629" y="3439289"/>
            <a:ext cx="3594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Croma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49809" y="3439289"/>
            <a:ext cx="4387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Amazon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1959" y="1912919"/>
            <a:ext cx="11957685" cy="5064125"/>
            <a:chOff x="441959" y="1912919"/>
            <a:chExt cx="11957685" cy="5064125"/>
          </a:xfrm>
        </p:grpSpPr>
        <p:sp>
          <p:nvSpPr>
            <p:cNvPr id="17" name="object 17"/>
            <p:cNvSpPr/>
            <p:nvPr/>
          </p:nvSpPr>
          <p:spPr>
            <a:xfrm>
              <a:off x="6838543" y="1912924"/>
              <a:ext cx="4371975" cy="1501140"/>
            </a:xfrm>
            <a:custGeom>
              <a:avLst/>
              <a:gdLst/>
              <a:ahLst/>
              <a:cxnLst/>
              <a:rect l="l" t="t" r="r" b="b"/>
              <a:pathLst>
                <a:path w="4371975" h="1501139">
                  <a:moveTo>
                    <a:pt x="707580" y="0"/>
                  </a:moveTo>
                  <a:lnTo>
                    <a:pt x="0" y="0"/>
                  </a:lnTo>
                  <a:lnTo>
                    <a:pt x="0" y="1501038"/>
                  </a:lnTo>
                  <a:lnTo>
                    <a:pt x="707580" y="1501038"/>
                  </a:lnTo>
                  <a:lnTo>
                    <a:pt x="707580" y="0"/>
                  </a:lnTo>
                  <a:close/>
                </a:path>
                <a:path w="4371975" h="1501139">
                  <a:moveTo>
                    <a:pt x="1623644" y="21907"/>
                  </a:moveTo>
                  <a:lnTo>
                    <a:pt x="916063" y="21907"/>
                  </a:lnTo>
                  <a:lnTo>
                    <a:pt x="916063" y="1501038"/>
                  </a:lnTo>
                  <a:lnTo>
                    <a:pt x="1623644" y="1501038"/>
                  </a:lnTo>
                  <a:lnTo>
                    <a:pt x="1623644" y="21907"/>
                  </a:lnTo>
                  <a:close/>
                </a:path>
                <a:path w="4371975" h="1501139">
                  <a:moveTo>
                    <a:pt x="2539708" y="26784"/>
                  </a:moveTo>
                  <a:lnTo>
                    <a:pt x="1832127" y="26784"/>
                  </a:lnTo>
                  <a:lnTo>
                    <a:pt x="1832127" y="1501038"/>
                  </a:lnTo>
                  <a:lnTo>
                    <a:pt x="2539708" y="1501038"/>
                  </a:lnTo>
                  <a:lnTo>
                    <a:pt x="2539708" y="26784"/>
                  </a:lnTo>
                  <a:close/>
                </a:path>
                <a:path w="4371975" h="1501139">
                  <a:moveTo>
                    <a:pt x="3455771" y="28244"/>
                  </a:moveTo>
                  <a:lnTo>
                    <a:pt x="2748191" y="28244"/>
                  </a:lnTo>
                  <a:lnTo>
                    <a:pt x="2748191" y="1501025"/>
                  </a:lnTo>
                  <a:lnTo>
                    <a:pt x="3455771" y="1501025"/>
                  </a:lnTo>
                  <a:lnTo>
                    <a:pt x="3455771" y="28244"/>
                  </a:lnTo>
                  <a:close/>
                </a:path>
                <a:path w="4371975" h="1501139">
                  <a:moveTo>
                    <a:pt x="4371835" y="73037"/>
                  </a:moveTo>
                  <a:lnTo>
                    <a:pt x="3664254" y="73037"/>
                  </a:lnTo>
                  <a:lnTo>
                    <a:pt x="3664254" y="1501038"/>
                  </a:lnTo>
                  <a:lnTo>
                    <a:pt x="4371835" y="1501038"/>
                  </a:lnTo>
                  <a:lnTo>
                    <a:pt x="4371835" y="73037"/>
                  </a:lnTo>
                  <a:close/>
                </a:path>
              </a:pathLst>
            </a:custGeom>
            <a:solidFill>
              <a:srgbClr val="BE05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1959" y="3764280"/>
              <a:ext cx="11957685" cy="3213100"/>
            </a:xfrm>
            <a:custGeom>
              <a:avLst/>
              <a:gdLst/>
              <a:ahLst/>
              <a:cxnLst/>
              <a:rect l="l" t="t" r="r" b="b"/>
              <a:pathLst>
                <a:path w="11957685" h="3213100">
                  <a:moveTo>
                    <a:pt x="11957304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11957304" y="0"/>
                  </a:lnTo>
                  <a:lnTo>
                    <a:pt x="11957304" y="93188"/>
                  </a:lnTo>
                  <a:lnTo>
                    <a:pt x="376728" y="93188"/>
                  </a:lnTo>
                  <a:lnTo>
                    <a:pt x="362701" y="93531"/>
                  </a:lnTo>
                  <a:lnTo>
                    <a:pt x="321025" y="98675"/>
                  </a:lnTo>
                  <a:lnTo>
                    <a:pt x="280552" y="109871"/>
                  </a:lnTo>
                  <a:lnTo>
                    <a:pt x="242130" y="126900"/>
                  </a:lnTo>
                  <a:lnTo>
                    <a:pt x="206625" y="149386"/>
                  </a:lnTo>
                  <a:lnTo>
                    <a:pt x="174830" y="176817"/>
                  </a:lnTo>
                  <a:lnTo>
                    <a:pt x="147399" y="208612"/>
                  </a:lnTo>
                  <a:lnTo>
                    <a:pt x="124913" y="244117"/>
                  </a:lnTo>
                  <a:lnTo>
                    <a:pt x="107885" y="282539"/>
                  </a:lnTo>
                  <a:lnTo>
                    <a:pt x="96688" y="323011"/>
                  </a:lnTo>
                  <a:lnTo>
                    <a:pt x="91544" y="364688"/>
                  </a:lnTo>
                  <a:lnTo>
                    <a:pt x="91201" y="378715"/>
                  </a:lnTo>
                  <a:lnTo>
                    <a:pt x="91201" y="2701000"/>
                  </a:lnTo>
                  <a:lnTo>
                    <a:pt x="94287" y="2742878"/>
                  </a:lnTo>
                  <a:lnTo>
                    <a:pt x="103493" y="2783884"/>
                  </a:lnTo>
                  <a:lnTo>
                    <a:pt x="118621" y="2823094"/>
                  </a:lnTo>
                  <a:lnTo>
                    <a:pt x="139321" y="2859630"/>
                  </a:lnTo>
                  <a:lnTo>
                    <a:pt x="165154" y="2892736"/>
                  </a:lnTo>
                  <a:lnTo>
                    <a:pt x="195590" y="2921716"/>
                  </a:lnTo>
                  <a:lnTo>
                    <a:pt x="229952" y="2945913"/>
                  </a:lnTo>
                  <a:lnTo>
                    <a:pt x="267462" y="2964791"/>
                  </a:lnTo>
                  <a:lnTo>
                    <a:pt x="307334" y="2977966"/>
                  </a:lnTo>
                  <a:lnTo>
                    <a:pt x="348742" y="2985154"/>
                  </a:lnTo>
                  <a:lnTo>
                    <a:pt x="376728" y="2986526"/>
                  </a:lnTo>
                  <a:lnTo>
                    <a:pt x="11957304" y="2986526"/>
                  </a:lnTo>
                  <a:lnTo>
                    <a:pt x="11957304" y="3212592"/>
                  </a:lnTo>
                  <a:close/>
                </a:path>
                <a:path w="11957685" h="3213100">
                  <a:moveTo>
                    <a:pt x="11957304" y="2986526"/>
                  </a:moveTo>
                  <a:lnTo>
                    <a:pt x="11445649" y="2986526"/>
                  </a:lnTo>
                  <a:lnTo>
                    <a:pt x="11459676" y="2986183"/>
                  </a:lnTo>
                  <a:lnTo>
                    <a:pt x="11473635" y="2985154"/>
                  </a:lnTo>
                  <a:lnTo>
                    <a:pt x="11515042" y="2977966"/>
                  </a:lnTo>
                  <a:lnTo>
                    <a:pt x="11554915" y="2964791"/>
                  </a:lnTo>
                  <a:lnTo>
                    <a:pt x="11592424" y="2945913"/>
                  </a:lnTo>
                  <a:lnTo>
                    <a:pt x="11626787" y="2921716"/>
                  </a:lnTo>
                  <a:lnTo>
                    <a:pt x="11657222" y="2892736"/>
                  </a:lnTo>
                  <a:lnTo>
                    <a:pt x="11683054" y="2859630"/>
                  </a:lnTo>
                  <a:lnTo>
                    <a:pt x="11703756" y="2823094"/>
                  </a:lnTo>
                  <a:lnTo>
                    <a:pt x="11718883" y="2783884"/>
                  </a:lnTo>
                  <a:lnTo>
                    <a:pt x="11728089" y="2742878"/>
                  </a:lnTo>
                  <a:lnTo>
                    <a:pt x="11731176" y="2701000"/>
                  </a:lnTo>
                  <a:lnTo>
                    <a:pt x="11731176" y="378715"/>
                  </a:lnTo>
                  <a:lnTo>
                    <a:pt x="11728088" y="336836"/>
                  </a:lnTo>
                  <a:lnTo>
                    <a:pt x="11718883" y="295830"/>
                  </a:lnTo>
                  <a:lnTo>
                    <a:pt x="11703756" y="256620"/>
                  </a:lnTo>
                  <a:lnTo>
                    <a:pt x="11683054" y="220084"/>
                  </a:lnTo>
                  <a:lnTo>
                    <a:pt x="11657222" y="186978"/>
                  </a:lnTo>
                  <a:lnTo>
                    <a:pt x="11626787" y="157997"/>
                  </a:lnTo>
                  <a:lnTo>
                    <a:pt x="11592424" y="133800"/>
                  </a:lnTo>
                  <a:lnTo>
                    <a:pt x="11554915" y="114922"/>
                  </a:lnTo>
                  <a:lnTo>
                    <a:pt x="11515042" y="101747"/>
                  </a:lnTo>
                  <a:lnTo>
                    <a:pt x="11473636" y="94560"/>
                  </a:lnTo>
                  <a:lnTo>
                    <a:pt x="11445649" y="93188"/>
                  </a:lnTo>
                  <a:lnTo>
                    <a:pt x="11957304" y="93188"/>
                  </a:lnTo>
                  <a:lnTo>
                    <a:pt x="11957304" y="2986526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7920" y="3862227"/>
              <a:ext cx="11630660" cy="2884170"/>
            </a:xfrm>
            <a:custGeom>
              <a:avLst/>
              <a:gdLst/>
              <a:ahLst/>
              <a:cxnLst/>
              <a:rect l="l" t="t" r="r" b="b"/>
              <a:pathLst>
                <a:path w="11630660" h="2884170">
                  <a:moveTo>
                    <a:pt x="0" y="2603052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11349688" y="0"/>
                  </a:lnTo>
                  <a:lnTo>
                    <a:pt x="11390886" y="3038"/>
                  </a:lnTo>
                  <a:lnTo>
                    <a:pt x="11431191" y="12089"/>
                  </a:lnTo>
                  <a:lnTo>
                    <a:pt x="11469732" y="26956"/>
                  </a:lnTo>
                  <a:lnTo>
                    <a:pt x="11505673" y="47317"/>
                  </a:lnTo>
                  <a:lnTo>
                    <a:pt x="11538239" y="72732"/>
                  </a:lnTo>
                  <a:lnTo>
                    <a:pt x="11566723" y="102650"/>
                  </a:lnTo>
                  <a:lnTo>
                    <a:pt x="11590511" y="136424"/>
                  </a:lnTo>
                  <a:lnTo>
                    <a:pt x="11609083" y="173322"/>
                  </a:lnTo>
                  <a:lnTo>
                    <a:pt x="11622042" y="212546"/>
                  </a:lnTo>
                  <a:lnTo>
                    <a:pt x="11629104" y="253247"/>
                  </a:lnTo>
                  <a:lnTo>
                    <a:pt x="11630456" y="280767"/>
                  </a:lnTo>
                  <a:lnTo>
                    <a:pt x="11630456" y="2603052"/>
                  </a:lnTo>
                  <a:lnTo>
                    <a:pt x="11627417" y="2644249"/>
                  </a:lnTo>
                  <a:lnTo>
                    <a:pt x="11618365" y="2684554"/>
                  </a:lnTo>
                  <a:lnTo>
                    <a:pt x="11603500" y="2723096"/>
                  </a:lnTo>
                  <a:lnTo>
                    <a:pt x="11583137" y="2759038"/>
                  </a:lnTo>
                  <a:lnTo>
                    <a:pt x="11557722" y="2791604"/>
                  </a:lnTo>
                  <a:lnTo>
                    <a:pt x="11527805" y="2820088"/>
                  </a:lnTo>
                  <a:lnTo>
                    <a:pt x="11494031" y="2843875"/>
                  </a:lnTo>
                  <a:lnTo>
                    <a:pt x="11457133" y="2862448"/>
                  </a:lnTo>
                  <a:lnTo>
                    <a:pt x="11417909" y="2875406"/>
                  </a:lnTo>
                  <a:lnTo>
                    <a:pt x="11377209" y="2882468"/>
                  </a:lnTo>
                  <a:lnTo>
                    <a:pt x="11349688" y="2883820"/>
                  </a:lnTo>
                  <a:lnTo>
                    <a:pt x="280767" y="2883820"/>
                  </a:lnTo>
                  <a:lnTo>
                    <a:pt x="239570" y="2880781"/>
                  </a:lnTo>
                  <a:lnTo>
                    <a:pt x="199265" y="2871730"/>
                  </a:lnTo>
                  <a:lnTo>
                    <a:pt x="160724" y="2856863"/>
                  </a:lnTo>
                  <a:lnTo>
                    <a:pt x="124781" y="2836502"/>
                  </a:lnTo>
                  <a:lnTo>
                    <a:pt x="92215" y="2811087"/>
                  </a:lnTo>
                  <a:lnTo>
                    <a:pt x="63731" y="2781169"/>
                  </a:lnTo>
                  <a:lnTo>
                    <a:pt x="39945" y="2747395"/>
                  </a:lnTo>
                  <a:lnTo>
                    <a:pt x="21372" y="2710497"/>
                  </a:lnTo>
                  <a:lnTo>
                    <a:pt x="8414" y="2671273"/>
                  </a:lnTo>
                  <a:lnTo>
                    <a:pt x="1351" y="2630572"/>
                  </a:lnTo>
                  <a:lnTo>
                    <a:pt x="0" y="2603052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044201" y="1696610"/>
            <a:ext cx="2965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30.83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60267" y="1724849"/>
            <a:ext cx="21291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8369" algn="l"/>
                <a:tab pos="1844675" algn="l"/>
              </a:tabLst>
            </a:pPr>
            <a:r>
              <a:rPr sz="1350" baseline="3086" dirty="0">
                <a:solidFill>
                  <a:srgbClr val="605D5C"/>
                </a:solidFill>
                <a:latin typeface="Segoe UI"/>
                <a:cs typeface="Segoe UI"/>
              </a:rPr>
              <a:t>30.38	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30.28	30.25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708461" y="1769641"/>
            <a:ext cx="2965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29.33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3225" y="3958979"/>
            <a:ext cx="11282680" cy="2250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 algn="ctr">
              <a:lnSpc>
                <a:spcPct val="100000"/>
              </a:lnSpc>
              <a:spcBef>
                <a:spcPts val="95"/>
              </a:spcBef>
            </a:pPr>
            <a:r>
              <a:rPr sz="1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Key</a:t>
            </a:r>
            <a:r>
              <a:rPr sz="1800" b="1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Insights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1650"/>
              </a:lnSpc>
              <a:spcBef>
                <a:spcPts val="1320"/>
              </a:spcBef>
            </a:pP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top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5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customers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highest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average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pre-invoice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discount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percentages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Indian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market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FY</a:t>
            </a:r>
            <a:r>
              <a:rPr sz="1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2021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are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dominated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by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major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e-commerce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players, </a:t>
            </a:r>
            <a:r>
              <a:rPr sz="1400" spc="-3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including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Flipkart,</a:t>
            </a:r>
            <a:r>
              <a:rPr sz="14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Amazon,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Croma.</a:t>
            </a:r>
            <a:r>
              <a:rPr sz="1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This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indicates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strategic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focus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offering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competitive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pricing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promotional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deals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drive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sales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highly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competitive online retail space.</a:t>
            </a:r>
            <a:endParaRPr sz="1400">
              <a:latin typeface="Times New Roman"/>
              <a:cs typeface="Times New Roman"/>
            </a:endParaRPr>
          </a:p>
          <a:p>
            <a:pPr marL="12700" marR="316865">
              <a:lnSpc>
                <a:spcPts val="1650"/>
              </a:lnSpc>
              <a:spcBef>
                <a:spcPts val="1270"/>
              </a:spcBef>
            </a:pP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Traditional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electronics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retailers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such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D0D"/>
                </a:solidFill>
                <a:latin typeface="Times New Roman"/>
                <a:cs typeface="Times New Roman"/>
              </a:rPr>
              <a:t>Viveks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Ezone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also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feature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among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top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customers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high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average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discount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percentages.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This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suggests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1400" spc="-3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prevalence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discount-driven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strategies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within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brick-and-mortar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retail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chains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attract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customers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remain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competitive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market.</a:t>
            </a:r>
            <a:endParaRPr sz="1400">
              <a:latin typeface="Times New Roman"/>
              <a:cs typeface="Times New Roman"/>
            </a:endParaRPr>
          </a:p>
          <a:p>
            <a:pPr marL="12700" marR="169545">
              <a:lnSpc>
                <a:spcPts val="1650"/>
              </a:lnSpc>
              <a:spcBef>
                <a:spcPts val="1270"/>
              </a:spcBef>
            </a:pP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presence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multiple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players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offering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high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average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discount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percentages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underscores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intense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competition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Indian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consumer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electronics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market. </a:t>
            </a:r>
            <a:r>
              <a:rPr sz="1400" spc="-3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Companies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resort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aggressive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pricing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strategies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promotional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activities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gain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market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share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maintain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customer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D0D"/>
                </a:solidFill>
                <a:latin typeface="Times New Roman"/>
                <a:cs typeface="Times New Roman"/>
              </a:rPr>
              <a:t>loyalty.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04477" y="278866"/>
            <a:ext cx="9555480" cy="980440"/>
            <a:chOff x="704477" y="278866"/>
            <a:chExt cx="9555480" cy="980440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477" y="278866"/>
              <a:ext cx="799474" cy="7804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5269" y="278866"/>
              <a:ext cx="847062" cy="84706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849624" y="292608"/>
              <a:ext cx="6410325" cy="966469"/>
            </a:xfrm>
            <a:custGeom>
              <a:avLst/>
              <a:gdLst/>
              <a:ahLst/>
              <a:cxnLst/>
              <a:rect l="l" t="t" r="r" b="b"/>
              <a:pathLst>
                <a:path w="6410325" h="966469">
                  <a:moveTo>
                    <a:pt x="6409944" y="966216"/>
                  </a:moveTo>
                  <a:lnTo>
                    <a:pt x="0" y="966216"/>
                  </a:lnTo>
                  <a:lnTo>
                    <a:pt x="0" y="0"/>
                  </a:lnTo>
                  <a:lnTo>
                    <a:pt x="6409944" y="0"/>
                  </a:lnTo>
                  <a:lnTo>
                    <a:pt x="6409944" y="90951"/>
                  </a:lnTo>
                  <a:lnTo>
                    <a:pt x="347798" y="90951"/>
                  </a:lnTo>
                  <a:lnTo>
                    <a:pt x="335173" y="91260"/>
                  </a:lnTo>
                  <a:lnTo>
                    <a:pt x="285342" y="98655"/>
                  </a:lnTo>
                  <a:lnTo>
                    <a:pt x="237912" y="115629"/>
                  </a:lnTo>
                  <a:lnTo>
                    <a:pt x="194704" y="141530"/>
                  </a:lnTo>
                  <a:lnTo>
                    <a:pt x="157381" y="175362"/>
                  </a:lnTo>
                  <a:lnTo>
                    <a:pt x="127374" y="215827"/>
                  </a:lnTo>
                  <a:lnTo>
                    <a:pt x="105838" y="261367"/>
                  </a:lnTo>
                  <a:lnTo>
                    <a:pt x="93601" y="310234"/>
                  </a:lnTo>
                  <a:lnTo>
                    <a:pt x="90823" y="347925"/>
                  </a:lnTo>
                  <a:lnTo>
                    <a:pt x="90823" y="481171"/>
                  </a:lnTo>
                  <a:lnTo>
                    <a:pt x="95761" y="531304"/>
                  </a:lnTo>
                  <a:lnTo>
                    <a:pt x="110384" y="579511"/>
                  </a:lnTo>
                  <a:lnTo>
                    <a:pt x="134131" y="623938"/>
                  </a:lnTo>
                  <a:lnTo>
                    <a:pt x="166089" y="662879"/>
                  </a:lnTo>
                  <a:lnTo>
                    <a:pt x="205030" y="694837"/>
                  </a:lnTo>
                  <a:lnTo>
                    <a:pt x="249457" y="718584"/>
                  </a:lnTo>
                  <a:lnTo>
                    <a:pt x="297664" y="733208"/>
                  </a:lnTo>
                  <a:lnTo>
                    <a:pt x="347798" y="738145"/>
                  </a:lnTo>
                  <a:lnTo>
                    <a:pt x="6409944" y="738145"/>
                  </a:lnTo>
                  <a:lnTo>
                    <a:pt x="6409944" y="966216"/>
                  </a:lnTo>
                  <a:close/>
                </a:path>
                <a:path w="6410325" h="966469">
                  <a:moveTo>
                    <a:pt x="6409944" y="738145"/>
                  </a:moveTo>
                  <a:lnTo>
                    <a:pt x="5925087" y="738145"/>
                  </a:lnTo>
                  <a:lnTo>
                    <a:pt x="5937711" y="737837"/>
                  </a:lnTo>
                  <a:lnTo>
                    <a:pt x="5950275" y="736911"/>
                  </a:lnTo>
                  <a:lnTo>
                    <a:pt x="5999682" y="727083"/>
                  </a:lnTo>
                  <a:lnTo>
                    <a:pt x="6046223" y="707805"/>
                  </a:lnTo>
                  <a:lnTo>
                    <a:pt x="6088111" y="679817"/>
                  </a:lnTo>
                  <a:lnTo>
                    <a:pt x="6123732" y="644196"/>
                  </a:lnTo>
                  <a:lnTo>
                    <a:pt x="6151719" y="602309"/>
                  </a:lnTo>
                  <a:lnTo>
                    <a:pt x="6170997" y="555768"/>
                  </a:lnTo>
                  <a:lnTo>
                    <a:pt x="6180826" y="506359"/>
                  </a:lnTo>
                  <a:lnTo>
                    <a:pt x="6182061" y="481171"/>
                  </a:lnTo>
                  <a:lnTo>
                    <a:pt x="6182061" y="347925"/>
                  </a:lnTo>
                  <a:lnTo>
                    <a:pt x="6177122" y="297792"/>
                  </a:lnTo>
                  <a:lnTo>
                    <a:pt x="6162499" y="249586"/>
                  </a:lnTo>
                  <a:lnTo>
                    <a:pt x="6138752" y="205158"/>
                  </a:lnTo>
                  <a:lnTo>
                    <a:pt x="6106794" y="166217"/>
                  </a:lnTo>
                  <a:lnTo>
                    <a:pt x="6067853" y="134259"/>
                  </a:lnTo>
                  <a:lnTo>
                    <a:pt x="6023425" y="110512"/>
                  </a:lnTo>
                  <a:lnTo>
                    <a:pt x="5975219" y="95889"/>
                  </a:lnTo>
                  <a:lnTo>
                    <a:pt x="5925087" y="90951"/>
                  </a:lnTo>
                  <a:lnTo>
                    <a:pt x="6409944" y="90951"/>
                  </a:lnTo>
                  <a:lnTo>
                    <a:pt x="6409944" y="738145"/>
                  </a:lnTo>
                  <a:close/>
                </a:path>
              </a:pathLst>
            </a:custGeom>
            <a:solidFill>
              <a:srgbClr val="CCCCCC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45206" y="388318"/>
              <a:ext cx="6082030" cy="638175"/>
            </a:xfrm>
            <a:custGeom>
              <a:avLst/>
              <a:gdLst/>
              <a:ahLst/>
              <a:cxnLst/>
              <a:rect l="l" t="t" r="r" b="b"/>
              <a:pathLst>
                <a:path w="6082030" h="638175">
                  <a:moveTo>
                    <a:pt x="0" y="385461"/>
                  </a:moveTo>
                  <a:lnTo>
                    <a:pt x="0" y="252215"/>
                  </a:lnTo>
                  <a:lnTo>
                    <a:pt x="0" y="243954"/>
                  </a:lnTo>
                  <a:lnTo>
                    <a:pt x="404" y="235714"/>
                  </a:lnTo>
                  <a:lnTo>
                    <a:pt x="1214" y="227493"/>
                  </a:lnTo>
                  <a:lnTo>
                    <a:pt x="2024" y="219273"/>
                  </a:lnTo>
                  <a:lnTo>
                    <a:pt x="3234" y="211112"/>
                  </a:lnTo>
                  <a:lnTo>
                    <a:pt x="13258" y="171096"/>
                  </a:lnTo>
                  <a:lnTo>
                    <a:pt x="19198" y="155696"/>
                  </a:lnTo>
                  <a:lnTo>
                    <a:pt x="22359" y="148065"/>
                  </a:lnTo>
                  <a:lnTo>
                    <a:pt x="25887" y="140606"/>
                  </a:lnTo>
                  <a:lnTo>
                    <a:pt x="29781" y="133321"/>
                  </a:lnTo>
                  <a:lnTo>
                    <a:pt x="33675" y="126036"/>
                  </a:lnTo>
                  <a:lnTo>
                    <a:pt x="57250" y="92211"/>
                  </a:lnTo>
                  <a:lnTo>
                    <a:pt x="85826" y="62490"/>
                  </a:lnTo>
                  <a:lnTo>
                    <a:pt x="92211" y="57250"/>
                  </a:lnTo>
                  <a:lnTo>
                    <a:pt x="98596" y="52009"/>
                  </a:lnTo>
                  <a:lnTo>
                    <a:pt x="133321" y="29781"/>
                  </a:lnTo>
                  <a:lnTo>
                    <a:pt x="140606" y="25887"/>
                  </a:lnTo>
                  <a:lnTo>
                    <a:pt x="148065" y="22359"/>
                  </a:lnTo>
                  <a:lnTo>
                    <a:pt x="155696" y="19198"/>
                  </a:lnTo>
                  <a:lnTo>
                    <a:pt x="163328" y="16037"/>
                  </a:lnTo>
                  <a:lnTo>
                    <a:pt x="203010" y="4846"/>
                  </a:lnTo>
                  <a:lnTo>
                    <a:pt x="227493" y="1214"/>
                  </a:lnTo>
                  <a:lnTo>
                    <a:pt x="235714" y="404"/>
                  </a:lnTo>
                  <a:lnTo>
                    <a:pt x="243954" y="0"/>
                  </a:lnTo>
                  <a:lnTo>
                    <a:pt x="252215" y="0"/>
                  </a:lnTo>
                  <a:lnTo>
                    <a:pt x="5829504" y="0"/>
                  </a:lnTo>
                  <a:lnTo>
                    <a:pt x="5837765" y="0"/>
                  </a:lnTo>
                  <a:lnTo>
                    <a:pt x="5846005" y="404"/>
                  </a:lnTo>
                  <a:lnTo>
                    <a:pt x="5886811" y="6457"/>
                  </a:lnTo>
                  <a:lnTo>
                    <a:pt x="5902718" y="10860"/>
                  </a:lnTo>
                  <a:lnTo>
                    <a:pt x="5910623" y="13258"/>
                  </a:lnTo>
                  <a:lnTo>
                    <a:pt x="5948398" y="29781"/>
                  </a:lnTo>
                  <a:lnTo>
                    <a:pt x="5955683" y="33675"/>
                  </a:lnTo>
                  <a:lnTo>
                    <a:pt x="5962759" y="37916"/>
                  </a:lnTo>
                  <a:lnTo>
                    <a:pt x="5969628" y="42505"/>
                  </a:lnTo>
                  <a:lnTo>
                    <a:pt x="5976496" y="47095"/>
                  </a:lnTo>
                  <a:lnTo>
                    <a:pt x="6007848" y="73872"/>
                  </a:lnTo>
                  <a:lnTo>
                    <a:pt x="6024470" y="92211"/>
                  </a:lnTo>
                  <a:lnTo>
                    <a:pt x="6029710" y="98596"/>
                  </a:lnTo>
                  <a:lnTo>
                    <a:pt x="6051938" y="133321"/>
                  </a:lnTo>
                  <a:lnTo>
                    <a:pt x="6055832" y="140606"/>
                  </a:lnTo>
                  <a:lnTo>
                    <a:pt x="6059360" y="148065"/>
                  </a:lnTo>
                  <a:lnTo>
                    <a:pt x="6062521" y="155696"/>
                  </a:lnTo>
                  <a:lnTo>
                    <a:pt x="6065682" y="163328"/>
                  </a:lnTo>
                  <a:lnTo>
                    <a:pt x="6076873" y="203010"/>
                  </a:lnTo>
                  <a:lnTo>
                    <a:pt x="6078485" y="211112"/>
                  </a:lnTo>
                  <a:lnTo>
                    <a:pt x="6079696" y="219273"/>
                  </a:lnTo>
                  <a:lnTo>
                    <a:pt x="6080506" y="227493"/>
                  </a:lnTo>
                  <a:lnTo>
                    <a:pt x="6081315" y="235714"/>
                  </a:lnTo>
                  <a:lnTo>
                    <a:pt x="6081720" y="243954"/>
                  </a:lnTo>
                  <a:lnTo>
                    <a:pt x="6081720" y="252215"/>
                  </a:lnTo>
                  <a:lnTo>
                    <a:pt x="6081720" y="385461"/>
                  </a:lnTo>
                  <a:lnTo>
                    <a:pt x="6078485" y="426564"/>
                  </a:lnTo>
                  <a:lnTo>
                    <a:pt x="6076873" y="434665"/>
                  </a:lnTo>
                  <a:lnTo>
                    <a:pt x="6075262" y="442767"/>
                  </a:lnTo>
                  <a:lnTo>
                    <a:pt x="6062521" y="481979"/>
                  </a:lnTo>
                  <a:lnTo>
                    <a:pt x="6059360" y="489611"/>
                  </a:lnTo>
                  <a:lnTo>
                    <a:pt x="6055832" y="497069"/>
                  </a:lnTo>
                  <a:lnTo>
                    <a:pt x="6051938" y="504354"/>
                  </a:lnTo>
                  <a:lnTo>
                    <a:pt x="6048045" y="511639"/>
                  </a:lnTo>
                  <a:lnTo>
                    <a:pt x="6043803" y="518716"/>
                  </a:lnTo>
                  <a:lnTo>
                    <a:pt x="6039214" y="525584"/>
                  </a:lnTo>
                  <a:lnTo>
                    <a:pt x="6034624" y="532452"/>
                  </a:lnTo>
                  <a:lnTo>
                    <a:pt x="6007848" y="563804"/>
                  </a:lnTo>
                  <a:lnTo>
                    <a:pt x="6002007" y="569645"/>
                  </a:lnTo>
                  <a:lnTo>
                    <a:pt x="5969628" y="595170"/>
                  </a:lnTo>
                  <a:lnTo>
                    <a:pt x="5962759" y="599759"/>
                  </a:lnTo>
                  <a:lnTo>
                    <a:pt x="5955683" y="604001"/>
                  </a:lnTo>
                  <a:lnTo>
                    <a:pt x="5948398" y="607895"/>
                  </a:lnTo>
                  <a:lnTo>
                    <a:pt x="5941113" y="611789"/>
                  </a:lnTo>
                  <a:lnTo>
                    <a:pt x="5902718" y="626816"/>
                  </a:lnTo>
                  <a:lnTo>
                    <a:pt x="5878709" y="632830"/>
                  </a:lnTo>
                  <a:lnTo>
                    <a:pt x="5870607" y="634441"/>
                  </a:lnTo>
                  <a:lnTo>
                    <a:pt x="5862446" y="635652"/>
                  </a:lnTo>
                  <a:lnTo>
                    <a:pt x="5854226" y="636461"/>
                  </a:lnTo>
                  <a:lnTo>
                    <a:pt x="5846005" y="637271"/>
                  </a:lnTo>
                  <a:lnTo>
                    <a:pt x="5837765" y="637676"/>
                  </a:lnTo>
                  <a:lnTo>
                    <a:pt x="5829504" y="637676"/>
                  </a:lnTo>
                  <a:lnTo>
                    <a:pt x="252215" y="637676"/>
                  </a:lnTo>
                  <a:lnTo>
                    <a:pt x="243954" y="637676"/>
                  </a:lnTo>
                  <a:lnTo>
                    <a:pt x="235714" y="637271"/>
                  </a:lnTo>
                  <a:lnTo>
                    <a:pt x="227493" y="636461"/>
                  </a:lnTo>
                  <a:lnTo>
                    <a:pt x="219273" y="635652"/>
                  </a:lnTo>
                  <a:lnTo>
                    <a:pt x="211112" y="634441"/>
                  </a:lnTo>
                  <a:lnTo>
                    <a:pt x="203010" y="632830"/>
                  </a:lnTo>
                  <a:lnTo>
                    <a:pt x="194908" y="631218"/>
                  </a:lnTo>
                  <a:lnTo>
                    <a:pt x="155696" y="618477"/>
                  </a:lnTo>
                  <a:lnTo>
                    <a:pt x="133321" y="607895"/>
                  </a:lnTo>
                  <a:lnTo>
                    <a:pt x="126036" y="604001"/>
                  </a:lnTo>
                  <a:lnTo>
                    <a:pt x="118960" y="599759"/>
                  </a:lnTo>
                  <a:lnTo>
                    <a:pt x="112091" y="595170"/>
                  </a:lnTo>
                  <a:lnTo>
                    <a:pt x="105223" y="590581"/>
                  </a:lnTo>
                  <a:lnTo>
                    <a:pt x="73872" y="563804"/>
                  </a:lnTo>
                  <a:lnTo>
                    <a:pt x="68031" y="557963"/>
                  </a:lnTo>
                  <a:lnTo>
                    <a:pt x="42505" y="525584"/>
                  </a:lnTo>
                  <a:lnTo>
                    <a:pt x="37916" y="518716"/>
                  </a:lnTo>
                  <a:lnTo>
                    <a:pt x="33675" y="511639"/>
                  </a:lnTo>
                  <a:lnTo>
                    <a:pt x="29781" y="504354"/>
                  </a:lnTo>
                  <a:lnTo>
                    <a:pt x="25887" y="497069"/>
                  </a:lnTo>
                  <a:lnTo>
                    <a:pt x="22359" y="489611"/>
                  </a:lnTo>
                  <a:lnTo>
                    <a:pt x="19198" y="481979"/>
                  </a:lnTo>
                  <a:lnTo>
                    <a:pt x="16037" y="474348"/>
                  </a:lnTo>
                  <a:lnTo>
                    <a:pt x="4846" y="434665"/>
                  </a:lnTo>
                  <a:lnTo>
                    <a:pt x="3234" y="426564"/>
                  </a:lnTo>
                  <a:lnTo>
                    <a:pt x="2024" y="418403"/>
                  </a:lnTo>
                  <a:lnTo>
                    <a:pt x="1214" y="410182"/>
                  </a:lnTo>
                  <a:lnTo>
                    <a:pt x="404" y="401961"/>
                  </a:lnTo>
                  <a:lnTo>
                    <a:pt x="0" y="393721"/>
                  </a:lnTo>
                  <a:lnTo>
                    <a:pt x="0" y="385461"/>
                  </a:lnTo>
                  <a:close/>
                </a:path>
              </a:pathLst>
            </a:custGeom>
            <a:ln w="9517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889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Conversion</a:t>
            </a:r>
            <a:r>
              <a:rPr spc="-10" dirty="0"/>
              <a:t> </a:t>
            </a:r>
            <a:r>
              <a:rPr spc="-15" dirty="0"/>
              <a:t>from</a:t>
            </a:r>
            <a:r>
              <a:rPr spc="-5" dirty="0"/>
              <a:t> Output to</a:t>
            </a:r>
            <a:r>
              <a:rPr spc="-50" dirty="0"/>
              <a:t> </a:t>
            </a:r>
            <a:r>
              <a:rPr spc="-15" dirty="0"/>
              <a:t>Visuals</a:t>
            </a:r>
          </a:p>
        </p:txBody>
      </p:sp>
      <p:grpSp>
        <p:nvGrpSpPr>
          <p:cNvPr id="30" name="object 30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31" name="object 31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1218247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82475" y="0"/>
                </a:lnTo>
                <a:lnTo>
                  <a:pt x="12182475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1136" y="262128"/>
            <a:ext cx="9835896" cy="682179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7621" y="456518"/>
            <a:ext cx="8386445" cy="74358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731895" marR="5080" indent="-3719829">
              <a:lnSpc>
                <a:spcPts val="2770"/>
              </a:lnSpc>
              <a:spcBef>
                <a:spcPts val="280"/>
              </a:spcBef>
              <a:tabLst>
                <a:tab pos="4893310" algn="l"/>
                <a:tab pos="7321550" algn="l"/>
              </a:tabLst>
            </a:pPr>
            <a:r>
              <a:rPr spc="-10" dirty="0">
                <a:solidFill>
                  <a:srgbClr val="FFFFFF"/>
                </a:solidFill>
              </a:rPr>
              <a:t>Gross</a:t>
            </a:r>
            <a:r>
              <a:rPr spc="1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sales</a:t>
            </a:r>
            <a:r>
              <a:rPr spc="1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amount</a:t>
            </a:r>
            <a:r>
              <a:rPr spc="1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for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the</a:t>
            </a:r>
            <a:r>
              <a:rPr spc="1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customer	“Atliq</a:t>
            </a:r>
            <a:r>
              <a:rPr spc="1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Exclusive”	for</a:t>
            </a:r>
            <a:r>
              <a:rPr spc="-114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each </a:t>
            </a:r>
            <a:r>
              <a:rPr spc="-59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month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639824" y="2194560"/>
            <a:ext cx="4916805" cy="3535679"/>
            <a:chOff x="1639824" y="2194560"/>
            <a:chExt cx="4916805" cy="3535679"/>
          </a:xfrm>
        </p:grpSpPr>
        <p:sp>
          <p:nvSpPr>
            <p:cNvPr id="7" name="object 7"/>
            <p:cNvSpPr/>
            <p:nvPr/>
          </p:nvSpPr>
          <p:spPr>
            <a:xfrm>
              <a:off x="1639824" y="2194560"/>
              <a:ext cx="4916805" cy="3535679"/>
            </a:xfrm>
            <a:custGeom>
              <a:avLst/>
              <a:gdLst/>
              <a:ahLst/>
              <a:cxnLst/>
              <a:rect l="l" t="t" r="r" b="b"/>
              <a:pathLst>
                <a:path w="4916805" h="3535679">
                  <a:moveTo>
                    <a:pt x="4916424" y="3535680"/>
                  </a:moveTo>
                  <a:lnTo>
                    <a:pt x="0" y="3535680"/>
                  </a:lnTo>
                  <a:lnTo>
                    <a:pt x="0" y="0"/>
                  </a:lnTo>
                  <a:lnTo>
                    <a:pt x="4916424" y="0"/>
                  </a:lnTo>
                  <a:lnTo>
                    <a:pt x="4916424" y="92511"/>
                  </a:lnTo>
                  <a:lnTo>
                    <a:pt x="378077" y="92511"/>
                  </a:lnTo>
                  <a:lnTo>
                    <a:pt x="364049" y="92854"/>
                  </a:lnTo>
                  <a:lnTo>
                    <a:pt x="322373" y="97997"/>
                  </a:lnTo>
                  <a:lnTo>
                    <a:pt x="281901" y="109194"/>
                  </a:lnTo>
                  <a:lnTo>
                    <a:pt x="243478" y="126223"/>
                  </a:lnTo>
                  <a:lnTo>
                    <a:pt x="207974" y="148709"/>
                  </a:lnTo>
                  <a:lnTo>
                    <a:pt x="176179" y="176140"/>
                  </a:lnTo>
                  <a:lnTo>
                    <a:pt x="148748" y="207935"/>
                  </a:lnTo>
                  <a:lnTo>
                    <a:pt x="126261" y="243440"/>
                  </a:lnTo>
                  <a:lnTo>
                    <a:pt x="109233" y="281862"/>
                  </a:lnTo>
                  <a:lnTo>
                    <a:pt x="98036" y="322334"/>
                  </a:lnTo>
                  <a:lnTo>
                    <a:pt x="92893" y="364010"/>
                  </a:lnTo>
                  <a:lnTo>
                    <a:pt x="92550" y="378038"/>
                  </a:lnTo>
                  <a:lnTo>
                    <a:pt x="92550" y="3023920"/>
                  </a:lnTo>
                  <a:lnTo>
                    <a:pt x="95636" y="3065798"/>
                  </a:lnTo>
                  <a:lnTo>
                    <a:pt x="104841" y="3106804"/>
                  </a:lnTo>
                  <a:lnTo>
                    <a:pt x="119969" y="3146013"/>
                  </a:lnTo>
                  <a:lnTo>
                    <a:pt x="140669" y="3182549"/>
                  </a:lnTo>
                  <a:lnTo>
                    <a:pt x="166502" y="3215655"/>
                  </a:lnTo>
                  <a:lnTo>
                    <a:pt x="196938" y="3244637"/>
                  </a:lnTo>
                  <a:lnTo>
                    <a:pt x="231300" y="3268833"/>
                  </a:lnTo>
                  <a:lnTo>
                    <a:pt x="268810" y="3287710"/>
                  </a:lnTo>
                  <a:lnTo>
                    <a:pt x="308682" y="3300886"/>
                  </a:lnTo>
                  <a:lnTo>
                    <a:pt x="350090" y="3308074"/>
                  </a:lnTo>
                  <a:lnTo>
                    <a:pt x="378077" y="3309446"/>
                  </a:lnTo>
                  <a:lnTo>
                    <a:pt x="4916424" y="3309446"/>
                  </a:lnTo>
                  <a:lnTo>
                    <a:pt x="4916424" y="3535680"/>
                  </a:lnTo>
                  <a:close/>
                </a:path>
                <a:path w="4916805" h="3535679">
                  <a:moveTo>
                    <a:pt x="4916424" y="3309446"/>
                  </a:moveTo>
                  <a:lnTo>
                    <a:pt x="4404004" y="3309446"/>
                  </a:lnTo>
                  <a:lnTo>
                    <a:pt x="4418031" y="3309103"/>
                  </a:lnTo>
                  <a:lnTo>
                    <a:pt x="4431991" y="3308074"/>
                  </a:lnTo>
                  <a:lnTo>
                    <a:pt x="4473398" y="3300886"/>
                  </a:lnTo>
                  <a:lnTo>
                    <a:pt x="4513270" y="3287710"/>
                  </a:lnTo>
                  <a:lnTo>
                    <a:pt x="4550780" y="3268833"/>
                  </a:lnTo>
                  <a:lnTo>
                    <a:pt x="4585142" y="3244636"/>
                  </a:lnTo>
                  <a:lnTo>
                    <a:pt x="4615578" y="3215655"/>
                  </a:lnTo>
                  <a:lnTo>
                    <a:pt x="4641410" y="3182549"/>
                  </a:lnTo>
                  <a:lnTo>
                    <a:pt x="4662111" y="3146013"/>
                  </a:lnTo>
                  <a:lnTo>
                    <a:pt x="4677239" y="3106804"/>
                  </a:lnTo>
                  <a:lnTo>
                    <a:pt x="4686444" y="3065798"/>
                  </a:lnTo>
                  <a:lnTo>
                    <a:pt x="4689531" y="3023920"/>
                  </a:lnTo>
                  <a:lnTo>
                    <a:pt x="4689531" y="378038"/>
                  </a:lnTo>
                  <a:lnTo>
                    <a:pt x="4686444" y="336159"/>
                  </a:lnTo>
                  <a:lnTo>
                    <a:pt x="4677239" y="295153"/>
                  </a:lnTo>
                  <a:lnTo>
                    <a:pt x="4662111" y="255943"/>
                  </a:lnTo>
                  <a:lnTo>
                    <a:pt x="4641410" y="219407"/>
                  </a:lnTo>
                  <a:lnTo>
                    <a:pt x="4615578" y="186301"/>
                  </a:lnTo>
                  <a:lnTo>
                    <a:pt x="4585142" y="157320"/>
                  </a:lnTo>
                  <a:lnTo>
                    <a:pt x="4550780" y="133123"/>
                  </a:lnTo>
                  <a:lnTo>
                    <a:pt x="4513270" y="114245"/>
                  </a:lnTo>
                  <a:lnTo>
                    <a:pt x="4473398" y="101070"/>
                  </a:lnTo>
                  <a:lnTo>
                    <a:pt x="4431991" y="93883"/>
                  </a:lnTo>
                  <a:lnTo>
                    <a:pt x="4404004" y="92511"/>
                  </a:lnTo>
                  <a:lnTo>
                    <a:pt x="4916424" y="92511"/>
                  </a:lnTo>
                  <a:lnTo>
                    <a:pt x="4916424" y="3309446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37133" y="2291830"/>
              <a:ext cx="4587875" cy="3208020"/>
            </a:xfrm>
            <a:custGeom>
              <a:avLst/>
              <a:gdLst/>
              <a:ahLst/>
              <a:cxnLst/>
              <a:rect l="l" t="t" r="r" b="b"/>
              <a:pathLst>
                <a:path w="4587875" h="3208020">
                  <a:moveTo>
                    <a:pt x="0" y="2926649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4306695" y="0"/>
                  </a:lnTo>
                  <a:lnTo>
                    <a:pt x="4347892" y="3038"/>
                  </a:lnTo>
                  <a:lnTo>
                    <a:pt x="4388197" y="12089"/>
                  </a:lnTo>
                  <a:lnTo>
                    <a:pt x="4426738" y="26956"/>
                  </a:lnTo>
                  <a:lnTo>
                    <a:pt x="4462681" y="47317"/>
                  </a:lnTo>
                  <a:lnTo>
                    <a:pt x="4495247" y="72732"/>
                  </a:lnTo>
                  <a:lnTo>
                    <a:pt x="4523731" y="102650"/>
                  </a:lnTo>
                  <a:lnTo>
                    <a:pt x="4547517" y="136424"/>
                  </a:lnTo>
                  <a:lnTo>
                    <a:pt x="4566090" y="173322"/>
                  </a:lnTo>
                  <a:lnTo>
                    <a:pt x="4579049" y="212546"/>
                  </a:lnTo>
                  <a:lnTo>
                    <a:pt x="4586111" y="253247"/>
                  </a:lnTo>
                  <a:lnTo>
                    <a:pt x="4587463" y="280767"/>
                  </a:lnTo>
                  <a:lnTo>
                    <a:pt x="4587463" y="2926649"/>
                  </a:lnTo>
                  <a:lnTo>
                    <a:pt x="4584424" y="2967846"/>
                  </a:lnTo>
                  <a:lnTo>
                    <a:pt x="4575373" y="3008151"/>
                  </a:lnTo>
                  <a:lnTo>
                    <a:pt x="4560506" y="3046693"/>
                  </a:lnTo>
                  <a:lnTo>
                    <a:pt x="4540144" y="3082635"/>
                  </a:lnTo>
                  <a:lnTo>
                    <a:pt x="4514730" y="3115201"/>
                  </a:lnTo>
                  <a:lnTo>
                    <a:pt x="4484812" y="3143685"/>
                  </a:lnTo>
                  <a:lnTo>
                    <a:pt x="4451038" y="3167472"/>
                  </a:lnTo>
                  <a:lnTo>
                    <a:pt x="4414139" y="3186045"/>
                  </a:lnTo>
                  <a:lnTo>
                    <a:pt x="4374915" y="3199003"/>
                  </a:lnTo>
                  <a:lnTo>
                    <a:pt x="4334215" y="3206065"/>
                  </a:lnTo>
                  <a:lnTo>
                    <a:pt x="4306695" y="3207417"/>
                  </a:lnTo>
                  <a:lnTo>
                    <a:pt x="280767" y="3207417"/>
                  </a:lnTo>
                  <a:lnTo>
                    <a:pt x="239570" y="3204378"/>
                  </a:lnTo>
                  <a:lnTo>
                    <a:pt x="199265" y="3195327"/>
                  </a:lnTo>
                  <a:lnTo>
                    <a:pt x="160724" y="3180460"/>
                  </a:lnTo>
                  <a:lnTo>
                    <a:pt x="124781" y="3160099"/>
                  </a:lnTo>
                  <a:lnTo>
                    <a:pt x="92215" y="3134684"/>
                  </a:lnTo>
                  <a:lnTo>
                    <a:pt x="63731" y="3104766"/>
                  </a:lnTo>
                  <a:lnTo>
                    <a:pt x="39945" y="3070993"/>
                  </a:lnTo>
                  <a:lnTo>
                    <a:pt x="21372" y="3034094"/>
                  </a:lnTo>
                  <a:lnTo>
                    <a:pt x="8414" y="2994870"/>
                  </a:lnTo>
                  <a:lnTo>
                    <a:pt x="1351" y="2954169"/>
                  </a:lnTo>
                  <a:lnTo>
                    <a:pt x="0" y="2926649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62437" y="2401335"/>
            <a:ext cx="4218305" cy="296100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247650">
              <a:lnSpc>
                <a:spcPts val="1650"/>
              </a:lnSpc>
              <a:spcBef>
                <a:spcPts val="17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select</a:t>
            </a:r>
            <a:r>
              <a:rPr sz="1400" spc="4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Monthname(date)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as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Month_name,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year(date)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as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252423"/>
                </a:solidFill>
                <a:latin typeface="Times New Roman"/>
                <a:cs typeface="Times New Roman"/>
              </a:rPr>
              <a:t>Year_,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concat('$',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Round(sum(a.sold_quantity*b.gross_price)/1000000,2))</a:t>
            </a:r>
            <a:r>
              <a:rPr sz="1400" spc="1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as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Gross_sales_Amount_Millions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from fact_sales_monthly as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inner join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fact_gross_price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as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  <a:p>
            <a:pPr marL="12700" marR="1597025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on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b.product_code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=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a.product_code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and b.fiscal_year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= a.fiscal_year 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inner join dim_customer as c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on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c.customer_code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=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a.customer_code</a:t>
            </a:r>
            <a:endParaRPr sz="1400">
              <a:latin typeface="Times New Roman"/>
              <a:cs typeface="Times New Roman"/>
            </a:endParaRPr>
          </a:p>
          <a:p>
            <a:pPr marL="12700" marR="158242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where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c.customer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=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'Atliq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Exclusive'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group</a:t>
            </a:r>
            <a:r>
              <a:rPr sz="1400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by Month_name, year_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order</a:t>
            </a:r>
            <a:r>
              <a:rPr sz="1400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by</a:t>
            </a:r>
            <a:r>
              <a:rPr sz="1400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year_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477" y="278866"/>
            <a:ext cx="799474" cy="78043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7252558" y="1744571"/>
            <a:ext cx="5015865" cy="5292090"/>
            <a:chOff x="7252558" y="1744571"/>
            <a:chExt cx="5015865" cy="529209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2558" y="1744571"/>
              <a:ext cx="3511979" cy="499671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11731" y="6179753"/>
              <a:ext cx="856580" cy="85658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15" name="object 15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1218247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82475" y="0"/>
                </a:lnTo>
                <a:lnTo>
                  <a:pt x="12182475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70560" y="1024127"/>
            <a:ext cx="11643360" cy="3164205"/>
            <a:chOff x="670560" y="1024127"/>
            <a:chExt cx="11643360" cy="3164205"/>
          </a:xfrm>
        </p:grpSpPr>
        <p:sp>
          <p:nvSpPr>
            <p:cNvPr id="5" name="object 5"/>
            <p:cNvSpPr/>
            <p:nvPr/>
          </p:nvSpPr>
          <p:spPr>
            <a:xfrm>
              <a:off x="670560" y="1082039"/>
              <a:ext cx="2725420" cy="3106420"/>
            </a:xfrm>
            <a:custGeom>
              <a:avLst/>
              <a:gdLst/>
              <a:ahLst/>
              <a:cxnLst/>
              <a:rect l="l" t="t" r="r" b="b"/>
              <a:pathLst>
                <a:path w="2725420" h="3106420">
                  <a:moveTo>
                    <a:pt x="2724912" y="3105912"/>
                  </a:moveTo>
                  <a:lnTo>
                    <a:pt x="0" y="3105912"/>
                  </a:lnTo>
                  <a:lnTo>
                    <a:pt x="0" y="0"/>
                  </a:lnTo>
                  <a:lnTo>
                    <a:pt x="2724912" y="0"/>
                  </a:lnTo>
                  <a:lnTo>
                    <a:pt x="2724912" y="91477"/>
                  </a:lnTo>
                  <a:lnTo>
                    <a:pt x="376550" y="91477"/>
                  </a:lnTo>
                  <a:lnTo>
                    <a:pt x="362523" y="91820"/>
                  </a:lnTo>
                  <a:lnTo>
                    <a:pt x="320846" y="96963"/>
                  </a:lnTo>
                  <a:lnTo>
                    <a:pt x="280374" y="108160"/>
                  </a:lnTo>
                  <a:lnTo>
                    <a:pt x="241951" y="125188"/>
                  </a:lnTo>
                  <a:lnTo>
                    <a:pt x="206447" y="147675"/>
                  </a:lnTo>
                  <a:lnTo>
                    <a:pt x="174652" y="175105"/>
                  </a:lnTo>
                  <a:lnTo>
                    <a:pt x="147221" y="206900"/>
                  </a:lnTo>
                  <a:lnTo>
                    <a:pt x="124734" y="242405"/>
                  </a:lnTo>
                  <a:lnTo>
                    <a:pt x="107706" y="280828"/>
                  </a:lnTo>
                  <a:lnTo>
                    <a:pt x="96509" y="321300"/>
                  </a:lnTo>
                  <a:lnTo>
                    <a:pt x="91366" y="362976"/>
                  </a:lnTo>
                  <a:lnTo>
                    <a:pt x="91023" y="377003"/>
                  </a:lnTo>
                  <a:lnTo>
                    <a:pt x="91023" y="2594595"/>
                  </a:lnTo>
                  <a:lnTo>
                    <a:pt x="94109" y="2636474"/>
                  </a:lnTo>
                  <a:lnTo>
                    <a:pt x="103314" y="2677479"/>
                  </a:lnTo>
                  <a:lnTo>
                    <a:pt x="118442" y="2716689"/>
                  </a:lnTo>
                  <a:lnTo>
                    <a:pt x="139143" y="2753224"/>
                  </a:lnTo>
                  <a:lnTo>
                    <a:pt x="164975" y="2786331"/>
                  </a:lnTo>
                  <a:lnTo>
                    <a:pt x="195411" y="2815312"/>
                  </a:lnTo>
                  <a:lnTo>
                    <a:pt x="229773" y="2839509"/>
                  </a:lnTo>
                  <a:lnTo>
                    <a:pt x="267284" y="2858387"/>
                  </a:lnTo>
                  <a:lnTo>
                    <a:pt x="307156" y="2871562"/>
                  </a:lnTo>
                  <a:lnTo>
                    <a:pt x="348563" y="2878750"/>
                  </a:lnTo>
                  <a:lnTo>
                    <a:pt x="376550" y="2880121"/>
                  </a:lnTo>
                  <a:lnTo>
                    <a:pt x="2724912" y="2880121"/>
                  </a:lnTo>
                  <a:lnTo>
                    <a:pt x="2724912" y="3105912"/>
                  </a:lnTo>
                  <a:close/>
                </a:path>
                <a:path w="2725420" h="3106420">
                  <a:moveTo>
                    <a:pt x="2724912" y="2880121"/>
                  </a:moveTo>
                  <a:lnTo>
                    <a:pt x="2213439" y="2880121"/>
                  </a:lnTo>
                  <a:lnTo>
                    <a:pt x="2227466" y="2879778"/>
                  </a:lnTo>
                  <a:lnTo>
                    <a:pt x="2241425" y="2878750"/>
                  </a:lnTo>
                  <a:lnTo>
                    <a:pt x="2282833" y="2871562"/>
                  </a:lnTo>
                  <a:lnTo>
                    <a:pt x="2322706" y="2858387"/>
                  </a:lnTo>
                  <a:lnTo>
                    <a:pt x="2360215" y="2839509"/>
                  </a:lnTo>
                  <a:lnTo>
                    <a:pt x="2394577" y="2815312"/>
                  </a:lnTo>
                  <a:lnTo>
                    <a:pt x="2425013" y="2786331"/>
                  </a:lnTo>
                  <a:lnTo>
                    <a:pt x="2450845" y="2753224"/>
                  </a:lnTo>
                  <a:lnTo>
                    <a:pt x="2471546" y="2716689"/>
                  </a:lnTo>
                  <a:lnTo>
                    <a:pt x="2486674" y="2677479"/>
                  </a:lnTo>
                  <a:lnTo>
                    <a:pt x="2495879" y="2636473"/>
                  </a:lnTo>
                  <a:lnTo>
                    <a:pt x="2498965" y="2594595"/>
                  </a:lnTo>
                  <a:lnTo>
                    <a:pt x="2498965" y="377003"/>
                  </a:lnTo>
                  <a:lnTo>
                    <a:pt x="2495879" y="335124"/>
                  </a:lnTo>
                  <a:lnTo>
                    <a:pt x="2486673" y="294118"/>
                  </a:lnTo>
                  <a:lnTo>
                    <a:pt x="2471546" y="254908"/>
                  </a:lnTo>
                  <a:lnTo>
                    <a:pt x="2450845" y="218373"/>
                  </a:lnTo>
                  <a:lnTo>
                    <a:pt x="2425013" y="185266"/>
                  </a:lnTo>
                  <a:lnTo>
                    <a:pt x="2394577" y="156285"/>
                  </a:lnTo>
                  <a:lnTo>
                    <a:pt x="2360215" y="132088"/>
                  </a:lnTo>
                  <a:lnTo>
                    <a:pt x="2322705" y="113211"/>
                  </a:lnTo>
                  <a:lnTo>
                    <a:pt x="2282833" y="100036"/>
                  </a:lnTo>
                  <a:lnTo>
                    <a:pt x="2241425" y="92848"/>
                  </a:lnTo>
                  <a:lnTo>
                    <a:pt x="2213439" y="91477"/>
                  </a:lnTo>
                  <a:lnTo>
                    <a:pt x="2724912" y="91477"/>
                  </a:lnTo>
                  <a:lnTo>
                    <a:pt x="2724912" y="2880121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6342" y="1178275"/>
              <a:ext cx="2399030" cy="2779395"/>
            </a:xfrm>
            <a:custGeom>
              <a:avLst/>
              <a:gdLst/>
              <a:ahLst/>
              <a:cxnLst/>
              <a:rect l="l" t="t" r="r" b="b"/>
              <a:pathLst>
                <a:path w="2399030" h="2779395">
                  <a:moveTo>
                    <a:pt x="0" y="2498359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2117656" y="0"/>
                  </a:lnTo>
                  <a:lnTo>
                    <a:pt x="2158853" y="3038"/>
                  </a:lnTo>
                  <a:lnTo>
                    <a:pt x="2199159" y="12089"/>
                  </a:lnTo>
                  <a:lnTo>
                    <a:pt x="2237700" y="26956"/>
                  </a:lnTo>
                  <a:lnTo>
                    <a:pt x="2273642" y="47317"/>
                  </a:lnTo>
                  <a:lnTo>
                    <a:pt x="2306209" y="72732"/>
                  </a:lnTo>
                  <a:lnTo>
                    <a:pt x="2334693" y="102650"/>
                  </a:lnTo>
                  <a:lnTo>
                    <a:pt x="2358479" y="136424"/>
                  </a:lnTo>
                  <a:lnTo>
                    <a:pt x="2377052" y="173322"/>
                  </a:lnTo>
                  <a:lnTo>
                    <a:pt x="2390010" y="212546"/>
                  </a:lnTo>
                  <a:lnTo>
                    <a:pt x="2397072" y="253247"/>
                  </a:lnTo>
                  <a:lnTo>
                    <a:pt x="2398424" y="280767"/>
                  </a:lnTo>
                  <a:lnTo>
                    <a:pt x="2398424" y="2498359"/>
                  </a:lnTo>
                  <a:lnTo>
                    <a:pt x="2395386" y="2539556"/>
                  </a:lnTo>
                  <a:lnTo>
                    <a:pt x="2386334" y="2579861"/>
                  </a:lnTo>
                  <a:lnTo>
                    <a:pt x="2371468" y="2618402"/>
                  </a:lnTo>
                  <a:lnTo>
                    <a:pt x="2351106" y="2654344"/>
                  </a:lnTo>
                  <a:lnTo>
                    <a:pt x="2325692" y="2686911"/>
                  </a:lnTo>
                  <a:lnTo>
                    <a:pt x="2295773" y="2715395"/>
                  </a:lnTo>
                  <a:lnTo>
                    <a:pt x="2262000" y="2739181"/>
                  </a:lnTo>
                  <a:lnTo>
                    <a:pt x="2225101" y="2757754"/>
                  </a:lnTo>
                  <a:lnTo>
                    <a:pt x="2185877" y="2770712"/>
                  </a:lnTo>
                  <a:lnTo>
                    <a:pt x="2145176" y="2777775"/>
                  </a:lnTo>
                  <a:lnTo>
                    <a:pt x="2117656" y="2779127"/>
                  </a:lnTo>
                  <a:lnTo>
                    <a:pt x="280767" y="2779127"/>
                  </a:lnTo>
                  <a:lnTo>
                    <a:pt x="239570" y="2776088"/>
                  </a:lnTo>
                  <a:lnTo>
                    <a:pt x="199265" y="2767037"/>
                  </a:lnTo>
                  <a:lnTo>
                    <a:pt x="160724" y="2752170"/>
                  </a:lnTo>
                  <a:lnTo>
                    <a:pt x="124781" y="2731808"/>
                  </a:lnTo>
                  <a:lnTo>
                    <a:pt x="92215" y="2706394"/>
                  </a:lnTo>
                  <a:lnTo>
                    <a:pt x="63731" y="2676476"/>
                  </a:lnTo>
                  <a:lnTo>
                    <a:pt x="39945" y="2642702"/>
                  </a:lnTo>
                  <a:lnTo>
                    <a:pt x="21372" y="2605804"/>
                  </a:lnTo>
                  <a:lnTo>
                    <a:pt x="8414" y="2566580"/>
                  </a:lnTo>
                  <a:lnTo>
                    <a:pt x="1351" y="2525879"/>
                  </a:lnTo>
                  <a:lnTo>
                    <a:pt x="0" y="2498359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4697" y="1316280"/>
              <a:ext cx="1770266" cy="252215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58312" y="1024127"/>
              <a:ext cx="9055735" cy="3023870"/>
            </a:xfrm>
            <a:custGeom>
              <a:avLst/>
              <a:gdLst/>
              <a:ahLst/>
              <a:cxnLst/>
              <a:rect l="l" t="t" r="r" b="b"/>
              <a:pathLst>
                <a:path w="9055735" h="3023870">
                  <a:moveTo>
                    <a:pt x="9055608" y="3023616"/>
                  </a:moveTo>
                  <a:lnTo>
                    <a:pt x="0" y="3023616"/>
                  </a:lnTo>
                  <a:lnTo>
                    <a:pt x="0" y="0"/>
                  </a:lnTo>
                  <a:lnTo>
                    <a:pt x="9055608" y="0"/>
                  </a:lnTo>
                  <a:lnTo>
                    <a:pt x="9055608" y="92283"/>
                  </a:lnTo>
                  <a:lnTo>
                    <a:pt x="377574" y="92283"/>
                  </a:lnTo>
                  <a:lnTo>
                    <a:pt x="363547" y="92626"/>
                  </a:lnTo>
                  <a:lnTo>
                    <a:pt x="321870" y="97770"/>
                  </a:lnTo>
                  <a:lnTo>
                    <a:pt x="281398" y="108966"/>
                  </a:lnTo>
                  <a:lnTo>
                    <a:pt x="242975" y="125995"/>
                  </a:lnTo>
                  <a:lnTo>
                    <a:pt x="207471" y="148481"/>
                  </a:lnTo>
                  <a:lnTo>
                    <a:pt x="175676" y="175912"/>
                  </a:lnTo>
                  <a:lnTo>
                    <a:pt x="148245" y="207707"/>
                  </a:lnTo>
                  <a:lnTo>
                    <a:pt x="125758" y="243212"/>
                  </a:lnTo>
                  <a:lnTo>
                    <a:pt x="108730" y="281634"/>
                  </a:lnTo>
                  <a:lnTo>
                    <a:pt x="97533" y="322106"/>
                  </a:lnTo>
                  <a:lnTo>
                    <a:pt x="92390" y="363783"/>
                  </a:lnTo>
                  <a:lnTo>
                    <a:pt x="92047" y="377810"/>
                  </a:lnTo>
                  <a:lnTo>
                    <a:pt x="92047" y="2509743"/>
                  </a:lnTo>
                  <a:lnTo>
                    <a:pt x="95133" y="2551622"/>
                  </a:lnTo>
                  <a:lnTo>
                    <a:pt x="104338" y="2592628"/>
                  </a:lnTo>
                  <a:lnTo>
                    <a:pt x="119466" y="2631837"/>
                  </a:lnTo>
                  <a:lnTo>
                    <a:pt x="140167" y="2668373"/>
                  </a:lnTo>
                  <a:lnTo>
                    <a:pt x="166000" y="2701480"/>
                  </a:lnTo>
                  <a:lnTo>
                    <a:pt x="196435" y="2730461"/>
                  </a:lnTo>
                  <a:lnTo>
                    <a:pt x="230797" y="2754658"/>
                  </a:lnTo>
                  <a:lnTo>
                    <a:pt x="268307" y="2773535"/>
                  </a:lnTo>
                  <a:lnTo>
                    <a:pt x="308179" y="2786710"/>
                  </a:lnTo>
                  <a:lnTo>
                    <a:pt x="349587" y="2793898"/>
                  </a:lnTo>
                  <a:lnTo>
                    <a:pt x="377574" y="2795270"/>
                  </a:lnTo>
                  <a:lnTo>
                    <a:pt x="9055608" y="2795270"/>
                  </a:lnTo>
                  <a:lnTo>
                    <a:pt x="9055608" y="3023616"/>
                  </a:lnTo>
                  <a:close/>
                </a:path>
                <a:path w="9055735" h="3023870">
                  <a:moveTo>
                    <a:pt x="9055608" y="2795270"/>
                  </a:moveTo>
                  <a:lnTo>
                    <a:pt x="8543640" y="2795270"/>
                  </a:lnTo>
                  <a:lnTo>
                    <a:pt x="8557667" y="2794927"/>
                  </a:lnTo>
                  <a:lnTo>
                    <a:pt x="8571626" y="2793898"/>
                  </a:lnTo>
                  <a:lnTo>
                    <a:pt x="8613033" y="2786710"/>
                  </a:lnTo>
                  <a:lnTo>
                    <a:pt x="8652905" y="2773535"/>
                  </a:lnTo>
                  <a:lnTo>
                    <a:pt x="8690415" y="2754658"/>
                  </a:lnTo>
                  <a:lnTo>
                    <a:pt x="8724777" y="2730461"/>
                  </a:lnTo>
                  <a:lnTo>
                    <a:pt x="8755214" y="2701480"/>
                  </a:lnTo>
                  <a:lnTo>
                    <a:pt x="8781046" y="2668373"/>
                  </a:lnTo>
                  <a:lnTo>
                    <a:pt x="8801747" y="2631837"/>
                  </a:lnTo>
                  <a:lnTo>
                    <a:pt x="8816874" y="2592628"/>
                  </a:lnTo>
                  <a:lnTo>
                    <a:pt x="8826080" y="2551622"/>
                  </a:lnTo>
                  <a:lnTo>
                    <a:pt x="8829167" y="2509743"/>
                  </a:lnTo>
                  <a:lnTo>
                    <a:pt x="8829167" y="377810"/>
                  </a:lnTo>
                  <a:lnTo>
                    <a:pt x="8826080" y="335931"/>
                  </a:lnTo>
                  <a:lnTo>
                    <a:pt x="8816874" y="294925"/>
                  </a:lnTo>
                  <a:lnTo>
                    <a:pt x="8801747" y="255715"/>
                  </a:lnTo>
                  <a:lnTo>
                    <a:pt x="8781046" y="219180"/>
                  </a:lnTo>
                  <a:lnTo>
                    <a:pt x="8755214" y="186073"/>
                  </a:lnTo>
                  <a:lnTo>
                    <a:pt x="8724777" y="157092"/>
                  </a:lnTo>
                  <a:lnTo>
                    <a:pt x="8690415" y="132895"/>
                  </a:lnTo>
                  <a:lnTo>
                    <a:pt x="8652906" y="114018"/>
                  </a:lnTo>
                  <a:lnTo>
                    <a:pt x="8613033" y="100842"/>
                  </a:lnTo>
                  <a:lnTo>
                    <a:pt x="8571626" y="93655"/>
                  </a:lnTo>
                  <a:lnTo>
                    <a:pt x="8543640" y="92283"/>
                  </a:lnTo>
                  <a:lnTo>
                    <a:pt x="9055608" y="92283"/>
                  </a:lnTo>
                  <a:lnTo>
                    <a:pt x="9055608" y="2795270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55118" y="1121170"/>
              <a:ext cx="8728075" cy="2693670"/>
            </a:xfrm>
            <a:custGeom>
              <a:avLst/>
              <a:gdLst/>
              <a:ahLst/>
              <a:cxnLst/>
              <a:rect l="l" t="t" r="r" b="b"/>
              <a:pathLst>
                <a:path w="8728075" h="2693670">
                  <a:moveTo>
                    <a:pt x="0" y="2412701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8446833" y="0"/>
                  </a:lnTo>
                  <a:lnTo>
                    <a:pt x="8488030" y="3038"/>
                  </a:lnTo>
                  <a:lnTo>
                    <a:pt x="8528335" y="12089"/>
                  </a:lnTo>
                  <a:lnTo>
                    <a:pt x="8566876" y="26956"/>
                  </a:lnTo>
                  <a:lnTo>
                    <a:pt x="8602818" y="47317"/>
                  </a:lnTo>
                  <a:lnTo>
                    <a:pt x="8635385" y="72732"/>
                  </a:lnTo>
                  <a:lnTo>
                    <a:pt x="8663869" y="102650"/>
                  </a:lnTo>
                  <a:lnTo>
                    <a:pt x="8687656" y="136424"/>
                  </a:lnTo>
                  <a:lnTo>
                    <a:pt x="8706228" y="173322"/>
                  </a:lnTo>
                  <a:lnTo>
                    <a:pt x="8719186" y="212546"/>
                  </a:lnTo>
                  <a:lnTo>
                    <a:pt x="8726249" y="253247"/>
                  </a:lnTo>
                  <a:lnTo>
                    <a:pt x="8727601" y="280767"/>
                  </a:lnTo>
                  <a:lnTo>
                    <a:pt x="8727601" y="2412701"/>
                  </a:lnTo>
                  <a:lnTo>
                    <a:pt x="8724562" y="2453898"/>
                  </a:lnTo>
                  <a:lnTo>
                    <a:pt x="8715511" y="2494204"/>
                  </a:lnTo>
                  <a:lnTo>
                    <a:pt x="8700644" y="2532745"/>
                  </a:lnTo>
                  <a:lnTo>
                    <a:pt x="8680282" y="2568687"/>
                  </a:lnTo>
                  <a:lnTo>
                    <a:pt x="8654869" y="2601253"/>
                  </a:lnTo>
                  <a:lnTo>
                    <a:pt x="8624950" y="2629737"/>
                  </a:lnTo>
                  <a:lnTo>
                    <a:pt x="8591176" y="2653523"/>
                  </a:lnTo>
                  <a:lnTo>
                    <a:pt x="8554277" y="2672096"/>
                  </a:lnTo>
                  <a:lnTo>
                    <a:pt x="8515054" y="2685054"/>
                  </a:lnTo>
                  <a:lnTo>
                    <a:pt x="8474353" y="2692117"/>
                  </a:lnTo>
                  <a:lnTo>
                    <a:pt x="8446833" y="2693469"/>
                  </a:lnTo>
                  <a:lnTo>
                    <a:pt x="280767" y="2693469"/>
                  </a:lnTo>
                  <a:lnTo>
                    <a:pt x="239570" y="2690430"/>
                  </a:lnTo>
                  <a:lnTo>
                    <a:pt x="199265" y="2681379"/>
                  </a:lnTo>
                  <a:lnTo>
                    <a:pt x="160724" y="2666512"/>
                  </a:lnTo>
                  <a:lnTo>
                    <a:pt x="124781" y="2646150"/>
                  </a:lnTo>
                  <a:lnTo>
                    <a:pt x="92215" y="2620736"/>
                  </a:lnTo>
                  <a:lnTo>
                    <a:pt x="63731" y="2590818"/>
                  </a:lnTo>
                  <a:lnTo>
                    <a:pt x="39945" y="2557044"/>
                  </a:lnTo>
                  <a:lnTo>
                    <a:pt x="21372" y="2520146"/>
                  </a:lnTo>
                  <a:lnTo>
                    <a:pt x="8414" y="2480922"/>
                  </a:lnTo>
                  <a:lnTo>
                    <a:pt x="1351" y="2440221"/>
                  </a:lnTo>
                  <a:lnTo>
                    <a:pt x="0" y="2412701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91661" y="3280714"/>
              <a:ext cx="1731645" cy="352425"/>
            </a:xfrm>
            <a:custGeom>
              <a:avLst/>
              <a:gdLst/>
              <a:ahLst/>
              <a:cxnLst/>
              <a:rect l="l" t="t" r="r" b="b"/>
              <a:pathLst>
                <a:path w="1731645" h="352425">
                  <a:moveTo>
                    <a:pt x="9512" y="342633"/>
                  </a:moveTo>
                  <a:lnTo>
                    <a:pt x="0" y="342633"/>
                  </a:lnTo>
                  <a:lnTo>
                    <a:pt x="0" y="352145"/>
                  </a:lnTo>
                  <a:lnTo>
                    <a:pt x="9512" y="352145"/>
                  </a:lnTo>
                  <a:lnTo>
                    <a:pt x="9512" y="342633"/>
                  </a:lnTo>
                  <a:close/>
                </a:path>
                <a:path w="1731645" h="352425">
                  <a:moveTo>
                    <a:pt x="9512" y="285521"/>
                  </a:moveTo>
                  <a:lnTo>
                    <a:pt x="0" y="285521"/>
                  </a:lnTo>
                  <a:lnTo>
                    <a:pt x="0" y="295046"/>
                  </a:lnTo>
                  <a:lnTo>
                    <a:pt x="9512" y="295046"/>
                  </a:lnTo>
                  <a:lnTo>
                    <a:pt x="9512" y="285521"/>
                  </a:lnTo>
                  <a:close/>
                </a:path>
                <a:path w="1731645" h="352425">
                  <a:moveTo>
                    <a:pt x="9512" y="228422"/>
                  </a:moveTo>
                  <a:lnTo>
                    <a:pt x="0" y="228422"/>
                  </a:lnTo>
                  <a:lnTo>
                    <a:pt x="0" y="237934"/>
                  </a:lnTo>
                  <a:lnTo>
                    <a:pt x="9512" y="237934"/>
                  </a:lnTo>
                  <a:lnTo>
                    <a:pt x="9512" y="228422"/>
                  </a:lnTo>
                  <a:close/>
                </a:path>
                <a:path w="1731645" h="352425">
                  <a:moveTo>
                    <a:pt x="9512" y="171310"/>
                  </a:moveTo>
                  <a:lnTo>
                    <a:pt x="0" y="171310"/>
                  </a:lnTo>
                  <a:lnTo>
                    <a:pt x="0" y="180835"/>
                  </a:lnTo>
                  <a:lnTo>
                    <a:pt x="9512" y="180835"/>
                  </a:lnTo>
                  <a:lnTo>
                    <a:pt x="9512" y="171310"/>
                  </a:lnTo>
                  <a:close/>
                </a:path>
                <a:path w="1731645" h="352425">
                  <a:moveTo>
                    <a:pt x="9512" y="114211"/>
                  </a:moveTo>
                  <a:lnTo>
                    <a:pt x="0" y="114211"/>
                  </a:lnTo>
                  <a:lnTo>
                    <a:pt x="0" y="123723"/>
                  </a:lnTo>
                  <a:lnTo>
                    <a:pt x="9512" y="123723"/>
                  </a:lnTo>
                  <a:lnTo>
                    <a:pt x="9512" y="114211"/>
                  </a:lnTo>
                  <a:close/>
                </a:path>
                <a:path w="1731645" h="352425">
                  <a:moveTo>
                    <a:pt x="9512" y="57099"/>
                  </a:moveTo>
                  <a:lnTo>
                    <a:pt x="0" y="57099"/>
                  </a:lnTo>
                  <a:lnTo>
                    <a:pt x="0" y="66624"/>
                  </a:lnTo>
                  <a:lnTo>
                    <a:pt x="9512" y="66624"/>
                  </a:lnTo>
                  <a:lnTo>
                    <a:pt x="9512" y="57099"/>
                  </a:lnTo>
                  <a:close/>
                </a:path>
                <a:path w="1731645" h="352425">
                  <a:moveTo>
                    <a:pt x="9512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12" y="9512"/>
                  </a:lnTo>
                  <a:lnTo>
                    <a:pt x="9512" y="0"/>
                  </a:lnTo>
                  <a:close/>
                </a:path>
                <a:path w="1731645" h="352425">
                  <a:moveTo>
                    <a:pt x="353847" y="342633"/>
                  </a:moveTo>
                  <a:lnTo>
                    <a:pt x="344335" y="342633"/>
                  </a:lnTo>
                  <a:lnTo>
                    <a:pt x="344335" y="352145"/>
                  </a:lnTo>
                  <a:lnTo>
                    <a:pt x="353847" y="352145"/>
                  </a:lnTo>
                  <a:lnTo>
                    <a:pt x="353847" y="342633"/>
                  </a:lnTo>
                  <a:close/>
                </a:path>
                <a:path w="1731645" h="352425">
                  <a:moveTo>
                    <a:pt x="353847" y="285521"/>
                  </a:moveTo>
                  <a:lnTo>
                    <a:pt x="344335" y="285521"/>
                  </a:lnTo>
                  <a:lnTo>
                    <a:pt x="344335" y="295046"/>
                  </a:lnTo>
                  <a:lnTo>
                    <a:pt x="353847" y="295046"/>
                  </a:lnTo>
                  <a:lnTo>
                    <a:pt x="353847" y="285521"/>
                  </a:lnTo>
                  <a:close/>
                </a:path>
                <a:path w="1731645" h="352425">
                  <a:moveTo>
                    <a:pt x="353847" y="228422"/>
                  </a:moveTo>
                  <a:lnTo>
                    <a:pt x="344335" y="228422"/>
                  </a:lnTo>
                  <a:lnTo>
                    <a:pt x="344335" y="237934"/>
                  </a:lnTo>
                  <a:lnTo>
                    <a:pt x="353847" y="237934"/>
                  </a:lnTo>
                  <a:lnTo>
                    <a:pt x="353847" y="228422"/>
                  </a:lnTo>
                  <a:close/>
                </a:path>
                <a:path w="1731645" h="352425">
                  <a:moveTo>
                    <a:pt x="353847" y="171310"/>
                  </a:moveTo>
                  <a:lnTo>
                    <a:pt x="344335" y="171310"/>
                  </a:lnTo>
                  <a:lnTo>
                    <a:pt x="344335" y="180835"/>
                  </a:lnTo>
                  <a:lnTo>
                    <a:pt x="353847" y="180835"/>
                  </a:lnTo>
                  <a:lnTo>
                    <a:pt x="353847" y="171310"/>
                  </a:lnTo>
                  <a:close/>
                </a:path>
                <a:path w="1731645" h="352425">
                  <a:moveTo>
                    <a:pt x="353847" y="114211"/>
                  </a:moveTo>
                  <a:lnTo>
                    <a:pt x="344335" y="114211"/>
                  </a:lnTo>
                  <a:lnTo>
                    <a:pt x="344335" y="123723"/>
                  </a:lnTo>
                  <a:lnTo>
                    <a:pt x="353847" y="123723"/>
                  </a:lnTo>
                  <a:lnTo>
                    <a:pt x="353847" y="114211"/>
                  </a:lnTo>
                  <a:close/>
                </a:path>
                <a:path w="1731645" h="352425">
                  <a:moveTo>
                    <a:pt x="353847" y="57099"/>
                  </a:moveTo>
                  <a:lnTo>
                    <a:pt x="344335" y="57099"/>
                  </a:lnTo>
                  <a:lnTo>
                    <a:pt x="344335" y="66624"/>
                  </a:lnTo>
                  <a:lnTo>
                    <a:pt x="353847" y="66624"/>
                  </a:lnTo>
                  <a:lnTo>
                    <a:pt x="353847" y="57099"/>
                  </a:lnTo>
                  <a:close/>
                </a:path>
                <a:path w="1731645" h="352425">
                  <a:moveTo>
                    <a:pt x="353847" y="0"/>
                  </a:moveTo>
                  <a:lnTo>
                    <a:pt x="344335" y="0"/>
                  </a:lnTo>
                  <a:lnTo>
                    <a:pt x="344335" y="9512"/>
                  </a:lnTo>
                  <a:lnTo>
                    <a:pt x="353847" y="9512"/>
                  </a:lnTo>
                  <a:lnTo>
                    <a:pt x="353847" y="0"/>
                  </a:lnTo>
                  <a:close/>
                </a:path>
                <a:path w="1731645" h="352425">
                  <a:moveTo>
                    <a:pt x="698182" y="342633"/>
                  </a:moveTo>
                  <a:lnTo>
                    <a:pt x="688670" y="342633"/>
                  </a:lnTo>
                  <a:lnTo>
                    <a:pt x="688670" y="352145"/>
                  </a:lnTo>
                  <a:lnTo>
                    <a:pt x="698182" y="352145"/>
                  </a:lnTo>
                  <a:lnTo>
                    <a:pt x="698182" y="342633"/>
                  </a:lnTo>
                  <a:close/>
                </a:path>
                <a:path w="1731645" h="352425">
                  <a:moveTo>
                    <a:pt x="698182" y="285521"/>
                  </a:moveTo>
                  <a:lnTo>
                    <a:pt x="688670" y="285521"/>
                  </a:lnTo>
                  <a:lnTo>
                    <a:pt x="688670" y="295046"/>
                  </a:lnTo>
                  <a:lnTo>
                    <a:pt x="698182" y="295046"/>
                  </a:lnTo>
                  <a:lnTo>
                    <a:pt x="698182" y="285521"/>
                  </a:lnTo>
                  <a:close/>
                </a:path>
                <a:path w="1731645" h="352425">
                  <a:moveTo>
                    <a:pt x="698182" y="228422"/>
                  </a:moveTo>
                  <a:lnTo>
                    <a:pt x="688670" y="228422"/>
                  </a:lnTo>
                  <a:lnTo>
                    <a:pt x="688670" y="237934"/>
                  </a:lnTo>
                  <a:lnTo>
                    <a:pt x="698182" y="237934"/>
                  </a:lnTo>
                  <a:lnTo>
                    <a:pt x="698182" y="228422"/>
                  </a:lnTo>
                  <a:close/>
                </a:path>
                <a:path w="1731645" h="352425">
                  <a:moveTo>
                    <a:pt x="698182" y="171310"/>
                  </a:moveTo>
                  <a:lnTo>
                    <a:pt x="688670" y="171310"/>
                  </a:lnTo>
                  <a:lnTo>
                    <a:pt x="688670" y="180835"/>
                  </a:lnTo>
                  <a:lnTo>
                    <a:pt x="698182" y="180835"/>
                  </a:lnTo>
                  <a:lnTo>
                    <a:pt x="698182" y="171310"/>
                  </a:lnTo>
                  <a:close/>
                </a:path>
                <a:path w="1731645" h="352425">
                  <a:moveTo>
                    <a:pt x="698182" y="114211"/>
                  </a:moveTo>
                  <a:lnTo>
                    <a:pt x="688670" y="114211"/>
                  </a:lnTo>
                  <a:lnTo>
                    <a:pt x="688670" y="123723"/>
                  </a:lnTo>
                  <a:lnTo>
                    <a:pt x="698182" y="123723"/>
                  </a:lnTo>
                  <a:lnTo>
                    <a:pt x="698182" y="114211"/>
                  </a:lnTo>
                  <a:close/>
                </a:path>
                <a:path w="1731645" h="352425">
                  <a:moveTo>
                    <a:pt x="698182" y="57099"/>
                  </a:moveTo>
                  <a:lnTo>
                    <a:pt x="688670" y="57099"/>
                  </a:lnTo>
                  <a:lnTo>
                    <a:pt x="688670" y="66624"/>
                  </a:lnTo>
                  <a:lnTo>
                    <a:pt x="698182" y="66624"/>
                  </a:lnTo>
                  <a:lnTo>
                    <a:pt x="698182" y="57099"/>
                  </a:lnTo>
                  <a:close/>
                </a:path>
                <a:path w="1731645" h="352425">
                  <a:moveTo>
                    <a:pt x="698182" y="0"/>
                  </a:moveTo>
                  <a:lnTo>
                    <a:pt x="688670" y="0"/>
                  </a:lnTo>
                  <a:lnTo>
                    <a:pt x="688670" y="9512"/>
                  </a:lnTo>
                  <a:lnTo>
                    <a:pt x="698182" y="9512"/>
                  </a:lnTo>
                  <a:lnTo>
                    <a:pt x="698182" y="0"/>
                  </a:lnTo>
                  <a:close/>
                </a:path>
                <a:path w="1731645" h="352425">
                  <a:moveTo>
                    <a:pt x="1042517" y="342633"/>
                  </a:moveTo>
                  <a:lnTo>
                    <a:pt x="1033005" y="342633"/>
                  </a:lnTo>
                  <a:lnTo>
                    <a:pt x="1033005" y="352145"/>
                  </a:lnTo>
                  <a:lnTo>
                    <a:pt x="1042517" y="352145"/>
                  </a:lnTo>
                  <a:lnTo>
                    <a:pt x="1042517" y="342633"/>
                  </a:lnTo>
                  <a:close/>
                </a:path>
                <a:path w="1731645" h="352425">
                  <a:moveTo>
                    <a:pt x="1042517" y="285521"/>
                  </a:moveTo>
                  <a:lnTo>
                    <a:pt x="1033005" y="285521"/>
                  </a:lnTo>
                  <a:lnTo>
                    <a:pt x="1033005" y="295046"/>
                  </a:lnTo>
                  <a:lnTo>
                    <a:pt x="1042517" y="295046"/>
                  </a:lnTo>
                  <a:lnTo>
                    <a:pt x="1042517" y="285521"/>
                  </a:lnTo>
                  <a:close/>
                </a:path>
                <a:path w="1731645" h="352425">
                  <a:moveTo>
                    <a:pt x="1042517" y="228422"/>
                  </a:moveTo>
                  <a:lnTo>
                    <a:pt x="1033005" y="228422"/>
                  </a:lnTo>
                  <a:lnTo>
                    <a:pt x="1033005" y="237934"/>
                  </a:lnTo>
                  <a:lnTo>
                    <a:pt x="1042517" y="237934"/>
                  </a:lnTo>
                  <a:lnTo>
                    <a:pt x="1042517" y="228422"/>
                  </a:lnTo>
                  <a:close/>
                </a:path>
                <a:path w="1731645" h="352425">
                  <a:moveTo>
                    <a:pt x="1042517" y="171310"/>
                  </a:moveTo>
                  <a:lnTo>
                    <a:pt x="1033005" y="171310"/>
                  </a:lnTo>
                  <a:lnTo>
                    <a:pt x="1033005" y="180835"/>
                  </a:lnTo>
                  <a:lnTo>
                    <a:pt x="1042517" y="180835"/>
                  </a:lnTo>
                  <a:lnTo>
                    <a:pt x="1042517" y="171310"/>
                  </a:lnTo>
                  <a:close/>
                </a:path>
                <a:path w="1731645" h="352425">
                  <a:moveTo>
                    <a:pt x="1042517" y="114211"/>
                  </a:moveTo>
                  <a:lnTo>
                    <a:pt x="1033005" y="114211"/>
                  </a:lnTo>
                  <a:lnTo>
                    <a:pt x="1033005" y="123723"/>
                  </a:lnTo>
                  <a:lnTo>
                    <a:pt x="1042517" y="123723"/>
                  </a:lnTo>
                  <a:lnTo>
                    <a:pt x="1042517" y="114211"/>
                  </a:lnTo>
                  <a:close/>
                </a:path>
                <a:path w="1731645" h="352425">
                  <a:moveTo>
                    <a:pt x="1042517" y="57099"/>
                  </a:moveTo>
                  <a:lnTo>
                    <a:pt x="1033005" y="57099"/>
                  </a:lnTo>
                  <a:lnTo>
                    <a:pt x="1033005" y="66624"/>
                  </a:lnTo>
                  <a:lnTo>
                    <a:pt x="1042517" y="66624"/>
                  </a:lnTo>
                  <a:lnTo>
                    <a:pt x="1042517" y="57099"/>
                  </a:lnTo>
                  <a:close/>
                </a:path>
                <a:path w="1731645" h="352425">
                  <a:moveTo>
                    <a:pt x="1042517" y="0"/>
                  </a:moveTo>
                  <a:lnTo>
                    <a:pt x="1033005" y="0"/>
                  </a:lnTo>
                  <a:lnTo>
                    <a:pt x="1033005" y="9512"/>
                  </a:lnTo>
                  <a:lnTo>
                    <a:pt x="1042517" y="9512"/>
                  </a:lnTo>
                  <a:lnTo>
                    <a:pt x="1042517" y="0"/>
                  </a:lnTo>
                  <a:close/>
                </a:path>
                <a:path w="1731645" h="352425">
                  <a:moveTo>
                    <a:pt x="1386852" y="342633"/>
                  </a:moveTo>
                  <a:lnTo>
                    <a:pt x="1377340" y="342633"/>
                  </a:lnTo>
                  <a:lnTo>
                    <a:pt x="1377340" y="352145"/>
                  </a:lnTo>
                  <a:lnTo>
                    <a:pt x="1386852" y="352145"/>
                  </a:lnTo>
                  <a:lnTo>
                    <a:pt x="1386852" y="342633"/>
                  </a:lnTo>
                  <a:close/>
                </a:path>
                <a:path w="1731645" h="352425">
                  <a:moveTo>
                    <a:pt x="1386852" y="285521"/>
                  </a:moveTo>
                  <a:lnTo>
                    <a:pt x="1377340" y="285521"/>
                  </a:lnTo>
                  <a:lnTo>
                    <a:pt x="1377340" y="295046"/>
                  </a:lnTo>
                  <a:lnTo>
                    <a:pt x="1386852" y="295046"/>
                  </a:lnTo>
                  <a:lnTo>
                    <a:pt x="1386852" y="285521"/>
                  </a:lnTo>
                  <a:close/>
                </a:path>
                <a:path w="1731645" h="352425">
                  <a:moveTo>
                    <a:pt x="1386852" y="228422"/>
                  </a:moveTo>
                  <a:lnTo>
                    <a:pt x="1377340" y="228422"/>
                  </a:lnTo>
                  <a:lnTo>
                    <a:pt x="1377340" y="237934"/>
                  </a:lnTo>
                  <a:lnTo>
                    <a:pt x="1386852" y="237934"/>
                  </a:lnTo>
                  <a:lnTo>
                    <a:pt x="1386852" y="228422"/>
                  </a:lnTo>
                  <a:close/>
                </a:path>
                <a:path w="1731645" h="352425">
                  <a:moveTo>
                    <a:pt x="1386852" y="171310"/>
                  </a:moveTo>
                  <a:lnTo>
                    <a:pt x="1377340" y="171310"/>
                  </a:lnTo>
                  <a:lnTo>
                    <a:pt x="1377340" y="180835"/>
                  </a:lnTo>
                  <a:lnTo>
                    <a:pt x="1386852" y="180835"/>
                  </a:lnTo>
                  <a:lnTo>
                    <a:pt x="1386852" y="171310"/>
                  </a:lnTo>
                  <a:close/>
                </a:path>
                <a:path w="1731645" h="352425">
                  <a:moveTo>
                    <a:pt x="1386852" y="114211"/>
                  </a:moveTo>
                  <a:lnTo>
                    <a:pt x="1377340" y="114211"/>
                  </a:lnTo>
                  <a:lnTo>
                    <a:pt x="1377340" y="123723"/>
                  </a:lnTo>
                  <a:lnTo>
                    <a:pt x="1386852" y="123723"/>
                  </a:lnTo>
                  <a:lnTo>
                    <a:pt x="1386852" y="114211"/>
                  </a:lnTo>
                  <a:close/>
                </a:path>
                <a:path w="1731645" h="352425">
                  <a:moveTo>
                    <a:pt x="1386852" y="57099"/>
                  </a:moveTo>
                  <a:lnTo>
                    <a:pt x="1377340" y="57099"/>
                  </a:lnTo>
                  <a:lnTo>
                    <a:pt x="1377340" y="66624"/>
                  </a:lnTo>
                  <a:lnTo>
                    <a:pt x="1386852" y="66624"/>
                  </a:lnTo>
                  <a:lnTo>
                    <a:pt x="1386852" y="57099"/>
                  </a:lnTo>
                  <a:close/>
                </a:path>
                <a:path w="1731645" h="352425">
                  <a:moveTo>
                    <a:pt x="1386852" y="0"/>
                  </a:moveTo>
                  <a:lnTo>
                    <a:pt x="1377340" y="0"/>
                  </a:lnTo>
                  <a:lnTo>
                    <a:pt x="1377340" y="9512"/>
                  </a:lnTo>
                  <a:lnTo>
                    <a:pt x="1386852" y="9512"/>
                  </a:lnTo>
                  <a:lnTo>
                    <a:pt x="1386852" y="0"/>
                  </a:lnTo>
                  <a:close/>
                </a:path>
                <a:path w="1731645" h="352425">
                  <a:moveTo>
                    <a:pt x="1731187" y="342633"/>
                  </a:moveTo>
                  <a:lnTo>
                    <a:pt x="1721675" y="342633"/>
                  </a:lnTo>
                  <a:lnTo>
                    <a:pt x="1721662" y="352145"/>
                  </a:lnTo>
                  <a:lnTo>
                    <a:pt x="1731187" y="352145"/>
                  </a:lnTo>
                  <a:lnTo>
                    <a:pt x="1731187" y="342633"/>
                  </a:lnTo>
                  <a:close/>
                </a:path>
                <a:path w="1731645" h="352425">
                  <a:moveTo>
                    <a:pt x="1731187" y="285521"/>
                  </a:moveTo>
                  <a:lnTo>
                    <a:pt x="1721675" y="285521"/>
                  </a:lnTo>
                  <a:lnTo>
                    <a:pt x="1721675" y="295046"/>
                  </a:lnTo>
                  <a:lnTo>
                    <a:pt x="1731187" y="295046"/>
                  </a:lnTo>
                  <a:lnTo>
                    <a:pt x="1731187" y="285521"/>
                  </a:lnTo>
                  <a:close/>
                </a:path>
                <a:path w="1731645" h="352425">
                  <a:moveTo>
                    <a:pt x="1731187" y="228422"/>
                  </a:moveTo>
                  <a:lnTo>
                    <a:pt x="1721675" y="228422"/>
                  </a:lnTo>
                  <a:lnTo>
                    <a:pt x="1721675" y="237934"/>
                  </a:lnTo>
                  <a:lnTo>
                    <a:pt x="1731187" y="237934"/>
                  </a:lnTo>
                  <a:lnTo>
                    <a:pt x="1731187" y="228422"/>
                  </a:lnTo>
                  <a:close/>
                </a:path>
                <a:path w="1731645" h="352425">
                  <a:moveTo>
                    <a:pt x="1731187" y="171310"/>
                  </a:moveTo>
                  <a:lnTo>
                    <a:pt x="1721675" y="171310"/>
                  </a:lnTo>
                  <a:lnTo>
                    <a:pt x="1721675" y="180835"/>
                  </a:lnTo>
                  <a:lnTo>
                    <a:pt x="1731187" y="180835"/>
                  </a:lnTo>
                  <a:lnTo>
                    <a:pt x="1731187" y="171310"/>
                  </a:lnTo>
                  <a:close/>
                </a:path>
                <a:path w="1731645" h="352425">
                  <a:moveTo>
                    <a:pt x="1731187" y="114211"/>
                  </a:moveTo>
                  <a:lnTo>
                    <a:pt x="1721675" y="114211"/>
                  </a:lnTo>
                  <a:lnTo>
                    <a:pt x="1721675" y="123723"/>
                  </a:lnTo>
                  <a:lnTo>
                    <a:pt x="1731187" y="123723"/>
                  </a:lnTo>
                  <a:lnTo>
                    <a:pt x="1731187" y="114211"/>
                  </a:lnTo>
                  <a:close/>
                </a:path>
                <a:path w="1731645" h="352425">
                  <a:moveTo>
                    <a:pt x="1731187" y="57099"/>
                  </a:moveTo>
                  <a:lnTo>
                    <a:pt x="1721675" y="57099"/>
                  </a:lnTo>
                  <a:lnTo>
                    <a:pt x="1721675" y="66624"/>
                  </a:lnTo>
                  <a:lnTo>
                    <a:pt x="1731187" y="66624"/>
                  </a:lnTo>
                  <a:lnTo>
                    <a:pt x="1731187" y="57099"/>
                  </a:lnTo>
                  <a:close/>
                </a:path>
                <a:path w="1731645" h="352425">
                  <a:moveTo>
                    <a:pt x="1731187" y="0"/>
                  </a:moveTo>
                  <a:lnTo>
                    <a:pt x="1721675" y="0"/>
                  </a:lnTo>
                  <a:lnTo>
                    <a:pt x="1721675" y="9512"/>
                  </a:lnTo>
                  <a:lnTo>
                    <a:pt x="1731187" y="9512"/>
                  </a:lnTo>
                  <a:lnTo>
                    <a:pt x="173118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13324" y="3280714"/>
              <a:ext cx="1731645" cy="352425"/>
            </a:xfrm>
            <a:custGeom>
              <a:avLst/>
              <a:gdLst/>
              <a:ahLst/>
              <a:cxnLst/>
              <a:rect l="l" t="t" r="r" b="b"/>
              <a:pathLst>
                <a:path w="1731645" h="352425">
                  <a:moveTo>
                    <a:pt x="9525" y="342633"/>
                  </a:moveTo>
                  <a:lnTo>
                    <a:pt x="0" y="342633"/>
                  </a:lnTo>
                  <a:lnTo>
                    <a:pt x="0" y="352145"/>
                  </a:lnTo>
                  <a:lnTo>
                    <a:pt x="9525" y="352145"/>
                  </a:lnTo>
                  <a:lnTo>
                    <a:pt x="9525" y="342633"/>
                  </a:lnTo>
                  <a:close/>
                </a:path>
                <a:path w="1731645" h="352425">
                  <a:moveTo>
                    <a:pt x="9525" y="285521"/>
                  </a:moveTo>
                  <a:lnTo>
                    <a:pt x="0" y="285521"/>
                  </a:lnTo>
                  <a:lnTo>
                    <a:pt x="0" y="295046"/>
                  </a:lnTo>
                  <a:lnTo>
                    <a:pt x="9525" y="295046"/>
                  </a:lnTo>
                  <a:lnTo>
                    <a:pt x="9525" y="285521"/>
                  </a:lnTo>
                  <a:close/>
                </a:path>
                <a:path w="1731645" h="352425">
                  <a:moveTo>
                    <a:pt x="9525" y="228422"/>
                  </a:moveTo>
                  <a:lnTo>
                    <a:pt x="0" y="228422"/>
                  </a:lnTo>
                  <a:lnTo>
                    <a:pt x="0" y="237934"/>
                  </a:lnTo>
                  <a:lnTo>
                    <a:pt x="9525" y="237934"/>
                  </a:lnTo>
                  <a:lnTo>
                    <a:pt x="9525" y="228422"/>
                  </a:lnTo>
                  <a:close/>
                </a:path>
                <a:path w="1731645" h="352425">
                  <a:moveTo>
                    <a:pt x="9525" y="171310"/>
                  </a:moveTo>
                  <a:lnTo>
                    <a:pt x="0" y="171310"/>
                  </a:lnTo>
                  <a:lnTo>
                    <a:pt x="0" y="180835"/>
                  </a:lnTo>
                  <a:lnTo>
                    <a:pt x="9525" y="180835"/>
                  </a:lnTo>
                  <a:lnTo>
                    <a:pt x="9525" y="171310"/>
                  </a:lnTo>
                  <a:close/>
                </a:path>
                <a:path w="1731645" h="352425">
                  <a:moveTo>
                    <a:pt x="9525" y="114211"/>
                  </a:moveTo>
                  <a:lnTo>
                    <a:pt x="0" y="114211"/>
                  </a:lnTo>
                  <a:lnTo>
                    <a:pt x="0" y="123723"/>
                  </a:lnTo>
                  <a:lnTo>
                    <a:pt x="9525" y="123723"/>
                  </a:lnTo>
                  <a:lnTo>
                    <a:pt x="9525" y="114211"/>
                  </a:lnTo>
                  <a:close/>
                </a:path>
                <a:path w="1731645" h="352425">
                  <a:moveTo>
                    <a:pt x="9525" y="57099"/>
                  </a:moveTo>
                  <a:lnTo>
                    <a:pt x="0" y="57099"/>
                  </a:lnTo>
                  <a:lnTo>
                    <a:pt x="0" y="66624"/>
                  </a:lnTo>
                  <a:lnTo>
                    <a:pt x="9525" y="66624"/>
                  </a:lnTo>
                  <a:lnTo>
                    <a:pt x="9525" y="57099"/>
                  </a:lnTo>
                  <a:close/>
                </a:path>
                <a:path w="1731645" h="352425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1731645" h="352425">
                  <a:moveTo>
                    <a:pt x="353860" y="342633"/>
                  </a:moveTo>
                  <a:lnTo>
                    <a:pt x="344335" y="342633"/>
                  </a:lnTo>
                  <a:lnTo>
                    <a:pt x="344335" y="352145"/>
                  </a:lnTo>
                  <a:lnTo>
                    <a:pt x="353860" y="352145"/>
                  </a:lnTo>
                  <a:lnTo>
                    <a:pt x="353860" y="342633"/>
                  </a:lnTo>
                  <a:close/>
                </a:path>
                <a:path w="1731645" h="352425">
                  <a:moveTo>
                    <a:pt x="353860" y="285521"/>
                  </a:moveTo>
                  <a:lnTo>
                    <a:pt x="344335" y="285521"/>
                  </a:lnTo>
                  <a:lnTo>
                    <a:pt x="344335" y="295046"/>
                  </a:lnTo>
                  <a:lnTo>
                    <a:pt x="353860" y="295046"/>
                  </a:lnTo>
                  <a:lnTo>
                    <a:pt x="353860" y="285521"/>
                  </a:lnTo>
                  <a:close/>
                </a:path>
                <a:path w="1731645" h="352425">
                  <a:moveTo>
                    <a:pt x="353860" y="228422"/>
                  </a:moveTo>
                  <a:lnTo>
                    <a:pt x="344335" y="228422"/>
                  </a:lnTo>
                  <a:lnTo>
                    <a:pt x="344335" y="237934"/>
                  </a:lnTo>
                  <a:lnTo>
                    <a:pt x="353860" y="237934"/>
                  </a:lnTo>
                  <a:lnTo>
                    <a:pt x="353860" y="228422"/>
                  </a:lnTo>
                  <a:close/>
                </a:path>
                <a:path w="1731645" h="352425">
                  <a:moveTo>
                    <a:pt x="353860" y="171310"/>
                  </a:moveTo>
                  <a:lnTo>
                    <a:pt x="344335" y="171310"/>
                  </a:lnTo>
                  <a:lnTo>
                    <a:pt x="344335" y="180835"/>
                  </a:lnTo>
                  <a:lnTo>
                    <a:pt x="353860" y="180835"/>
                  </a:lnTo>
                  <a:lnTo>
                    <a:pt x="353860" y="171310"/>
                  </a:lnTo>
                  <a:close/>
                </a:path>
                <a:path w="1731645" h="352425">
                  <a:moveTo>
                    <a:pt x="353860" y="114211"/>
                  </a:moveTo>
                  <a:lnTo>
                    <a:pt x="344335" y="114211"/>
                  </a:lnTo>
                  <a:lnTo>
                    <a:pt x="344335" y="123723"/>
                  </a:lnTo>
                  <a:lnTo>
                    <a:pt x="353860" y="123723"/>
                  </a:lnTo>
                  <a:lnTo>
                    <a:pt x="353860" y="114211"/>
                  </a:lnTo>
                  <a:close/>
                </a:path>
                <a:path w="1731645" h="352425">
                  <a:moveTo>
                    <a:pt x="353860" y="57099"/>
                  </a:moveTo>
                  <a:lnTo>
                    <a:pt x="344335" y="57099"/>
                  </a:lnTo>
                  <a:lnTo>
                    <a:pt x="344335" y="66624"/>
                  </a:lnTo>
                  <a:lnTo>
                    <a:pt x="353860" y="66624"/>
                  </a:lnTo>
                  <a:lnTo>
                    <a:pt x="353860" y="57099"/>
                  </a:lnTo>
                  <a:close/>
                </a:path>
                <a:path w="1731645" h="352425">
                  <a:moveTo>
                    <a:pt x="353860" y="0"/>
                  </a:moveTo>
                  <a:lnTo>
                    <a:pt x="344335" y="0"/>
                  </a:lnTo>
                  <a:lnTo>
                    <a:pt x="344335" y="9512"/>
                  </a:lnTo>
                  <a:lnTo>
                    <a:pt x="353860" y="9512"/>
                  </a:lnTo>
                  <a:lnTo>
                    <a:pt x="353860" y="0"/>
                  </a:lnTo>
                  <a:close/>
                </a:path>
                <a:path w="1731645" h="352425">
                  <a:moveTo>
                    <a:pt x="698195" y="342633"/>
                  </a:moveTo>
                  <a:lnTo>
                    <a:pt x="688670" y="342633"/>
                  </a:lnTo>
                  <a:lnTo>
                    <a:pt x="688670" y="352145"/>
                  </a:lnTo>
                  <a:lnTo>
                    <a:pt x="698195" y="352145"/>
                  </a:lnTo>
                  <a:lnTo>
                    <a:pt x="698195" y="342633"/>
                  </a:lnTo>
                  <a:close/>
                </a:path>
                <a:path w="1731645" h="352425">
                  <a:moveTo>
                    <a:pt x="698195" y="285521"/>
                  </a:moveTo>
                  <a:lnTo>
                    <a:pt x="688670" y="285521"/>
                  </a:lnTo>
                  <a:lnTo>
                    <a:pt x="688670" y="295046"/>
                  </a:lnTo>
                  <a:lnTo>
                    <a:pt x="698195" y="295046"/>
                  </a:lnTo>
                  <a:lnTo>
                    <a:pt x="698195" y="285521"/>
                  </a:lnTo>
                  <a:close/>
                </a:path>
                <a:path w="1731645" h="352425">
                  <a:moveTo>
                    <a:pt x="698195" y="228422"/>
                  </a:moveTo>
                  <a:lnTo>
                    <a:pt x="688670" y="228422"/>
                  </a:lnTo>
                  <a:lnTo>
                    <a:pt x="688670" y="237934"/>
                  </a:lnTo>
                  <a:lnTo>
                    <a:pt x="698195" y="237934"/>
                  </a:lnTo>
                  <a:lnTo>
                    <a:pt x="698195" y="228422"/>
                  </a:lnTo>
                  <a:close/>
                </a:path>
                <a:path w="1731645" h="352425">
                  <a:moveTo>
                    <a:pt x="698195" y="171310"/>
                  </a:moveTo>
                  <a:lnTo>
                    <a:pt x="688670" y="171310"/>
                  </a:lnTo>
                  <a:lnTo>
                    <a:pt x="688670" y="180835"/>
                  </a:lnTo>
                  <a:lnTo>
                    <a:pt x="698195" y="180835"/>
                  </a:lnTo>
                  <a:lnTo>
                    <a:pt x="698195" y="171310"/>
                  </a:lnTo>
                  <a:close/>
                </a:path>
                <a:path w="1731645" h="352425">
                  <a:moveTo>
                    <a:pt x="698195" y="114211"/>
                  </a:moveTo>
                  <a:lnTo>
                    <a:pt x="688670" y="114211"/>
                  </a:lnTo>
                  <a:lnTo>
                    <a:pt x="688670" y="123723"/>
                  </a:lnTo>
                  <a:lnTo>
                    <a:pt x="698195" y="123723"/>
                  </a:lnTo>
                  <a:lnTo>
                    <a:pt x="698195" y="114211"/>
                  </a:lnTo>
                  <a:close/>
                </a:path>
                <a:path w="1731645" h="352425">
                  <a:moveTo>
                    <a:pt x="698195" y="57099"/>
                  </a:moveTo>
                  <a:lnTo>
                    <a:pt x="688670" y="57099"/>
                  </a:lnTo>
                  <a:lnTo>
                    <a:pt x="688670" y="66624"/>
                  </a:lnTo>
                  <a:lnTo>
                    <a:pt x="698195" y="66624"/>
                  </a:lnTo>
                  <a:lnTo>
                    <a:pt x="698195" y="57099"/>
                  </a:lnTo>
                  <a:close/>
                </a:path>
                <a:path w="1731645" h="352425">
                  <a:moveTo>
                    <a:pt x="698195" y="0"/>
                  </a:moveTo>
                  <a:lnTo>
                    <a:pt x="688670" y="0"/>
                  </a:lnTo>
                  <a:lnTo>
                    <a:pt x="688670" y="9512"/>
                  </a:lnTo>
                  <a:lnTo>
                    <a:pt x="698195" y="9512"/>
                  </a:lnTo>
                  <a:lnTo>
                    <a:pt x="698195" y="0"/>
                  </a:lnTo>
                  <a:close/>
                </a:path>
                <a:path w="1731645" h="352425">
                  <a:moveTo>
                    <a:pt x="1042530" y="342633"/>
                  </a:moveTo>
                  <a:lnTo>
                    <a:pt x="1033005" y="342633"/>
                  </a:lnTo>
                  <a:lnTo>
                    <a:pt x="1033005" y="352145"/>
                  </a:lnTo>
                  <a:lnTo>
                    <a:pt x="1042530" y="352145"/>
                  </a:lnTo>
                  <a:lnTo>
                    <a:pt x="1042530" y="342633"/>
                  </a:lnTo>
                  <a:close/>
                </a:path>
                <a:path w="1731645" h="352425">
                  <a:moveTo>
                    <a:pt x="1042530" y="285521"/>
                  </a:moveTo>
                  <a:lnTo>
                    <a:pt x="1033005" y="285521"/>
                  </a:lnTo>
                  <a:lnTo>
                    <a:pt x="1033005" y="295046"/>
                  </a:lnTo>
                  <a:lnTo>
                    <a:pt x="1042530" y="295046"/>
                  </a:lnTo>
                  <a:lnTo>
                    <a:pt x="1042530" y="285521"/>
                  </a:lnTo>
                  <a:close/>
                </a:path>
                <a:path w="1731645" h="352425">
                  <a:moveTo>
                    <a:pt x="1042530" y="228422"/>
                  </a:moveTo>
                  <a:lnTo>
                    <a:pt x="1033005" y="228422"/>
                  </a:lnTo>
                  <a:lnTo>
                    <a:pt x="1033005" y="237934"/>
                  </a:lnTo>
                  <a:lnTo>
                    <a:pt x="1042530" y="237934"/>
                  </a:lnTo>
                  <a:lnTo>
                    <a:pt x="1042530" y="228422"/>
                  </a:lnTo>
                  <a:close/>
                </a:path>
                <a:path w="1731645" h="352425">
                  <a:moveTo>
                    <a:pt x="1042530" y="171310"/>
                  </a:moveTo>
                  <a:lnTo>
                    <a:pt x="1033005" y="171310"/>
                  </a:lnTo>
                  <a:lnTo>
                    <a:pt x="1033005" y="180835"/>
                  </a:lnTo>
                  <a:lnTo>
                    <a:pt x="1042530" y="180835"/>
                  </a:lnTo>
                  <a:lnTo>
                    <a:pt x="1042530" y="171310"/>
                  </a:lnTo>
                  <a:close/>
                </a:path>
                <a:path w="1731645" h="352425">
                  <a:moveTo>
                    <a:pt x="1042530" y="114211"/>
                  </a:moveTo>
                  <a:lnTo>
                    <a:pt x="1033005" y="114211"/>
                  </a:lnTo>
                  <a:lnTo>
                    <a:pt x="1033005" y="123723"/>
                  </a:lnTo>
                  <a:lnTo>
                    <a:pt x="1042530" y="123723"/>
                  </a:lnTo>
                  <a:lnTo>
                    <a:pt x="1042530" y="114211"/>
                  </a:lnTo>
                  <a:close/>
                </a:path>
                <a:path w="1731645" h="352425">
                  <a:moveTo>
                    <a:pt x="1042530" y="57099"/>
                  </a:moveTo>
                  <a:lnTo>
                    <a:pt x="1033005" y="57099"/>
                  </a:lnTo>
                  <a:lnTo>
                    <a:pt x="1033005" y="66624"/>
                  </a:lnTo>
                  <a:lnTo>
                    <a:pt x="1042530" y="66624"/>
                  </a:lnTo>
                  <a:lnTo>
                    <a:pt x="1042530" y="57099"/>
                  </a:lnTo>
                  <a:close/>
                </a:path>
                <a:path w="1731645" h="352425">
                  <a:moveTo>
                    <a:pt x="1042530" y="0"/>
                  </a:moveTo>
                  <a:lnTo>
                    <a:pt x="1033005" y="0"/>
                  </a:lnTo>
                  <a:lnTo>
                    <a:pt x="1033005" y="9512"/>
                  </a:lnTo>
                  <a:lnTo>
                    <a:pt x="1042530" y="9512"/>
                  </a:lnTo>
                  <a:lnTo>
                    <a:pt x="1042530" y="0"/>
                  </a:lnTo>
                  <a:close/>
                </a:path>
                <a:path w="1731645" h="352425">
                  <a:moveTo>
                    <a:pt x="1386865" y="342633"/>
                  </a:moveTo>
                  <a:lnTo>
                    <a:pt x="1377340" y="342633"/>
                  </a:lnTo>
                  <a:lnTo>
                    <a:pt x="1377340" y="352145"/>
                  </a:lnTo>
                  <a:lnTo>
                    <a:pt x="1386865" y="352145"/>
                  </a:lnTo>
                  <a:lnTo>
                    <a:pt x="1386865" y="342633"/>
                  </a:lnTo>
                  <a:close/>
                </a:path>
                <a:path w="1731645" h="352425">
                  <a:moveTo>
                    <a:pt x="1386865" y="285521"/>
                  </a:moveTo>
                  <a:lnTo>
                    <a:pt x="1377340" y="285521"/>
                  </a:lnTo>
                  <a:lnTo>
                    <a:pt x="1377340" y="295046"/>
                  </a:lnTo>
                  <a:lnTo>
                    <a:pt x="1386865" y="295046"/>
                  </a:lnTo>
                  <a:lnTo>
                    <a:pt x="1386865" y="285521"/>
                  </a:lnTo>
                  <a:close/>
                </a:path>
                <a:path w="1731645" h="352425">
                  <a:moveTo>
                    <a:pt x="1386865" y="228422"/>
                  </a:moveTo>
                  <a:lnTo>
                    <a:pt x="1377340" y="228422"/>
                  </a:lnTo>
                  <a:lnTo>
                    <a:pt x="1377340" y="237934"/>
                  </a:lnTo>
                  <a:lnTo>
                    <a:pt x="1386865" y="237934"/>
                  </a:lnTo>
                  <a:lnTo>
                    <a:pt x="1386865" y="228422"/>
                  </a:lnTo>
                  <a:close/>
                </a:path>
                <a:path w="1731645" h="352425">
                  <a:moveTo>
                    <a:pt x="1386865" y="171310"/>
                  </a:moveTo>
                  <a:lnTo>
                    <a:pt x="1377340" y="171310"/>
                  </a:lnTo>
                  <a:lnTo>
                    <a:pt x="1377340" y="180835"/>
                  </a:lnTo>
                  <a:lnTo>
                    <a:pt x="1386865" y="180835"/>
                  </a:lnTo>
                  <a:lnTo>
                    <a:pt x="1386865" y="171310"/>
                  </a:lnTo>
                  <a:close/>
                </a:path>
                <a:path w="1731645" h="352425">
                  <a:moveTo>
                    <a:pt x="1386865" y="114211"/>
                  </a:moveTo>
                  <a:lnTo>
                    <a:pt x="1377340" y="114211"/>
                  </a:lnTo>
                  <a:lnTo>
                    <a:pt x="1377340" y="123723"/>
                  </a:lnTo>
                  <a:lnTo>
                    <a:pt x="1386865" y="123723"/>
                  </a:lnTo>
                  <a:lnTo>
                    <a:pt x="1386865" y="114211"/>
                  </a:lnTo>
                  <a:close/>
                </a:path>
                <a:path w="1731645" h="352425">
                  <a:moveTo>
                    <a:pt x="1386865" y="57099"/>
                  </a:moveTo>
                  <a:lnTo>
                    <a:pt x="1377340" y="57099"/>
                  </a:lnTo>
                  <a:lnTo>
                    <a:pt x="1377340" y="66624"/>
                  </a:lnTo>
                  <a:lnTo>
                    <a:pt x="1386865" y="66624"/>
                  </a:lnTo>
                  <a:lnTo>
                    <a:pt x="1386865" y="57099"/>
                  </a:lnTo>
                  <a:close/>
                </a:path>
                <a:path w="1731645" h="352425">
                  <a:moveTo>
                    <a:pt x="1386865" y="0"/>
                  </a:moveTo>
                  <a:lnTo>
                    <a:pt x="1377340" y="0"/>
                  </a:lnTo>
                  <a:lnTo>
                    <a:pt x="1377340" y="9512"/>
                  </a:lnTo>
                  <a:lnTo>
                    <a:pt x="1386865" y="9512"/>
                  </a:lnTo>
                  <a:lnTo>
                    <a:pt x="1386865" y="0"/>
                  </a:lnTo>
                  <a:close/>
                </a:path>
                <a:path w="1731645" h="352425">
                  <a:moveTo>
                    <a:pt x="1731200" y="342633"/>
                  </a:moveTo>
                  <a:lnTo>
                    <a:pt x="1721675" y="342633"/>
                  </a:lnTo>
                  <a:lnTo>
                    <a:pt x="1721675" y="352145"/>
                  </a:lnTo>
                  <a:lnTo>
                    <a:pt x="1731200" y="352145"/>
                  </a:lnTo>
                  <a:lnTo>
                    <a:pt x="1731200" y="342633"/>
                  </a:lnTo>
                  <a:close/>
                </a:path>
                <a:path w="1731645" h="352425">
                  <a:moveTo>
                    <a:pt x="1731200" y="285521"/>
                  </a:moveTo>
                  <a:lnTo>
                    <a:pt x="1721675" y="285521"/>
                  </a:lnTo>
                  <a:lnTo>
                    <a:pt x="1721675" y="295046"/>
                  </a:lnTo>
                  <a:lnTo>
                    <a:pt x="1731200" y="295046"/>
                  </a:lnTo>
                  <a:lnTo>
                    <a:pt x="1731200" y="285521"/>
                  </a:lnTo>
                  <a:close/>
                </a:path>
                <a:path w="1731645" h="352425">
                  <a:moveTo>
                    <a:pt x="1731200" y="228422"/>
                  </a:moveTo>
                  <a:lnTo>
                    <a:pt x="1721675" y="228422"/>
                  </a:lnTo>
                  <a:lnTo>
                    <a:pt x="1721675" y="237934"/>
                  </a:lnTo>
                  <a:lnTo>
                    <a:pt x="1731200" y="237934"/>
                  </a:lnTo>
                  <a:lnTo>
                    <a:pt x="1731200" y="228422"/>
                  </a:lnTo>
                  <a:close/>
                </a:path>
                <a:path w="1731645" h="352425">
                  <a:moveTo>
                    <a:pt x="1731200" y="171310"/>
                  </a:moveTo>
                  <a:lnTo>
                    <a:pt x="1721675" y="171310"/>
                  </a:lnTo>
                  <a:lnTo>
                    <a:pt x="1721675" y="180835"/>
                  </a:lnTo>
                  <a:lnTo>
                    <a:pt x="1731200" y="180835"/>
                  </a:lnTo>
                  <a:lnTo>
                    <a:pt x="1731200" y="171310"/>
                  </a:lnTo>
                  <a:close/>
                </a:path>
                <a:path w="1731645" h="352425">
                  <a:moveTo>
                    <a:pt x="1731200" y="114211"/>
                  </a:moveTo>
                  <a:lnTo>
                    <a:pt x="1721675" y="114211"/>
                  </a:lnTo>
                  <a:lnTo>
                    <a:pt x="1721675" y="123723"/>
                  </a:lnTo>
                  <a:lnTo>
                    <a:pt x="1731200" y="123723"/>
                  </a:lnTo>
                  <a:lnTo>
                    <a:pt x="1731200" y="114211"/>
                  </a:lnTo>
                  <a:close/>
                </a:path>
                <a:path w="1731645" h="352425">
                  <a:moveTo>
                    <a:pt x="1731200" y="57099"/>
                  </a:moveTo>
                  <a:lnTo>
                    <a:pt x="1721675" y="57099"/>
                  </a:lnTo>
                  <a:lnTo>
                    <a:pt x="1721675" y="66624"/>
                  </a:lnTo>
                  <a:lnTo>
                    <a:pt x="1731200" y="66624"/>
                  </a:lnTo>
                  <a:lnTo>
                    <a:pt x="1731200" y="57099"/>
                  </a:lnTo>
                  <a:close/>
                </a:path>
                <a:path w="1731645" h="352425">
                  <a:moveTo>
                    <a:pt x="1731200" y="0"/>
                  </a:moveTo>
                  <a:lnTo>
                    <a:pt x="1721675" y="0"/>
                  </a:lnTo>
                  <a:lnTo>
                    <a:pt x="1721675" y="9512"/>
                  </a:lnTo>
                  <a:lnTo>
                    <a:pt x="1731200" y="9512"/>
                  </a:lnTo>
                  <a:lnTo>
                    <a:pt x="1731200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35000" y="3280714"/>
              <a:ext cx="1731645" cy="352425"/>
            </a:xfrm>
            <a:custGeom>
              <a:avLst/>
              <a:gdLst/>
              <a:ahLst/>
              <a:cxnLst/>
              <a:rect l="l" t="t" r="r" b="b"/>
              <a:pathLst>
                <a:path w="1731645" h="352425">
                  <a:moveTo>
                    <a:pt x="9525" y="342633"/>
                  </a:moveTo>
                  <a:lnTo>
                    <a:pt x="0" y="342633"/>
                  </a:lnTo>
                  <a:lnTo>
                    <a:pt x="0" y="352145"/>
                  </a:lnTo>
                  <a:lnTo>
                    <a:pt x="9525" y="352145"/>
                  </a:lnTo>
                  <a:lnTo>
                    <a:pt x="9525" y="342633"/>
                  </a:lnTo>
                  <a:close/>
                </a:path>
                <a:path w="1731645" h="352425">
                  <a:moveTo>
                    <a:pt x="9525" y="285521"/>
                  </a:moveTo>
                  <a:lnTo>
                    <a:pt x="0" y="285521"/>
                  </a:lnTo>
                  <a:lnTo>
                    <a:pt x="0" y="295046"/>
                  </a:lnTo>
                  <a:lnTo>
                    <a:pt x="9525" y="295046"/>
                  </a:lnTo>
                  <a:lnTo>
                    <a:pt x="9525" y="285521"/>
                  </a:lnTo>
                  <a:close/>
                </a:path>
                <a:path w="1731645" h="352425">
                  <a:moveTo>
                    <a:pt x="9525" y="228422"/>
                  </a:moveTo>
                  <a:lnTo>
                    <a:pt x="0" y="228422"/>
                  </a:lnTo>
                  <a:lnTo>
                    <a:pt x="0" y="237934"/>
                  </a:lnTo>
                  <a:lnTo>
                    <a:pt x="9525" y="237934"/>
                  </a:lnTo>
                  <a:lnTo>
                    <a:pt x="9525" y="228422"/>
                  </a:lnTo>
                  <a:close/>
                </a:path>
                <a:path w="1731645" h="352425">
                  <a:moveTo>
                    <a:pt x="9525" y="171310"/>
                  </a:moveTo>
                  <a:lnTo>
                    <a:pt x="0" y="171310"/>
                  </a:lnTo>
                  <a:lnTo>
                    <a:pt x="0" y="180835"/>
                  </a:lnTo>
                  <a:lnTo>
                    <a:pt x="9525" y="180835"/>
                  </a:lnTo>
                  <a:lnTo>
                    <a:pt x="9525" y="171310"/>
                  </a:lnTo>
                  <a:close/>
                </a:path>
                <a:path w="1731645" h="352425">
                  <a:moveTo>
                    <a:pt x="9525" y="114211"/>
                  </a:moveTo>
                  <a:lnTo>
                    <a:pt x="0" y="114211"/>
                  </a:lnTo>
                  <a:lnTo>
                    <a:pt x="0" y="123723"/>
                  </a:lnTo>
                  <a:lnTo>
                    <a:pt x="9525" y="123723"/>
                  </a:lnTo>
                  <a:lnTo>
                    <a:pt x="9525" y="114211"/>
                  </a:lnTo>
                  <a:close/>
                </a:path>
                <a:path w="1731645" h="352425">
                  <a:moveTo>
                    <a:pt x="9525" y="57099"/>
                  </a:moveTo>
                  <a:lnTo>
                    <a:pt x="0" y="57099"/>
                  </a:lnTo>
                  <a:lnTo>
                    <a:pt x="0" y="66624"/>
                  </a:lnTo>
                  <a:lnTo>
                    <a:pt x="9525" y="66624"/>
                  </a:lnTo>
                  <a:lnTo>
                    <a:pt x="9525" y="57099"/>
                  </a:lnTo>
                  <a:close/>
                </a:path>
                <a:path w="1731645" h="352425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1731645" h="352425">
                  <a:moveTo>
                    <a:pt x="353860" y="342633"/>
                  </a:moveTo>
                  <a:lnTo>
                    <a:pt x="344335" y="342633"/>
                  </a:lnTo>
                  <a:lnTo>
                    <a:pt x="344335" y="352145"/>
                  </a:lnTo>
                  <a:lnTo>
                    <a:pt x="353860" y="352145"/>
                  </a:lnTo>
                  <a:lnTo>
                    <a:pt x="353860" y="342633"/>
                  </a:lnTo>
                  <a:close/>
                </a:path>
                <a:path w="1731645" h="352425">
                  <a:moveTo>
                    <a:pt x="353860" y="285521"/>
                  </a:moveTo>
                  <a:lnTo>
                    <a:pt x="344335" y="285521"/>
                  </a:lnTo>
                  <a:lnTo>
                    <a:pt x="344335" y="295046"/>
                  </a:lnTo>
                  <a:lnTo>
                    <a:pt x="353860" y="295046"/>
                  </a:lnTo>
                  <a:lnTo>
                    <a:pt x="353860" y="285521"/>
                  </a:lnTo>
                  <a:close/>
                </a:path>
                <a:path w="1731645" h="352425">
                  <a:moveTo>
                    <a:pt x="353860" y="228422"/>
                  </a:moveTo>
                  <a:lnTo>
                    <a:pt x="344335" y="228422"/>
                  </a:lnTo>
                  <a:lnTo>
                    <a:pt x="344335" y="237934"/>
                  </a:lnTo>
                  <a:lnTo>
                    <a:pt x="353860" y="237934"/>
                  </a:lnTo>
                  <a:lnTo>
                    <a:pt x="353860" y="228422"/>
                  </a:lnTo>
                  <a:close/>
                </a:path>
                <a:path w="1731645" h="352425">
                  <a:moveTo>
                    <a:pt x="353860" y="171310"/>
                  </a:moveTo>
                  <a:lnTo>
                    <a:pt x="344335" y="171310"/>
                  </a:lnTo>
                  <a:lnTo>
                    <a:pt x="344335" y="180835"/>
                  </a:lnTo>
                  <a:lnTo>
                    <a:pt x="353860" y="180835"/>
                  </a:lnTo>
                  <a:lnTo>
                    <a:pt x="353860" y="171310"/>
                  </a:lnTo>
                  <a:close/>
                </a:path>
                <a:path w="1731645" h="352425">
                  <a:moveTo>
                    <a:pt x="353860" y="114211"/>
                  </a:moveTo>
                  <a:lnTo>
                    <a:pt x="344335" y="114211"/>
                  </a:lnTo>
                  <a:lnTo>
                    <a:pt x="344335" y="123723"/>
                  </a:lnTo>
                  <a:lnTo>
                    <a:pt x="353860" y="123723"/>
                  </a:lnTo>
                  <a:lnTo>
                    <a:pt x="353860" y="114211"/>
                  </a:lnTo>
                  <a:close/>
                </a:path>
                <a:path w="1731645" h="352425">
                  <a:moveTo>
                    <a:pt x="353860" y="57099"/>
                  </a:moveTo>
                  <a:lnTo>
                    <a:pt x="344335" y="57099"/>
                  </a:lnTo>
                  <a:lnTo>
                    <a:pt x="344335" y="66624"/>
                  </a:lnTo>
                  <a:lnTo>
                    <a:pt x="353860" y="66624"/>
                  </a:lnTo>
                  <a:lnTo>
                    <a:pt x="353860" y="57099"/>
                  </a:lnTo>
                  <a:close/>
                </a:path>
                <a:path w="1731645" h="352425">
                  <a:moveTo>
                    <a:pt x="353860" y="0"/>
                  </a:moveTo>
                  <a:lnTo>
                    <a:pt x="344335" y="0"/>
                  </a:lnTo>
                  <a:lnTo>
                    <a:pt x="344335" y="9512"/>
                  </a:lnTo>
                  <a:lnTo>
                    <a:pt x="353860" y="9512"/>
                  </a:lnTo>
                  <a:lnTo>
                    <a:pt x="353860" y="0"/>
                  </a:lnTo>
                  <a:close/>
                </a:path>
                <a:path w="1731645" h="352425">
                  <a:moveTo>
                    <a:pt x="698195" y="342633"/>
                  </a:moveTo>
                  <a:lnTo>
                    <a:pt x="688670" y="342633"/>
                  </a:lnTo>
                  <a:lnTo>
                    <a:pt x="688670" y="352145"/>
                  </a:lnTo>
                  <a:lnTo>
                    <a:pt x="698182" y="352145"/>
                  </a:lnTo>
                  <a:lnTo>
                    <a:pt x="698195" y="342633"/>
                  </a:lnTo>
                  <a:close/>
                </a:path>
                <a:path w="1731645" h="352425">
                  <a:moveTo>
                    <a:pt x="698195" y="285521"/>
                  </a:moveTo>
                  <a:lnTo>
                    <a:pt x="688670" y="285521"/>
                  </a:lnTo>
                  <a:lnTo>
                    <a:pt x="688670" y="295046"/>
                  </a:lnTo>
                  <a:lnTo>
                    <a:pt x="698182" y="295046"/>
                  </a:lnTo>
                  <a:lnTo>
                    <a:pt x="698195" y="285521"/>
                  </a:lnTo>
                  <a:close/>
                </a:path>
                <a:path w="1731645" h="352425">
                  <a:moveTo>
                    <a:pt x="698195" y="228422"/>
                  </a:moveTo>
                  <a:lnTo>
                    <a:pt x="688670" y="228422"/>
                  </a:lnTo>
                  <a:lnTo>
                    <a:pt x="688670" y="237934"/>
                  </a:lnTo>
                  <a:lnTo>
                    <a:pt x="698182" y="237934"/>
                  </a:lnTo>
                  <a:lnTo>
                    <a:pt x="698195" y="228422"/>
                  </a:lnTo>
                  <a:close/>
                </a:path>
                <a:path w="1731645" h="352425">
                  <a:moveTo>
                    <a:pt x="698195" y="171310"/>
                  </a:moveTo>
                  <a:lnTo>
                    <a:pt x="688670" y="171310"/>
                  </a:lnTo>
                  <a:lnTo>
                    <a:pt x="688670" y="180835"/>
                  </a:lnTo>
                  <a:lnTo>
                    <a:pt x="698182" y="180835"/>
                  </a:lnTo>
                  <a:lnTo>
                    <a:pt x="698195" y="171310"/>
                  </a:lnTo>
                  <a:close/>
                </a:path>
                <a:path w="1731645" h="352425">
                  <a:moveTo>
                    <a:pt x="698195" y="114211"/>
                  </a:moveTo>
                  <a:lnTo>
                    <a:pt x="688670" y="114211"/>
                  </a:lnTo>
                  <a:lnTo>
                    <a:pt x="688670" y="123723"/>
                  </a:lnTo>
                  <a:lnTo>
                    <a:pt x="698182" y="123723"/>
                  </a:lnTo>
                  <a:lnTo>
                    <a:pt x="698195" y="114211"/>
                  </a:lnTo>
                  <a:close/>
                </a:path>
                <a:path w="1731645" h="352425">
                  <a:moveTo>
                    <a:pt x="698195" y="57099"/>
                  </a:moveTo>
                  <a:lnTo>
                    <a:pt x="688670" y="57099"/>
                  </a:lnTo>
                  <a:lnTo>
                    <a:pt x="688670" y="66624"/>
                  </a:lnTo>
                  <a:lnTo>
                    <a:pt x="698182" y="66624"/>
                  </a:lnTo>
                  <a:lnTo>
                    <a:pt x="698195" y="57099"/>
                  </a:lnTo>
                  <a:close/>
                </a:path>
                <a:path w="1731645" h="352425">
                  <a:moveTo>
                    <a:pt x="698195" y="0"/>
                  </a:moveTo>
                  <a:lnTo>
                    <a:pt x="688670" y="0"/>
                  </a:lnTo>
                  <a:lnTo>
                    <a:pt x="688670" y="9512"/>
                  </a:lnTo>
                  <a:lnTo>
                    <a:pt x="698182" y="9512"/>
                  </a:lnTo>
                  <a:lnTo>
                    <a:pt x="698195" y="0"/>
                  </a:lnTo>
                  <a:close/>
                </a:path>
                <a:path w="1731645" h="352425">
                  <a:moveTo>
                    <a:pt x="1042517" y="342633"/>
                  </a:moveTo>
                  <a:lnTo>
                    <a:pt x="1033005" y="342633"/>
                  </a:lnTo>
                  <a:lnTo>
                    <a:pt x="1033005" y="352145"/>
                  </a:lnTo>
                  <a:lnTo>
                    <a:pt x="1042517" y="352145"/>
                  </a:lnTo>
                  <a:lnTo>
                    <a:pt x="1042517" y="342633"/>
                  </a:lnTo>
                  <a:close/>
                </a:path>
                <a:path w="1731645" h="352425">
                  <a:moveTo>
                    <a:pt x="1042517" y="285521"/>
                  </a:moveTo>
                  <a:lnTo>
                    <a:pt x="1033005" y="285521"/>
                  </a:lnTo>
                  <a:lnTo>
                    <a:pt x="1033005" y="295046"/>
                  </a:lnTo>
                  <a:lnTo>
                    <a:pt x="1042517" y="295046"/>
                  </a:lnTo>
                  <a:lnTo>
                    <a:pt x="1042517" y="285521"/>
                  </a:lnTo>
                  <a:close/>
                </a:path>
                <a:path w="1731645" h="352425">
                  <a:moveTo>
                    <a:pt x="1042517" y="228422"/>
                  </a:moveTo>
                  <a:lnTo>
                    <a:pt x="1033005" y="228422"/>
                  </a:lnTo>
                  <a:lnTo>
                    <a:pt x="1033005" y="237934"/>
                  </a:lnTo>
                  <a:lnTo>
                    <a:pt x="1042517" y="237934"/>
                  </a:lnTo>
                  <a:lnTo>
                    <a:pt x="1042517" y="228422"/>
                  </a:lnTo>
                  <a:close/>
                </a:path>
                <a:path w="1731645" h="352425">
                  <a:moveTo>
                    <a:pt x="1042517" y="171310"/>
                  </a:moveTo>
                  <a:lnTo>
                    <a:pt x="1033005" y="171310"/>
                  </a:lnTo>
                  <a:lnTo>
                    <a:pt x="1033005" y="180835"/>
                  </a:lnTo>
                  <a:lnTo>
                    <a:pt x="1042517" y="180835"/>
                  </a:lnTo>
                  <a:lnTo>
                    <a:pt x="1042517" y="171310"/>
                  </a:lnTo>
                  <a:close/>
                </a:path>
                <a:path w="1731645" h="352425">
                  <a:moveTo>
                    <a:pt x="1042517" y="114211"/>
                  </a:moveTo>
                  <a:lnTo>
                    <a:pt x="1033005" y="114211"/>
                  </a:lnTo>
                  <a:lnTo>
                    <a:pt x="1033005" y="123723"/>
                  </a:lnTo>
                  <a:lnTo>
                    <a:pt x="1042517" y="123723"/>
                  </a:lnTo>
                  <a:lnTo>
                    <a:pt x="1042517" y="114211"/>
                  </a:lnTo>
                  <a:close/>
                </a:path>
                <a:path w="1731645" h="352425">
                  <a:moveTo>
                    <a:pt x="1042517" y="57099"/>
                  </a:moveTo>
                  <a:lnTo>
                    <a:pt x="1033005" y="57099"/>
                  </a:lnTo>
                  <a:lnTo>
                    <a:pt x="1033005" y="66624"/>
                  </a:lnTo>
                  <a:lnTo>
                    <a:pt x="1042517" y="66624"/>
                  </a:lnTo>
                  <a:lnTo>
                    <a:pt x="1042517" y="57099"/>
                  </a:lnTo>
                  <a:close/>
                </a:path>
                <a:path w="1731645" h="352425">
                  <a:moveTo>
                    <a:pt x="1042517" y="0"/>
                  </a:moveTo>
                  <a:lnTo>
                    <a:pt x="1033005" y="0"/>
                  </a:lnTo>
                  <a:lnTo>
                    <a:pt x="1033005" y="9512"/>
                  </a:lnTo>
                  <a:lnTo>
                    <a:pt x="1042517" y="9512"/>
                  </a:lnTo>
                  <a:lnTo>
                    <a:pt x="1042517" y="0"/>
                  </a:lnTo>
                  <a:close/>
                </a:path>
                <a:path w="1731645" h="352425">
                  <a:moveTo>
                    <a:pt x="1386852" y="342633"/>
                  </a:moveTo>
                  <a:lnTo>
                    <a:pt x="1377340" y="342633"/>
                  </a:lnTo>
                  <a:lnTo>
                    <a:pt x="1377340" y="352145"/>
                  </a:lnTo>
                  <a:lnTo>
                    <a:pt x="1386852" y="352145"/>
                  </a:lnTo>
                  <a:lnTo>
                    <a:pt x="1386852" y="342633"/>
                  </a:lnTo>
                  <a:close/>
                </a:path>
                <a:path w="1731645" h="352425">
                  <a:moveTo>
                    <a:pt x="1386852" y="285521"/>
                  </a:moveTo>
                  <a:lnTo>
                    <a:pt x="1377340" y="285521"/>
                  </a:lnTo>
                  <a:lnTo>
                    <a:pt x="1377340" y="295046"/>
                  </a:lnTo>
                  <a:lnTo>
                    <a:pt x="1386852" y="295046"/>
                  </a:lnTo>
                  <a:lnTo>
                    <a:pt x="1386852" y="285521"/>
                  </a:lnTo>
                  <a:close/>
                </a:path>
                <a:path w="1731645" h="352425">
                  <a:moveTo>
                    <a:pt x="1386852" y="228422"/>
                  </a:moveTo>
                  <a:lnTo>
                    <a:pt x="1377340" y="228422"/>
                  </a:lnTo>
                  <a:lnTo>
                    <a:pt x="1377340" y="237934"/>
                  </a:lnTo>
                  <a:lnTo>
                    <a:pt x="1386852" y="237934"/>
                  </a:lnTo>
                  <a:lnTo>
                    <a:pt x="1386852" y="228422"/>
                  </a:lnTo>
                  <a:close/>
                </a:path>
                <a:path w="1731645" h="352425">
                  <a:moveTo>
                    <a:pt x="1386852" y="171310"/>
                  </a:moveTo>
                  <a:lnTo>
                    <a:pt x="1377340" y="171310"/>
                  </a:lnTo>
                  <a:lnTo>
                    <a:pt x="1377340" y="180835"/>
                  </a:lnTo>
                  <a:lnTo>
                    <a:pt x="1386852" y="180835"/>
                  </a:lnTo>
                  <a:lnTo>
                    <a:pt x="1386852" y="171310"/>
                  </a:lnTo>
                  <a:close/>
                </a:path>
                <a:path w="1731645" h="352425">
                  <a:moveTo>
                    <a:pt x="1386852" y="114211"/>
                  </a:moveTo>
                  <a:lnTo>
                    <a:pt x="1377340" y="114211"/>
                  </a:lnTo>
                  <a:lnTo>
                    <a:pt x="1377340" y="123723"/>
                  </a:lnTo>
                  <a:lnTo>
                    <a:pt x="1386852" y="123723"/>
                  </a:lnTo>
                  <a:lnTo>
                    <a:pt x="1386852" y="114211"/>
                  </a:lnTo>
                  <a:close/>
                </a:path>
                <a:path w="1731645" h="352425">
                  <a:moveTo>
                    <a:pt x="1386852" y="57099"/>
                  </a:moveTo>
                  <a:lnTo>
                    <a:pt x="1377340" y="57099"/>
                  </a:lnTo>
                  <a:lnTo>
                    <a:pt x="1377340" y="66624"/>
                  </a:lnTo>
                  <a:lnTo>
                    <a:pt x="1386852" y="66624"/>
                  </a:lnTo>
                  <a:lnTo>
                    <a:pt x="1386852" y="57099"/>
                  </a:lnTo>
                  <a:close/>
                </a:path>
                <a:path w="1731645" h="352425">
                  <a:moveTo>
                    <a:pt x="1386852" y="0"/>
                  </a:moveTo>
                  <a:lnTo>
                    <a:pt x="1377340" y="0"/>
                  </a:lnTo>
                  <a:lnTo>
                    <a:pt x="1377340" y="9512"/>
                  </a:lnTo>
                  <a:lnTo>
                    <a:pt x="1386852" y="9512"/>
                  </a:lnTo>
                  <a:lnTo>
                    <a:pt x="1386852" y="0"/>
                  </a:lnTo>
                  <a:close/>
                </a:path>
                <a:path w="1731645" h="352425">
                  <a:moveTo>
                    <a:pt x="1731187" y="342633"/>
                  </a:moveTo>
                  <a:lnTo>
                    <a:pt x="1721675" y="342633"/>
                  </a:lnTo>
                  <a:lnTo>
                    <a:pt x="1721675" y="352145"/>
                  </a:lnTo>
                  <a:lnTo>
                    <a:pt x="1731187" y="352145"/>
                  </a:lnTo>
                  <a:lnTo>
                    <a:pt x="1731187" y="342633"/>
                  </a:lnTo>
                  <a:close/>
                </a:path>
                <a:path w="1731645" h="352425">
                  <a:moveTo>
                    <a:pt x="1731187" y="285521"/>
                  </a:moveTo>
                  <a:lnTo>
                    <a:pt x="1721675" y="285521"/>
                  </a:lnTo>
                  <a:lnTo>
                    <a:pt x="1721675" y="295046"/>
                  </a:lnTo>
                  <a:lnTo>
                    <a:pt x="1731187" y="295046"/>
                  </a:lnTo>
                  <a:lnTo>
                    <a:pt x="1731187" y="285521"/>
                  </a:lnTo>
                  <a:close/>
                </a:path>
                <a:path w="1731645" h="352425">
                  <a:moveTo>
                    <a:pt x="1731187" y="228422"/>
                  </a:moveTo>
                  <a:lnTo>
                    <a:pt x="1721675" y="228422"/>
                  </a:lnTo>
                  <a:lnTo>
                    <a:pt x="1721675" y="237934"/>
                  </a:lnTo>
                  <a:lnTo>
                    <a:pt x="1731187" y="237934"/>
                  </a:lnTo>
                  <a:lnTo>
                    <a:pt x="1731187" y="228422"/>
                  </a:lnTo>
                  <a:close/>
                </a:path>
                <a:path w="1731645" h="352425">
                  <a:moveTo>
                    <a:pt x="1731187" y="171310"/>
                  </a:moveTo>
                  <a:lnTo>
                    <a:pt x="1721675" y="171310"/>
                  </a:lnTo>
                  <a:lnTo>
                    <a:pt x="1721675" y="180835"/>
                  </a:lnTo>
                  <a:lnTo>
                    <a:pt x="1731187" y="180835"/>
                  </a:lnTo>
                  <a:lnTo>
                    <a:pt x="1731187" y="171310"/>
                  </a:lnTo>
                  <a:close/>
                </a:path>
                <a:path w="1731645" h="352425">
                  <a:moveTo>
                    <a:pt x="1731187" y="114211"/>
                  </a:moveTo>
                  <a:lnTo>
                    <a:pt x="1721675" y="114211"/>
                  </a:lnTo>
                  <a:lnTo>
                    <a:pt x="1721675" y="123723"/>
                  </a:lnTo>
                  <a:lnTo>
                    <a:pt x="1731187" y="123723"/>
                  </a:lnTo>
                  <a:lnTo>
                    <a:pt x="1731187" y="114211"/>
                  </a:lnTo>
                  <a:close/>
                </a:path>
                <a:path w="1731645" h="352425">
                  <a:moveTo>
                    <a:pt x="1731187" y="57099"/>
                  </a:moveTo>
                  <a:lnTo>
                    <a:pt x="1721675" y="57099"/>
                  </a:lnTo>
                  <a:lnTo>
                    <a:pt x="1721675" y="66624"/>
                  </a:lnTo>
                  <a:lnTo>
                    <a:pt x="1731187" y="66624"/>
                  </a:lnTo>
                  <a:lnTo>
                    <a:pt x="1731187" y="57099"/>
                  </a:lnTo>
                  <a:close/>
                </a:path>
                <a:path w="1731645" h="352425">
                  <a:moveTo>
                    <a:pt x="1731187" y="0"/>
                  </a:moveTo>
                  <a:lnTo>
                    <a:pt x="1721675" y="0"/>
                  </a:lnTo>
                  <a:lnTo>
                    <a:pt x="1721675" y="9512"/>
                  </a:lnTo>
                  <a:lnTo>
                    <a:pt x="1731187" y="9512"/>
                  </a:lnTo>
                  <a:lnTo>
                    <a:pt x="173118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56675" y="3280714"/>
              <a:ext cx="1731645" cy="352425"/>
            </a:xfrm>
            <a:custGeom>
              <a:avLst/>
              <a:gdLst/>
              <a:ahLst/>
              <a:cxnLst/>
              <a:rect l="l" t="t" r="r" b="b"/>
              <a:pathLst>
                <a:path w="1731645" h="352425">
                  <a:moveTo>
                    <a:pt x="9512" y="342633"/>
                  </a:moveTo>
                  <a:lnTo>
                    <a:pt x="0" y="342633"/>
                  </a:lnTo>
                  <a:lnTo>
                    <a:pt x="0" y="352145"/>
                  </a:lnTo>
                  <a:lnTo>
                    <a:pt x="9512" y="352145"/>
                  </a:lnTo>
                  <a:lnTo>
                    <a:pt x="9512" y="342633"/>
                  </a:lnTo>
                  <a:close/>
                </a:path>
                <a:path w="1731645" h="352425">
                  <a:moveTo>
                    <a:pt x="9512" y="285521"/>
                  </a:moveTo>
                  <a:lnTo>
                    <a:pt x="0" y="285521"/>
                  </a:lnTo>
                  <a:lnTo>
                    <a:pt x="0" y="295046"/>
                  </a:lnTo>
                  <a:lnTo>
                    <a:pt x="9512" y="295046"/>
                  </a:lnTo>
                  <a:lnTo>
                    <a:pt x="9512" y="285521"/>
                  </a:lnTo>
                  <a:close/>
                </a:path>
                <a:path w="1731645" h="352425">
                  <a:moveTo>
                    <a:pt x="9512" y="228422"/>
                  </a:moveTo>
                  <a:lnTo>
                    <a:pt x="0" y="228422"/>
                  </a:lnTo>
                  <a:lnTo>
                    <a:pt x="0" y="237934"/>
                  </a:lnTo>
                  <a:lnTo>
                    <a:pt x="9512" y="237934"/>
                  </a:lnTo>
                  <a:lnTo>
                    <a:pt x="9512" y="228422"/>
                  </a:lnTo>
                  <a:close/>
                </a:path>
                <a:path w="1731645" h="352425">
                  <a:moveTo>
                    <a:pt x="9512" y="171310"/>
                  </a:moveTo>
                  <a:lnTo>
                    <a:pt x="0" y="171310"/>
                  </a:lnTo>
                  <a:lnTo>
                    <a:pt x="0" y="180835"/>
                  </a:lnTo>
                  <a:lnTo>
                    <a:pt x="9512" y="180835"/>
                  </a:lnTo>
                  <a:lnTo>
                    <a:pt x="9512" y="171310"/>
                  </a:lnTo>
                  <a:close/>
                </a:path>
                <a:path w="1731645" h="352425">
                  <a:moveTo>
                    <a:pt x="9512" y="114211"/>
                  </a:moveTo>
                  <a:lnTo>
                    <a:pt x="0" y="114211"/>
                  </a:lnTo>
                  <a:lnTo>
                    <a:pt x="0" y="123723"/>
                  </a:lnTo>
                  <a:lnTo>
                    <a:pt x="9512" y="123723"/>
                  </a:lnTo>
                  <a:lnTo>
                    <a:pt x="9512" y="114211"/>
                  </a:lnTo>
                  <a:close/>
                </a:path>
                <a:path w="1731645" h="352425">
                  <a:moveTo>
                    <a:pt x="9512" y="57099"/>
                  </a:moveTo>
                  <a:lnTo>
                    <a:pt x="0" y="57099"/>
                  </a:lnTo>
                  <a:lnTo>
                    <a:pt x="0" y="66624"/>
                  </a:lnTo>
                  <a:lnTo>
                    <a:pt x="9512" y="66624"/>
                  </a:lnTo>
                  <a:lnTo>
                    <a:pt x="9512" y="57099"/>
                  </a:lnTo>
                  <a:close/>
                </a:path>
                <a:path w="1731645" h="352425">
                  <a:moveTo>
                    <a:pt x="9512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12" y="9512"/>
                  </a:lnTo>
                  <a:lnTo>
                    <a:pt x="9512" y="0"/>
                  </a:lnTo>
                  <a:close/>
                </a:path>
                <a:path w="1731645" h="352425">
                  <a:moveTo>
                    <a:pt x="353847" y="342633"/>
                  </a:moveTo>
                  <a:lnTo>
                    <a:pt x="344335" y="342633"/>
                  </a:lnTo>
                  <a:lnTo>
                    <a:pt x="344335" y="352145"/>
                  </a:lnTo>
                  <a:lnTo>
                    <a:pt x="353847" y="352145"/>
                  </a:lnTo>
                  <a:lnTo>
                    <a:pt x="353847" y="342633"/>
                  </a:lnTo>
                  <a:close/>
                </a:path>
                <a:path w="1731645" h="352425">
                  <a:moveTo>
                    <a:pt x="353847" y="285521"/>
                  </a:moveTo>
                  <a:lnTo>
                    <a:pt x="344335" y="285521"/>
                  </a:lnTo>
                  <a:lnTo>
                    <a:pt x="344335" y="295046"/>
                  </a:lnTo>
                  <a:lnTo>
                    <a:pt x="353847" y="295046"/>
                  </a:lnTo>
                  <a:lnTo>
                    <a:pt x="353847" y="285521"/>
                  </a:lnTo>
                  <a:close/>
                </a:path>
                <a:path w="1731645" h="352425">
                  <a:moveTo>
                    <a:pt x="353847" y="228422"/>
                  </a:moveTo>
                  <a:lnTo>
                    <a:pt x="344335" y="228422"/>
                  </a:lnTo>
                  <a:lnTo>
                    <a:pt x="344335" y="237934"/>
                  </a:lnTo>
                  <a:lnTo>
                    <a:pt x="353847" y="237934"/>
                  </a:lnTo>
                  <a:lnTo>
                    <a:pt x="353847" y="228422"/>
                  </a:lnTo>
                  <a:close/>
                </a:path>
                <a:path w="1731645" h="352425">
                  <a:moveTo>
                    <a:pt x="353847" y="171310"/>
                  </a:moveTo>
                  <a:lnTo>
                    <a:pt x="344335" y="171310"/>
                  </a:lnTo>
                  <a:lnTo>
                    <a:pt x="344335" y="180835"/>
                  </a:lnTo>
                  <a:lnTo>
                    <a:pt x="353847" y="180835"/>
                  </a:lnTo>
                  <a:lnTo>
                    <a:pt x="353847" y="171310"/>
                  </a:lnTo>
                  <a:close/>
                </a:path>
                <a:path w="1731645" h="352425">
                  <a:moveTo>
                    <a:pt x="353847" y="114211"/>
                  </a:moveTo>
                  <a:lnTo>
                    <a:pt x="344335" y="114211"/>
                  </a:lnTo>
                  <a:lnTo>
                    <a:pt x="344335" y="123723"/>
                  </a:lnTo>
                  <a:lnTo>
                    <a:pt x="353847" y="123723"/>
                  </a:lnTo>
                  <a:lnTo>
                    <a:pt x="353847" y="114211"/>
                  </a:lnTo>
                  <a:close/>
                </a:path>
                <a:path w="1731645" h="352425">
                  <a:moveTo>
                    <a:pt x="353847" y="57099"/>
                  </a:moveTo>
                  <a:lnTo>
                    <a:pt x="344335" y="57099"/>
                  </a:lnTo>
                  <a:lnTo>
                    <a:pt x="344335" y="66624"/>
                  </a:lnTo>
                  <a:lnTo>
                    <a:pt x="353847" y="66624"/>
                  </a:lnTo>
                  <a:lnTo>
                    <a:pt x="353847" y="57099"/>
                  </a:lnTo>
                  <a:close/>
                </a:path>
                <a:path w="1731645" h="352425">
                  <a:moveTo>
                    <a:pt x="353847" y="0"/>
                  </a:moveTo>
                  <a:lnTo>
                    <a:pt x="344335" y="0"/>
                  </a:lnTo>
                  <a:lnTo>
                    <a:pt x="344335" y="9512"/>
                  </a:lnTo>
                  <a:lnTo>
                    <a:pt x="353847" y="9512"/>
                  </a:lnTo>
                  <a:lnTo>
                    <a:pt x="353847" y="0"/>
                  </a:lnTo>
                  <a:close/>
                </a:path>
                <a:path w="1731645" h="352425">
                  <a:moveTo>
                    <a:pt x="698182" y="342633"/>
                  </a:moveTo>
                  <a:lnTo>
                    <a:pt x="688670" y="342633"/>
                  </a:lnTo>
                  <a:lnTo>
                    <a:pt x="688670" y="352145"/>
                  </a:lnTo>
                  <a:lnTo>
                    <a:pt x="698182" y="352145"/>
                  </a:lnTo>
                  <a:lnTo>
                    <a:pt x="698182" y="342633"/>
                  </a:lnTo>
                  <a:close/>
                </a:path>
                <a:path w="1731645" h="352425">
                  <a:moveTo>
                    <a:pt x="698182" y="285521"/>
                  </a:moveTo>
                  <a:lnTo>
                    <a:pt x="688670" y="285521"/>
                  </a:lnTo>
                  <a:lnTo>
                    <a:pt x="688670" y="295046"/>
                  </a:lnTo>
                  <a:lnTo>
                    <a:pt x="698182" y="295046"/>
                  </a:lnTo>
                  <a:lnTo>
                    <a:pt x="698182" y="285521"/>
                  </a:lnTo>
                  <a:close/>
                </a:path>
                <a:path w="1731645" h="352425">
                  <a:moveTo>
                    <a:pt x="698182" y="228422"/>
                  </a:moveTo>
                  <a:lnTo>
                    <a:pt x="688670" y="228422"/>
                  </a:lnTo>
                  <a:lnTo>
                    <a:pt x="688670" y="237934"/>
                  </a:lnTo>
                  <a:lnTo>
                    <a:pt x="698182" y="237934"/>
                  </a:lnTo>
                  <a:lnTo>
                    <a:pt x="698182" y="228422"/>
                  </a:lnTo>
                  <a:close/>
                </a:path>
                <a:path w="1731645" h="352425">
                  <a:moveTo>
                    <a:pt x="698182" y="171310"/>
                  </a:moveTo>
                  <a:lnTo>
                    <a:pt x="688670" y="171310"/>
                  </a:lnTo>
                  <a:lnTo>
                    <a:pt x="688670" y="180835"/>
                  </a:lnTo>
                  <a:lnTo>
                    <a:pt x="698182" y="180835"/>
                  </a:lnTo>
                  <a:lnTo>
                    <a:pt x="698182" y="171310"/>
                  </a:lnTo>
                  <a:close/>
                </a:path>
                <a:path w="1731645" h="352425">
                  <a:moveTo>
                    <a:pt x="698182" y="114211"/>
                  </a:moveTo>
                  <a:lnTo>
                    <a:pt x="688670" y="114211"/>
                  </a:lnTo>
                  <a:lnTo>
                    <a:pt x="688670" y="123723"/>
                  </a:lnTo>
                  <a:lnTo>
                    <a:pt x="698182" y="123723"/>
                  </a:lnTo>
                  <a:lnTo>
                    <a:pt x="698182" y="114211"/>
                  </a:lnTo>
                  <a:close/>
                </a:path>
                <a:path w="1731645" h="352425">
                  <a:moveTo>
                    <a:pt x="698182" y="57099"/>
                  </a:moveTo>
                  <a:lnTo>
                    <a:pt x="688670" y="57099"/>
                  </a:lnTo>
                  <a:lnTo>
                    <a:pt x="688670" y="66624"/>
                  </a:lnTo>
                  <a:lnTo>
                    <a:pt x="698182" y="66624"/>
                  </a:lnTo>
                  <a:lnTo>
                    <a:pt x="698182" y="57099"/>
                  </a:lnTo>
                  <a:close/>
                </a:path>
                <a:path w="1731645" h="352425">
                  <a:moveTo>
                    <a:pt x="698182" y="0"/>
                  </a:moveTo>
                  <a:lnTo>
                    <a:pt x="688670" y="0"/>
                  </a:lnTo>
                  <a:lnTo>
                    <a:pt x="688670" y="9512"/>
                  </a:lnTo>
                  <a:lnTo>
                    <a:pt x="698182" y="9512"/>
                  </a:lnTo>
                  <a:lnTo>
                    <a:pt x="698182" y="0"/>
                  </a:lnTo>
                  <a:close/>
                </a:path>
                <a:path w="1731645" h="352425">
                  <a:moveTo>
                    <a:pt x="1042517" y="342633"/>
                  </a:moveTo>
                  <a:lnTo>
                    <a:pt x="1033005" y="342633"/>
                  </a:lnTo>
                  <a:lnTo>
                    <a:pt x="1033005" y="352145"/>
                  </a:lnTo>
                  <a:lnTo>
                    <a:pt x="1042517" y="352145"/>
                  </a:lnTo>
                  <a:lnTo>
                    <a:pt x="1042517" y="342633"/>
                  </a:lnTo>
                  <a:close/>
                </a:path>
                <a:path w="1731645" h="352425">
                  <a:moveTo>
                    <a:pt x="1042517" y="285521"/>
                  </a:moveTo>
                  <a:lnTo>
                    <a:pt x="1033005" y="285521"/>
                  </a:lnTo>
                  <a:lnTo>
                    <a:pt x="1033005" y="295046"/>
                  </a:lnTo>
                  <a:lnTo>
                    <a:pt x="1042517" y="295046"/>
                  </a:lnTo>
                  <a:lnTo>
                    <a:pt x="1042517" y="285521"/>
                  </a:lnTo>
                  <a:close/>
                </a:path>
                <a:path w="1731645" h="352425">
                  <a:moveTo>
                    <a:pt x="1042517" y="228422"/>
                  </a:moveTo>
                  <a:lnTo>
                    <a:pt x="1033005" y="228422"/>
                  </a:lnTo>
                  <a:lnTo>
                    <a:pt x="1033005" y="237934"/>
                  </a:lnTo>
                  <a:lnTo>
                    <a:pt x="1042517" y="237934"/>
                  </a:lnTo>
                  <a:lnTo>
                    <a:pt x="1042517" y="228422"/>
                  </a:lnTo>
                  <a:close/>
                </a:path>
                <a:path w="1731645" h="352425">
                  <a:moveTo>
                    <a:pt x="1042517" y="171310"/>
                  </a:moveTo>
                  <a:lnTo>
                    <a:pt x="1033005" y="171310"/>
                  </a:lnTo>
                  <a:lnTo>
                    <a:pt x="1033005" y="180835"/>
                  </a:lnTo>
                  <a:lnTo>
                    <a:pt x="1042517" y="180835"/>
                  </a:lnTo>
                  <a:lnTo>
                    <a:pt x="1042517" y="171310"/>
                  </a:lnTo>
                  <a:close/>
                </a:path>
                <a:path w="1731645" h="352425">
                  <a:moveTo>
                    <a:pt x="1042517" y="114211"/>
                  </a:moveTo>
                  <a:lnTo>
                    <a:pt x="1033005" y="114211"/>
                  </a:lnTo>
                  <a:lnTo>
                    <a:pt x="1033005" y="123723"/>
                  </a:lnTo>
                  <a:lnTo>
                    <a:pt x="1042517" y="123723"/>
                  </a:lnTo>
                  <a:lnTo>
                    <a:pt x="1042517" y="114211"/>
                  </a:lnTo>
                  <a:close/>
                </a:path>
                <a:path w="1731645" h="352425">
                  <a:moveTo>
                    <a:pt x="1042517" y="57099"/>
                  </a:moveTo>
                  <a:lnTo>
                    <a:pt x="1033005" y="57099"/>
                  </a:lnTo>
                  <a:lnTo>
                    <a:pt x="1033005" y="66624"/>
                  </a:lnTo>
                  <a:lnTo>
                    <a:pt x="1042517" y="66624"/>
                  </a:lnTo>
                  <a:lnTo>
                    <a:pt x="1042517" y="57099"/>
                  </a:lnTo>
                  <a:close/>
                </a:path>
                <a:path w="1731645" h="352425">
                  <a:moveTo>
                    <a:pt x="1042517" y="0"/>
                  </a:moveTo>
                  <a:lnTo>
                    <a:pt x="1033005" y="0"/>
                  </a:lnTo>
                  <a:lnTo>
                    <a:pt x="1033005" y="9512"/>
                  </a:lnTo>
                  <a:lnTo>
                    <a:pt x="1042517" y="9512"/>
                  </a:lnTo>
                  <a:lnTo>
                    <a:pt x="1042517" y="0"/>
                  </a:lnTo>
                  <a:close/>
                </a:path>
                <a:path w="1731645" h="352425">
                  <a:moveTo>
                    <a:pt x="1386852" y="342633"/>
                  </a:moveTo>
                  <a:lnTo>
                    <a:pt x="1377340" y="342633"/>
                  </a:lnTo>
                  <a:lnTo>
                    <a:pt x="1377340" y="352145"/>
                  </a:lnTo>
                  <a:lnTo>
                    <a:pt x="1386852" y="352145"/>
                  </a:lnTo>
                  <a:lnTo>
                    <a:pt x="1386852" y="342633"/>
                  </a:lnTo>
                  <a:close/>
                </a:path>
                <a:path w="1731645" h="352425">
                  <a:moveTo>
                    <a:pt x="1386852" y="285521"/>
                  </a:moveTo>
                  <a:lnTo>
                    <a:pt x="1377340" y="285521"/>
                  </a:lnTo>
                  <a:lnTo>
                    <a:pt x="1377340" y="295046"/>
                  </a:lnTo>
                  <a:lnTo>
                    <a:pt x="1386852" y="295046"/>
                  </a:lnTo>
                  <a:lnTo>
                    <a:pt x="1386852" y="285521"/>
                  </a:lnTo>
                  <a:close/>
                </a:path>
                <a:path w="1731645" h="352425">
                  <a:moveTo>
                    <a:pt x="1386852" y="228422"/>
                  </a:moveTo>
                  <a:lnTo>
                    <a:pt x="1377340" y="228422"/>
                  </a:lnTo>
                  <a:lnTo>
                    <a:pt x="1377340" y="237934"/>
                  </a:lnTo>
                  <a:lnTo>
                    <a:pt x="1386852" y="237934"/>
                  </a:lnTo>
                  <a:lnTo>
                    <a:pt x="1386852" y="228422"/>
                  </a:lnTo>
                  <a:close/>
                </a:path>
                <a:path w="1731645" h="352425">
                  <a:moveTo>
                    <a:pt x="1386852" y="171310"/>
                  </a:moveTo>
                  <a:lnTo>
                    <a:pt x="1377340" y="171310"/>
                  </a:lnTo>
                  <a:lnTo>
                    <a:pt x="1377340" y="180835"/>
                  </a:lnTo>
                  <a:lnTo>
                    <a:pt x="1386852" y="180835"/>
                  </a:lnTo>
                  <a:lnTo>
                    <a:pt x="1386852" y="171310"/>
                  </a:lnTo>
                  <a:close/>
                </a:path>
                <a:path w="1731645" h="352425">
                  <a:moveTo>
                    <a:pt x="1386852" y="114211"/>
                  </a:moveTo>
                  <a:lnTo>
                    <a:pt x="1377340" y="114211"/>
                  </a:lnTo>
                  <a:lnTo>
                    <a:pt x="1377340" y="123723"/>
                  </a:lnTo>
                  <a:lnTo>
                    <a:pt x="1386852" y="123723"/>
                  </a:lnTo>
                  <a:lnTo>
                    <a:pt x="1386852" y="114211"/>
                  </a:lnTo>
                  <a:close/>
                </a:path>
                <a:path w="1731645" h="352425">
                  <a:moveTo>
                    <a:pt x="1386852" y="57099"/>
                  </a:moveTo>
                  <a:lnTo>
                    <a:pt x="1377340" y="57099"/>
                  </a:lnTo>
                  <a:lnTo>
                    <a:pt x="1377340" y="66624"/>
                  </a:lnTo>
                  <a:lnTo>
                    <a:pt x="1386852" y="66624"/>
                  </a:lnTo>
                  <a:lnTo>
                    <a:pt x="1386852" y="57099"/>
                  </a:lnTo>
                  <a:close/>
                </a:path>
                <a:path w="1731645" h="352425">
                  <a:moveTo>
                    <a:pt x="1386852" y="0"/>
                  </a:moveTo>
                  <a:lnTo>
                    <a:pt x="1377340" y="0"/>
                  </a:lnTo>
                  <a:lnTo>
                    <a:pt x="1377340" y="9512"/>
                  </a:lnTo>
                  <a:lnTo>
                    <a:pt x="1386852" y="9512"/>
                  </a:lnTo>
                  <a:lnTo>
                    <a:pt x="1386852" y="0"/>
                  </a:lnTo>
                  <a:close/>
                </a:path>
                <a:path w="1731645" h="352425">
                  <a:moveTo>
                    <a:pt x="1731187" y="342633"/>
                  </a:moveTo>
                  <a:lnTo>
                    <a:pt x="1721675" y="342633"/>
                  </a:lnTo>
                  <a:lnTo>
                    <a:pt x="1721675" y="352145"/>
                  </a:lnTo>
                  <a:lnTo>
                    <a:pt x="1731187" y="352145"/>
                  </a:lnTo>
                  <a:lnTo>
                    <a:pt x="1731187" y="342633"/>
                  </a:lnTo>
                  <a:close/>
                </a:path>
                <a:path w="1731645" h="352425">
                  <a:moveTo>
                    <a:pt x="1731187" y="285521"/>
                  </a:moveTo>
                  <a:lnTo>
                    <a:pt x="1721675" y="285521"/>
                  </a:lnTo>
                  <a:lnTo>
                    <a:pt x="1721675" y="295046"/>
                  </a:lnTo>
                  <a:lnTo>
                    <a:pt x="1731187" y="295046"/>
                  </a:lnTo>
                  <a:lnTo>
                    <a:pt x="1731187" y="285521"/>
                  </a:lnTo>
                  <a:close/>
                </a:path>
                <a:path w="1731645" h="352425">
                  <a:moveTo>
                    <a:pt x="1731187" y="228422"/>
                  </a:moveTo>
                  <a:lnTo>
                    <a:pt x="1721675" y="228422"/>
                  </a:lnTo>
                  <a:lnTo>
                    <a:pt x="1721675" y="237934"/>
                  </a:lnTo>
                  <a:lnTo>
                    <a:pt x="1731187" y="237934"/>
                  </a:lnTo>
                  <a:lnTo>
                    <a:pt x="1731187" y="228422"/>
                  </a:lnTo>
                  <a:close/>
                </a:path>
                <a:path w="1731645" h="352425">
                  <a:moveTo>
                    <a:pt x="1731187" y="171310"/>
                  </a:moveTo>
                  <a:lnTo>
                    <a:pt x="1721675" y="171310"/>
                  </a:lnTo>
                  <a:lnTo>
                    <a:pt x="1721675" y="180835"/>
                  </a:lnTo>
                  <a:lnTo>
                    <a:pt x="1731187" y="180835"/>
                  </a:lnTo>
                  <a:lnTo>
                    <a:pt x="1731187" y="171310"/>
                  </a:lnTo>
                  <a:close/>
                </a:path>
                <a:path w="1731645" h="352425">
                  <a:moveTo>
                    <a:pt x="1731187" y="114211"/>
                  </a:moveTo>
                  <a:lnTo>
                    <a:pt x="1721675" y="114211"/>
                  </a:lnTo>
                  <a:lnTo>
                    <a:pt x="1721675" y="123723"/>
                  </a:lnTo>
                  <a:lnTo>
                    <a:pt x="1731187" y="123723"/>
                  </a:lnTo>
                  <a:lnTo>
                    <a:pt x="1731187" y="114211"/>
                  </a:lnTo>
                  <a:close/>
                </a:path>
                <a:path w="1731645" h="352425">
                  <a:moveTo>
                    <a:pt x="1731187" y="57099"/>
                  </a:moveTo>
                  <a:lnTo>
                    <a:pt x="1721675" y="57099"/>
                  </a:lnTo>
                  <a:lnTo>
                    <a:pt x="1721675" y="66624"/>
                  </a:lnTo>
                  <a:lnTo>
                    <a:pt x="1731187" y="66624"/>
                  </a:lnTo>
                  <a:lnTo>
                    <a:pt x="1731187" y="57099"/>
                  </a:lnTo>
                  <a:close/>
                </a:path>
                <a:path w="1731645" h="352425">
                  <a:moveTo>
                    <a:pt x="1731187" y="0"/>
                  </a:moveTo>
                  <a:lnTo>
                    <a:pt x="1721675" y="0"/>
                  </a:lnTo>
                  <a:lnTo>
                    <a:pt x="1721675" y="9512"/>
                  </a:lnTo>
                  <a:lnTo>
                    <a:pt x="1731187" y="9512"/>
                  </a:lnTo>
                  <a:lnTo>
                    <a:pt x="173118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78351" y="3280714"/>
              <a:ext cx="354330" cy="352425"/>
            </a:xfrm>
            <a:custGeom>
              <a:avLst/>
              <a:gdLst/>
              <a:ahLst/>
              <a:cxnLst/>
              <a:rect l="l" t="t" r="r" b="b"/>
              <a:pathLst>
                <a:path w="354329" h="352425">
                  <a:moveTo>
                    <a:pt x="9512" y="342633"/>
                  </a:moveTo>
                  <a:lnTo>
                    <a:pt x="0" y="342633"/>
                  </a:lnTo>
                  <a:lnTo>
                    <a:pt x="0" y="352145"/>
                  </a:lnTo>
                  <a:lnTo>
                    <a:pt x="9512" y="352145"/>
                  </a:lnTo>
                  <a:lnTo>
                    <a:pt x="9512" y="342633"/>
                  </a:lnTo>
                  <a:close/>
                </a:path>
                <a:path w="354329" h="352425">
                  <a:moveTo>
                    <a:pt x="9512" y="285521"/>
                  </a:moveTo>
                  <a:lnTo>
                    <a:pt x="0" y="285521"/>
                  </a:lnTo>
                  <a:lnTo>
                    <a:pt x="0" y="295046"/>
                  </a:lnTo>
                  <a:lnTo>
                    <a:pt x="9512" y="295046"/>
                  </a:lnTo>
                  <a:lnTo>
                    <a:pt x="9512" y="285521"/>
                  </a:lnTo>
                  <a:close/>
                </a:path>
                <a:path w="354329" h="352425">
                  <a:moveTo>
                    <a:pt x="9512" y="228422"/>
                  </a:moveTo>
                  <a:lnTo>
                    <a:pt x="0" y="228422"/>
                  </a:lnTo>
                  <a:lnTo>
                    <a:pt x="0" y="237934"/>
                  </a:lnTo>
                  <a:lnTo>
                    <a:pt x="9512" y="237934"/>
                  </a:lnTo>
                  <a:lnTo>
                    <a:pt x="9512" y="228422"/>
                  </a:lnTo>
                  <a:close/>
                </a:path>
                <a:path w="354329" h="352425">
                  <a:moveTo>
                    <a:pt x="9512" y="171310"/>
                  </a:moveTo>
                  <a:lnTo>
                    <a:pt x="0" y="171310"/>
                  </a:lnTo>
                  <a:lnTo>
                    <a:pt x="0" y="180835"/>
                  </a:lnTo>
                  <a:lnTo>
                    <a:pt x="9512" y="180835"/>
                  </a:lnTo>
                  <a:lnTo>
                    <a:pt x="9512" y="171310"/>
                  </a:lnTo>
                  <a:close/>
                </a:path>
                <a:path w="354329" h="352425">
                  <a:moveTo>
                    <a:pt x="9512" y="114211"/>
                  </a:moveTo>
                  <a:lnTo>
                    <a:pt x="0" y="114211"/>
                  </a:lnTo>
                  <a:lnTo>
                    <a:pt x="0" y="123723"/>
                  </a:lnTo>
                  <a:lnTo>
                    <a:pt x="9512" y="123723"/>
                  </a:lnTo>
                  <a:lnTo>
                    <a:pt x="9512" y="114211"/>
                  </a:lnTo>
                  <a:close/>
                </a:path>
                <a:path w="354329" h="352425">
                  <a:moveTo>
                    <a:pt x="9512" y="57099"/>
                  </a:moveTo>
                  <a:lnTo>
                    <a:pt x="0" y="57099"/>
                  </a:lnTo>
                  <a:lnTo>
                    <a:pt x="0" y="66624"/>
                  </a:lnTo>
                  <a:lnTo>
                    <a:pt x="9512" y="66624"/>
                  </a:lnTo>
                  <a:lnTo>
                    <a:pt x="9512" y="57099"/>
                  </a:lnTo>
                  <a:close/>
                </a:path>
                <a:path w="354329" h="352425">
                  <a:moveTo>
                    <a:pt x="9512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12" y="9512"/>
                  </a:lnTo>
                  <a:lnTo>
                    <a:pt x="9512" y="0"/>
                  </a:lnTo>
                  <a:close/>
                </a:path>
                <a:path w="354329" h="352425">
                  <a:moveTo>
                    <a:pt x="353847" y="342633"/>
                  </a:moveTo>
                  <a:lnTo>
                    <a:pt x="344335" y="342633"/>
                  </a:lnTo>
                  <a:lnTo>
                    <a:pt x="344335" y="352145"/>
                  </a:lnTo>
                  <a:lnTo>
                    <a:pt x="353847" y="352145"/>
                  </a:lnTo>
                  <a:lnTo>
                    <a:pt x="353847" y="342633"/>
                  </a:lnTo>
                  <a:close/>
                </a:path>
                <a:path w="354329" h="352425">
                  <a:moveTo>
                    <a:pt x="353847" y="285521"/>
                  </a:moveTo>
                  <a:lnTo>
                    <a:pt x="344335" y="285521"/>
                  </a:lnTo>
                  <a:lnTo>
                    <a:pt x="344335" y="295046"/>
                  </a:lnTo>
                  <a:lnTo>
                    <a:pt x="353847" y="295046"/>
                  </a:lnTo>
                  <a:lnTo>
                    <a:pt x="353847" y="285521"/>
                  </a:lnTo>
                  <a:close/>
                </a:path>
                <a:path w="354329" h="352425">
                  <a:moveTo>
                    <a:pt x="353847" y="228422"/>
                  </a:moveTo>
                  <a:lnTo>
                    <a:pt x="344335" y="228422"/>
                  </a:lnTo>
                  <a:lnTo>
                    <a:pt x="344335" y="237934"/>
                  </a:lnTo>
                  <a:lnTo>
                    <a:pt x="353847" y="237934"/>
                  </a:lnTo>
                  <a:lnTo>
                    <a:pt x="353847" y="228422"/>
                  </a:lnTo>
                  <a:close/>
                </a:path>
                <a:path w="354329" h="352425">
                  <a:moveTo>
                    <a:pt x="353847" y="171310"/>
                  </a:moveTo>
                  <a:lnTo>
                    <a:pt x="344335" y="171310"/>
                  </a:lnTo>
                  <a:lnTo>
                    <a:pt x="344335" y="180835"/>
                  </a:lnTo>
                  <a:lnTo>
                    <a:pt x="353847" y="180835"/>
                  </a:lnTo>
                  <a:lnTo>
                    <a:pt x="353847" y="171310"/>
                  </a:lnTo>
                  <a:close/>
                </a:path>
                <a:path w="354329" h="352425">
                  <a:moveTo>
                    <a:pt x="353847" y="114211"/>
                  </a:moveTo>
                  <a:lnTo>
                    <a:pt x="344335" y="114211"/>
                  </a:lnTo>
                  <a:lnTo>
                    <a:pt x="344335" y="123723"/>
                  </a:lnTo>
                  <a:lnTo>
                    <a:pt x="353847" y="123723"/>
                  </a:lnTo>
                  <a:lnTo>
                    <a:pt x="353847" y="114211"/>
                  </a:lnTo>
                  <a:close/>
                </a:path>
                <a:path w="354329" h="352425">
                  <a:moveTo>
                    <a:pt x="353847" y="57099"/>
                  </a:moveTo>
                  <a:lnTo>
                    <a:pt x="344335" y="57099"/>
                  </a:lnTo>
                  <a:lnTo>
                    <a:pt x="344335" y="66624"/>
                  </a:lnTo>
                  <a:lnTo>
                    <a:pt x="353847" y="66624"/>
                  </a:lnTo>
                  <a:lnTo>
                    <a:pt x="353847" y="57099"/>
                  </a:lnTo>
                  <a:close/>
                </a:path>
                <a:path w="354329" h="352425">
                  <a:moveTo>
                    <a:pt x="353847" y="0"/>
                  </a:moveTo>
                  <a:lnTo>
                    <a:pt x="344335" y="0"/>
                  </a:lnTo>
                  <a:lnTo>
                    <a:pt x="344335" y="9512"/>
                  </a:lnTo>
                  <a:lnTo>
                    <a:pt x="353847" y="9512"/>
                  </a:lnTo>
                  <a:lnTo>
                    <a:pt x="35384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620307" y="3262255"/>
            <a:ext cx="7515225" cy="3492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29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2019  </a:t>
            </a:r>
            <a:r>
              <a:rPr sz="900" spc="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2019  </a:t>
            </a:r>
            <a:r>
              <a:rPr sz="900" spc="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2019  </a:t>
            </a:r>
            <a:r>
              <a:rPr sz="900" spc="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2019  </a:t>
            </a:r>
            <a:r>
              <a:rPr sz="900" spc="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2020  </a:t>
            </a:r>
            <a:r>
              <a:rPr sz="900" spc="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2020  </a:t>
            </a:r>
            <a:r>
              <a:rPr sz="900" spc="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2020  </a:t>
            </a:r>
            <a:r>
              <a:rPr sz="900" spc="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2020  </a:t>
            </a:r>
            <a:r>
              <a:rPr sz="900" spc="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2020  </a:t>
            </a:r>
            <a:r>
              <a:rPr sz="900" spc="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2020  </a:t>
            </a:r>
            <a:r>
              <a:rPr sz="900" spc="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2020  </a:t>
            </a:r>
            <a:r>
              <a:rPr sz="900" spc="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2020  </a:t>
            </a:r>
            <a:r>
              <a:rPr sz="900" spc="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2020  </a:t>
            </a:r>
            <a:r>
              <a:rPr sz="900" spc="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2020  </a:t>
            </a:r>
            <a:r>
              <a:rPr sz="900" spc="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2020  </a:t>
            </a:r>
            <a:r>
              <a:rPr sz="900" spc="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2020  </a:t>
            </a:r>
            <a:r>
              <a:rPr sz="900" spc="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2021  </a:t>
            </a:r>
            <a:r>
              <a:rPr sz="900" spc="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2021  </a:t>
            </a:r>
            <a:r>
              <a:rPr sz="900" spc="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2021  </a:t>
            </a:r>
            <a:r>
              <a:rPr sz="900" spc="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2021  </a:t>
            </a:r>
            <a:r>
              <a:rPr sz="900" spc="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2021  </a:t>
            </a:r>
            <a:r>
              <a:rPr sz="900" spc="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2021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3496945" algn="l"/>
              </a:tabLst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Sep…</a:t>
            </a:r>
            <a:r>
              <a:rPr sz="900" spc="36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Oct…</a:t>
            </a:r>
            <a:r>
              <a:rPr sz="900" spc="29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Nov…</a:t>
            </a:r>
            <a:r>
              <a:rPr sz="900" spc="229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Dec…</a:t>
            </a:r>
            <a:r>
              <a:rPr sz="900" spc="40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Jan…</a:t>
            </a:r>
            <a:r>
              <a:rPr sz="900" spc="28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Febr…</a:t>
            </a:r>
            <a:r>
              <a:rPr sz="900" spc="14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Mar…</a:t>
            </a:r>
            <a:r>
              <a:rPr sz="900" spc="409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April  </a:t>
            </a:r>
            <a:r>
              <a:rPr sz="900" spc="19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May  </a:t>
            </a:r>
            <a:r>
              <a:rPr sz="900" spc="21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June	July  </a:t>
            </a:r>
            <a:r>
              <a:rPr sz="900" spc="8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Aug…</a:t>
            </a:r>
            <a:r>
              <a:rPr sz="900" spc="24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Sep…</a:t>
            </a:r>
            <a:r>
              <a:rPr sz="900" spc="36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Oct…</a:t>
            </a:r>
            <a:r>
              <a:rPr sz="900" spc="28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Nov…</a:t>
            </a:r>
            <a:r>
              <a:rPr sz="900" spc="2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Dec…</a:t>
            </a:r>
            <a:r>
              <a:rPr sz="900" spc="39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Jan…</a:t>
            </a:r>
            <a:r>
              <a:rPr sz="900" spc="27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Febr…</a:t>
            </a:r>
            <a:r>
              <a:rPr sz="900" spc="1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Mar…</a:t>
            </a:r>
            <a:r>
              <a:rPr sz="900" spc="40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April  </a:t>
            </a:r>
            <a:r>
              <a:rPr sz="900" spc="18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May  </a:t>
            </a:r>
            <a:r>
              <a:rPr sz="900" spc="20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June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167021" y="3280714"/>
            <a:ext cx="354330" cy="352425"/>
          </a:xfrm>
          <a:custGeom>
            <a:avLst/>
            <a:gdLst/>
            <a:ahLst/>
            <a:cxnLst/>
            <a:rect l="l" t="t" r="r" b="b"/>
            <a:pathLst>
              <a:path w="354329" h="352425">
                <a:moveTo>
                  <a:pt x="9512" y="342633"/>
                </a:moveTo>
                <a:lnTo>
                  <a:pt x="0" y="342633"/>
                </a:lnTo>
                <a:lnTo>
                  <a:pt x="0" y="352145"/>
                </a:lnTo>
                <a:lnTo>
                  <a:pt x="9512" y="352145"/>
                </a:lnTo>
                <a:lnTo>
                  <a:pt x="9512" y="342633"/>
                </a:lnTo>
                <a:close/>
              </a:path>
              <a:path w="354329" h="352425">
                <a:moveTo>
                  <a:pt x="9512" y="285521"/>
                </a:moveTo>
                <a:lnTo>
                  <a:pt x="0" y="285521"/>
                </a:lnTo>
                <a:lnTo>
                  <a:pt x="0" y="295046"/>
                </a:lnTo>
                <a:lnTo>
                  <a:pt x="9512" y="295046"/>
                </a:lnTo>
                <a:lnTo>
                  <a:pt x="9512" y="285521"/>
                </a:lnTo>
                <a:close/>
              </a:path>
              <a:path w="354329" h="352425">
                <a:moveTo>
                  <a:pt x="9512" y="228422"/>
                </a:moveTo>
                <a:lnTo>
                  <a:pt x="0" y="228422"/>
                </a:lnTo>
                <a:lnTo>
                  <a:pt x="0" y="237934"/>
                </a:lnTo>
                <a:lnTo>
                  <a:pt x="9512" y="237934"/>
                </a:lnTo>
                <a:lnTo>
                  <a:pt x="9512" y="228422"/>
                </a:lnTo>
                <a:close/>
              </a:path>
              <a:path w="354329" h="352425">
                <a:moveTo>
                  <a:pt x="9512" y="171310"/>
                </a:moveTo>
                <a:lnTo>
                  <a:pt x="0" y="171310"/>
                </a:lnTo>
                <a:lnTo>
                  <a:pt x="0" y="180835"/>
                </a:lnTo>
                <a:lnTo>
                  <a:pt x="9512" y="180835"/>
                </a:lnTo>
                <a:lnTo>
                  <a:pt x="9512" y="171310"/>
                </a:lnTo>
                <a:close/>
              </a:path>
              <a:path w="354329" h="352425">
                <a:moveTo>
                  <a:pt x="9512" y="114211"/>
                </a:moveTo>
                <a:lnTo>
                  <a:pt x="0" y="114211"/>
                </a:lnTo>
                <a:lnTo>
                  <a:pt x="0" y="123723"/>
                </a:lnTo>
                <a:lnTo>
                  <a:pt x="9512" y="123723"/>
                </a:lnTo>
                <a:lnTo>
                  <a:pt x="9512" y="114211"/>
                </a:lnTo>
                <a:close/>
              </a:path>
              <a:path w="354329" h="352425">
                <a:moveTo>
                  <a:pt x="9512" y="57099"/>
                </a:moveTo>
                <a:lnTo>
                  <a:pt x="0" y="57099"/>
                </a:lnTo>
                <a:lnTo>
                  <a:pt x="0" y="66624"/>
                </a:lnTo>
                <a:lnTo>
                  <a:pt x="9512" y="66624"/>
                </a:lnTo>
                <a:lnTo>
                  <a:pt x="9512" y="57099"/>
                </a:lnTo>
                <a:close/>
              </a:path>
              <a:path w="354329" h="352425">
                <a:moveTo>
                  <a:pt x="9512" y="0"/>
                </a:moveTo>
                <a:lnTo>
                  <a:pt x="0" y="0"/>
                </a:lnTo>
                <a:lnTo>
                  <a:pt x="0" y="9512"/>
                </a:lnTo>
                <a:lnTo>
                  <a:pt x="9512" y="9512"/>
                </a:lnTo>
                <a:lnTo>
                  <a:pt x="9512" y="0"/>
                </a:lnTo>
                <a:close/>
              </a:path>
              <a:path w="354329" h="352425">
                <a:moveTo>
                  <a:pt x="353847" y="342633"/>
                </a:moveTo>
                <a:lnTo>
                  <a:pt x="344335" y="342633"/>
                </a:lnTo>
                <a:lnTo>
                  <a:pt x="344322" y="352145"/>
                </a:lnTo>
                <a:lnTo>
                  <a:pt x="353847" y="352145"/>
                </a:lnTo>
                <a:lnTo>
                  <a:pt x="353847" y="342633"/>
                </a:lnTo>
                <a:close/>
              </a:path>
              <a:path w="354329" h="352425">
                <a:moveTo>
                  <a:pt x="353847" y="285521"/>
                </a:moveTo>
                <a:lnTo>
                  <a:pt x="344335" y="285521"/>
                </a:lnTo>
                <a:lnTo>
                  <a:pt x="344322" y="295046"/>
                </a:lnTo>
                <a:lnTo>
                  <a:pt x="353847" y="295046"/>
                </a:lnTo>
                <a:lnTo>
                  <a:pt x="353847" y="285521"/>
                </a:lnTo>
                <a:close/>
              </a:path>
              <a:path w="354329" h="352425">
                <a:moveTo>
                  <a:pt x="353847" y="228422"/>
                </a:moveTo>
                <a:lnTo>
                  <a:pt x="344335" y="228422"/>
                </a:lnTo>
                <a:lnTo>
                  <a:pt x="344322" y="237934"/>
                </a:lnTo>
                <a:lnTo>
                  <a:pt x="353847" y="237934"/>
                </a:lnTo>
                <a:lnTo>
                  <a:pt x="353847" y="228422"/>
                </a:lnTo>
                <a:close/>
              </a:path>
              <a:path w="354329" h="352425">
                <a:moveTo>
                  <a:pt x="353847" y="171310"/>
                </a:moveTo>
                <a:lnTo>
                  <a:pt x="344335" y="171310"/>
                </a:lnTo>
                <a:lnTo>
                  <a:pt x="344322" y="180835"/>
                </a:lnTo>
                <a:lnTo>
                  <a:pt x="353847" y="180835"/>
                </a:lnTo>
                <a:lnTo>
                  <a:pt x="353847" y="171310"/>
                </a:lnTo>
                <a:close/>
              </a:path>
              <a:path w="354329" h="352425">
                <a:moveTo>
                  <a:pt x="353847" y="114211"/>
                </a:moveTo>
                <a:lnTo>
                  <a:pt x="344335" y="114211"/>
                </a:lnTo>
                <a:lnTo>
                  <a:pt x="344322" y="123723"/>
                </a:lnTo>
                <a:lnTo>
                  <a:pt x="353847" y="123723"/>
                </a:lnTo>
                <a:lnTo>
                  <a:pt x="353847" y="114211"/>
                </a:lnTo>
                <a:close/>
              </a:path>
              <a:path w="354329" h="352425">
                <a:moveTo>
                  <a:pt x="353847" y="57099"/>
                </a:moveTo>
                <a:lnTo>
                  <a:pt x="344335" y="57099"/>
                </a:lnTo>
                <a:lnTo>
                  <a:pt x="344322" y="66624"/>
                </a:lnTo>
                <a:lnTo>
                  <a:pt x="353847" y="66624"/>
                </a:lnTo>
                <a:lnTo>
                  <a:pt x="353847" y="57099"/>
                </a:lnTo>
                <a:close/>
              </a:path>
              <a:path w="354329" h="352425">
                <a:moveTo>
                  <a:pt x="353847" y="0"/>
                </a:moveTo>
                <a:lnTo>
                  <a:pt x="344335" y="0"/>
                </a:lnTo>
                <a:lnTo>
                  <a:pt x="344322" y="9512"/>
                </a:lnTo>
                <a:lnTo>
                  <a:pt x="353847" y="9512"/>
                </a:lnTo>
                <a:lnTo>
                  <a:pt x="353847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208167" y="3262255"/>
            <a:ext cx="637540" cy="3492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2021</a:t>
            </a:r>
            <a:r>
              <a:rPr sz="900" spc="4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2021</a:t>
            </a:r>
            <a:endParaRPr sz="900">
              <a:latin typeface="Segoe UI"/>
              <a:cs typeface="Segoe UI"/>
            </a:endParaRPr>
          </a:p>
          <a:p>
            <a:pPr marL="41275">
              <a:lnSpc>
                <a:spcPct val="100000"/>
              </a:lnSpc>
              <a:spcBef>
                <a:spcPts val="19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July</a:t>
            </a:r>
            <a:r>
              <a:rPr sz="900" spc="48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Aug…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30856" y="1868690"/>
            <a:ext cx="8234680" cy="1764664"/>
            <a:chOff x="3630856" y="1868690"/>
            <a:chExt cx="8234680" cy="1764664"/>
          </a:xfrm>
        </p:grpSpPr>
        <p:sp>
          <p:nvSpPr>
            <p:cNvPr id="19" name="object 19"/>
            <p:cNvSpPr/>
            <p:nvPr/>
          </p:nvSpPr>
          <p:spPr>
            <a:xfrm>
              <a:off x="11855679" y="3280714"/>
              <a:ext cx="9525" cy="352425"/>
            </a:xfrm>
            <a:custGeom>
              <a:avLst/>
              <a:gdLst/>
              <a:ahLst/>
              <a:cxnLst/>
              <a:rect l="l" t="t" r="r" b="b"/>
              <a:pathLst>
                <a:path w="9525" h="352425">
                  <a:moveTo>
                    <a:pt x="9525" y="342633"/>
                  </a:moveTo>
                  <a:lnTo>
                    <a:pt x="0" y="342633"/>
                  </a:lnTo>
                  <a:lnTo>
                    <a:pt x="0" y="352145"/>
                  </a:lnTo>
                  <a:lnTo>
                    <a:pt x="9525" y="352145"/>
                  </a:lnTo>
                  <a:lnTo>
                    <a:pt x="9525" y="342633"/>
                  </a:lnTo>
                  <a:close/>
                </a:path>
                <a:path w="9525" h="352425">
                  <a:moveTo>
                    <a:pt x="9525" y="285521"/>
                  </a:moveTo>
                  <a:lnTo>
                    <a:pt x="0" y="285521"/>
                  </a:lnTo>
                  <a:lnTo>
                    <a:pt x="0" y="295046"/>
                  </a:lnTo>
                  <a:lnTo>
                    <a:pt x="9525" y="295046"/>
                  </a:lnTo>
                  <a:lnTo>
                    <a:pt x="9525" y="285521"/>
                  </a:lnTo>
                  <a:close/>
                </a:path>
                <a:path w="9525" h="352425">
                  <a:moveTo>
                    <a:pt x="9525" y="228422"/>
                  </a:moveTo>
                  <a:lnTo>
                    <a:pt x="0" y="228422"/>
                  </a:lnTo>
                  <a:lnTo>
                    <a:pt x="0" y="237934"/>
                  </a:lnTo>
                  <a:lnTo>
                    <a:pt x="9525" y="237934"/>
                  </a:lnTo>
                  <a:lnTo>
                    <a:pt x="9525" y="228422"/>
                  </a:lnTo>
                  <a:close/>
                </a:path>
                <a:path w="9525" h="352425">
                  <a:moveTo>
                    <a:pt x="9525" y="171310"/>
                  </a:moveTo>
                  <a:lnTo>
                    <a:pt x="0" y="171310"/>
                  </a:lnTo>
                  <a:lnTo>
                    <a:pt x="0" y="180835"/>
                  </a:lnTo>
                  <a:lnTo>
                    <a:pt x="9525" y="180835"/>
                  </a:lnTo>
                  <a:lnTo>
                    <a:pt x="9525" y="171310"/>
                  </a:lnTo>
                  <a:close/>
                </a:path>
                <a:path w="9525" h="352425">
                  <a:moveTo>
                    <a:pt x="9525" y="114211"/>
                  </a:moveTo>
                  <a:lnTo>
                    <a:pt x="0" y="114211"/>
                  </a:lnTo>
                  <a:lnTo>
                    <a:pt x="0" y="123723"/>
                  </a:lnTo>
                  <a:lnTo>
                    <a:pt x="9525" y="123723"/>
                  </a:lnTo>
                  <a:lnTo>
                    <a:pt x="9525" y="114211"/>
                  </a:lnTo>
                  <a:close/>
                </a:path>
                <a:path w="9525" h="352425">
                  <a:moveTo>
                    <a:pt x="9525" y="57099"/>
                  </a:moveTo>
                  <a:lnTo>
                    <a:pt x="0" y="57099"/>
                  </a:lnTo>
                  <a:lnTo>
                    <a:pt x="0" y="66624"/>
                  </a:lnTo>
                  <a:lnTo>
                    <a:pt x="9525" y="66624"/>
                  </a:lnTo>
                  <a:lnTo>
                    <a:pt x="9525" y="57099"/>
                  </a:lnTo>
                  <a:close/>
                </a:path>
                <a:path w="9525" h="352425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30856" y="2955295"/>
              <a:ext cx="273685" cy="306705"/>
            </a:xfrm>
            <a:custGeom>
              <a:avLst/>
              <a:gdLst/>
              <a:ahLst/>
              <a:cxnLst/>
              <a:rect l="l" t="t" r="r" b="b"/>
              <a:pathLst>
                <a:path w="273685" h="306704">
                  <a:moveTo>
                    <a:pt x="273246" y="306373"/>
                  </a:moveTo>
                  <a:lnTo>
                    <a:pt x="0" y="306373"/>
                  </a:lnTo>
                  <a:lnTo>
                    <a:pt x="0" y="0"/>
                  </a:lnTo>
                  <a:lnTo>
                    <a:pt x="273246" y="0"/>
                  </a:lnTo>
                  <a:lnTo>
                    <a:pt x="273246" y="306373"/>
                  </a:lnTo>
                  <a:close/>
                </a:path>
              </a:pathLst>
            </a:custGeom>
            <a:solidFill>
              <a:srgbClr val="E642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75191" y="2911722"/>
              <a:ext cx="273685" cy="350520"/>
            </a:xfrm>
            <a:custGeom>
              <a:avLst/>
              <a:gdLst/>
              <a:ahLst/>
              <a:cxnLst/>
              <a:rect l="l" t="t" r="r" b="b"/>
              <a:pathLst>
                <a:path w="273685" h="350520">
                  <a:moveTo>
                    <a:pt x="273246" y="349946"/>
                  </a:moveTo>
                  <a:lnTo>
                    <a:pt x="0" y="349946"/>
                  </a:lnTo>
                  <a:lnTo>
                    <a:pt x="0" y="0"/>
                  </a:lnTo>
                  <a:lnTo>
                    <a:pt x="273246" y="0"/>
                  </a:lnTo>
                  <a:lnTo>
                    <a:pt x="273246" y="349946"/>
                  </a:lnTo>
                  <a:close/>
                </a:path>
              </a:pathLst>
            </a:custGeom>
            <a:solidFill>
              <a:srgbClr val="E34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19525" y="2749685"/>
              <a:ext cx="273685" cy="512445"/>
            </a:xfrm>
            <a:custGeom>
              <a:avLst/>
              <a:gdLst/>
              <a:ahLst/>
              <a:cxnLst/>
              <a:rect l="l" t="t" r="r" b="b"/>
              <a:pathLst>
                <a:path w="273685" h="512445">
                  <a:moveTo>
                    <a:pt x="273246" y="511984"/>
                  </a:moveTo>
                  <a:lnTo>
                    <a:pt x="0" y="511984"/>
                  </a:lnTo>
                  <a:lnTo>
                    <a:pt x="0" y="0"/>
                  </a:lnTo>
                  <a:lnTo>
                    <a:pt x="273246" y="0"/>
                  </a:lnTo>
                  <a:lnTo>
                    <a:pt x="273246" y="511984"/>
                  </a:lnTo>
                  <a:close/>
                </a:path>
              </a:pathLst>
            </a:custGeom>
            <a:solidFill>
              <a:srgbClr val="DE37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63859" y="2932836"/>
              <a:ext cx="617855" cy="328930"/>
            </a:xfrm>
            <a:custGeom>
              <a:avLst/>
              <a:gdLst/>
              <a:ahLst/>
              <a:cxnLst/>
              <a:rect l="l" t="t" r="r" b="b"/>
              <a:pathLst>
                <a:path w="617854" h="328929">
                  <a:moveTo>
                    <a:pt x="273240" y="0"/>
                  </a:moveTo>
                  <a:lnTo>
                    <a:pt x="0" y="0"/>
                  </a:lnTo>
                  <a:lnTo>
                    <a:pt x="0" y="328841"/>
                  </a:lnTo>
                  <a:lnTo>
                    <a:pt x="273240" y="328841"/>
                  </a:lnTo>
                  <a:lnTo>
                    <a:pt x="273240" y="0"/>
                  </a:lnTo>
                  <a:close/>
                </a:path>
                <a:path w="617854" h="328929">
                  <a:moveTo>
                    <a:pt x="617575" y="6121"/>
                  </a:moveTo>
                  <a:lnTo>
                    <a:pt x="344335" y="6121"/>
                  </a:lnTo>
                  <a:lnTo>
                    <a:pt x="344335" y="328841"/>
                  </a:lnTo>
                  <a:lnTo>
                    <a:pt x="617575" y="328841"/>
                  </a:lnTo>
                  <a:lnTo>
                    <a:pt x="617575" y="6121"/>
                  </a:lnTo>
                  <a:close/>
                </a:path>
              </a:pathLst>
            </a:custGeom>
            <a:solidFill>
              <a:srgbClr val="E441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52528" y="2989337"/>
              <a:ext cx="273685" cy="272415"/>
            </a:xfrm>
            <a:custGeom>
              <a:avLst/>
              <a:gdLst/>
              <a:ahLst/>
              <a:cxnLst/>
              <a:rect l="l" t="t" r="r" b="b"/>
              <a:pathLst>
                <a:path w="273685" h="272414">
                  <a:moveTo>
                    <a:pt x="273245" y="272332"/>
                  </a:moveTo>
                  <a:lnTo>
                    <a:pt x="0" y="272332"/>
                  </a:lnTo>
                  <a:lnTo>
                    <a:pt x="0" y="0"/>
                  </a:lnTo>
                  <a:lnTo>
                    <a:pt x="273245" y="0"/>
                  </a:lnTo>
                  <a:lnTo>
                    <a:pt x="273245" y="272332"/>
                  </a:lnTo>
                  <a:close/>
                </a:path>
              </a:pathLst>
            </a:custGeom>
            <a:solidFill>
              <a:srgbClr val="E745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96852" y="3234448"/>
              <a:ext cx="617855" cy="27305"/>
            </a:xfrm>
            <a:custGeom>
              <a:avLst/>
              <a:gdLst/>
              <a:ahLst/>
              <a:cxnLst/>
              <a:rect l="l" t="t" r="r" b="b"/>
              <a:pathLst>
                <a:path w="617854" h="27304">
                  <a:moveTo>
                    <a:pt x="273253" y="1358"/>
                  </a:moveTo>
                  <a:lnTo>
                    <a:pt x="0" y="1358"/>
                  </a:lnTo>
                  <a:lnTo>
                    <a:pt x="0" y="27228"/>
                  </a:lnTo>
                  <a:lnTo>
                    <a:pt x="273253" y="27228"/>
                  </a:lnTo>
                  <a:lnTo>
                    <a:pt x="273253" y="1358"/>
                  </a:lnTo>
                  <a:close/>
                </a:path>
                <a:path w="617854" h="27304">
                  <a:moveTo>
                    <a:pt x="617588" y="0"/>
                  </a:moveTo>
                  <a:lnTo>
                    <a:pt x="344335" y="0"/>
                  </a:lnTo>
                  <a:lnTo>
                    <a:pt x="344335" y="27228"/>
                  </a:lnTo>
                  <a:lnTo>
                    <a:pt x="617588" y="27228"/>
                  </a:lnTo>
                  <a:lnTo>
                    <a:pt x="617588" y="0"/>
                  </a:lnTo>
                  <a:close/>
                </a:path>
              </a:pathLst>
            </a:custGeom>
            <a:solidFill>
              <a:srgbClr val="F05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5532" y="3208565"/>
              <a:ext cx="273685" cy="53340"/>
            </a:xfrm>
            <a:custGeom>
              <a:avLst/>
              <a:gdLst/>
              <a:ahLst/>
              <a:cxnLst/>
              <a:rect l="l" t="t" r="r" b="b"/>
              <a:pathLst>
                <a:path w="273684" h="53339">
                  <a:moveTo>
                    <a:pt x="273246" y="53104"/>
                  </a:moveTo>
                  <a:lnTo>
                    <a:pt x="0" y="53104"/>
                  </a:lnTo>
                  <a:lnTo>
                    <a:pt x="0" y="0"/>
                  </a:lnTo>
                  <a:lnTo>
                    <a:pt x="273246" y="0"/>
                  </a:lnTo>
                  <a:lnTo>
                    <a:pt x="273246" y="53104"/>
                  </a:lnTo>
                  <a:close/>
                </a:path>
              </a:pathLst>
            </a:custGeom>
            <a:solidFill>
              <a:srgbClr val="EF5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29866" y="3145928"/>
              <a:ext cx="273685" cy="116205"/>
            </a:xfrm>
            <a:custGeom>
              <a:avLst/>
              <a:gdLst/>
              <a:ahLst/>
              <a:cxnLst/>
              <a:rect l="l" t="t" r="r" b="b"/>
              <a:pathLst>
                <a:path w="273684" h="116204">
                  <a:moveTo>
                    <a:pt x="273246" y="115741"/>
                  </a:moveTo>
                  <a:lnTo>
                    <a:pt x="0" y="115741"/>
                  </a:lnTo>
                  <a:lnTo>
                    <a:pt x="0" y="0"/>
                  </a:lnTo>
                  <a:lnTo>
                    <a:pt x="273246" y="0"/>
                  </a:lnTo>
                  <a:lnTo>
                    <a:pt x="273246" y="115741"/>
                  </a:lnTo>
                  <a:close/>
                </a:path>
              </a:pathLst>
            </a:custGeom>
            <a:solidFill>
              <a:srgbClr val="EC4E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74201" y="3088058"/>
              <a:ext cx="273685" cy="173990"/>
            </a:xfrm>
            <a:custGeom>
              <a:avLst/>
              <a:gdLst/>
              <a:ahLst/>
              <a:cxnLst/>
              <a:rect l="l" t="t" r="r" b="b"/>
              <a:pathLst>
                <a:path w="273684" h="173989">
                  <a:moveTo>
                    <a:pt x="273246" y="173611"/>
                  </a:moveTo>
                  <a:lnTo>
                    <a:pt x="0" y="173611"/>
                  </a:lnTo>
                  <a:lnTo>
                    <a:pt x="0" y="0"/>
                  </a:lnTo>
                  <a:lnTo>
                    <a:pt x="273246" y="0"/>
                  </a:lnTo>
                  <a:lnTo>
                    <a:pt x="273246" y="173611"/>
                  </a:lnTo>
                  <a:close/>
                </a:path>
              </a:pathLst>
            </a:custGeom>
            <a:solidFill>
              <a:srgbClr val="EB4A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18535" y="3071718"/>
              <a:ext cx="273685" cy="190500"/>
            </a:xfrm>
            <a:custGeom>
              <a:avLst/>
              <a:gdLst/>
              <a:ahLst/>
              <a:cxnLst/>
              <a:rect l="l" t="t" r="r" b="b"/>
              <a:pathLst>
                <a:path w="273684" h="190500">
                  <a:moveTo>
                    <a:pt x="273246" y="189951"/>
                  </a:moveTo>
                  <a:lnTo>
                    <a:pt x="0" y="189951"/>
                  </a:lnTo>
                  <a:lnTo>
                    <a:pt x="0" y="0"/>
                  </a:lnTo>
                  <a:lnTo>
                    <a:pt x="273246" y="0"/>
                  </a:lnTo>
                  <a:lnTo>
                    <a:pt x="273246" y="189951"/>
                  </a:lnTo>
                  <a:close/>
                </a:path>
              </a:pathLst>
            </a:custGeom>
            <a:solidFill>
              <a:srgbClr val="E94A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62869" y="2420844"/>
              <a:ext cx="273685" cy="841375"/>
            </a:xfrm>
            <a:custGeom>
              <a:avLst/>
              <a:gdLst/>
              <a:ahLst/>
              <a:cxnLst/>
              <a:rect l="l" t="t" r="r" b="b"/>
              <a:pathLst>
                <a:path w="273684" h="841375">
                  <a:moveTo>
                    <a:pt x="273246" y="840825"/>
                  </a:moveTo>
                  <a:lnTo>
                    <a:pt x="0" y="840825"/>
                  </a:lnTo>
                  <a:lnTo>
                    <a:pt x="0" y="0"/>
                  </a:lnTo>
                  <a:lnTo>
                    <a:pt x="273246" y="0"/>
                  </a:lnTo>
                  <a:lnTo>
                    <a:pt x="273246" y="840825"/>
                  </a:lnTo>
                  <a:close/>
                </a:path>
              </a:pathLst>
            </a:custGeom>
            <a:solidFill>
              <a:srgbClr val="D125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07204" y="2361611"/>
              <a:ext cx="273685" cy="900430"/>
            </a:xfrm>
            <a:custGeom>
              <a:avLst/>
              <a:gdLst/>
              <a:ahLst/>
              <a:cxnLst/>
              <a:rect l="l" t="t" r="r" b="b"/>
              <a:pathLst>
                <a:path w="273684" h="900429">
                  <a:moveTo>
                    <a:pt x="273245" y="900057"/>
                  </a:moveTo>
                  <a:lnTo>
                    <a:pt x="0" y="900057"/>
                  </a:lnTo>
                  <a:lnTo>
                    <a:pt x="0" y="0"/>
                  </a:lnTo>
                  <a:lnTo>
                    <a:pt x="273245" y="0"/>
                  </a:lnTo>
                  <a:lnTo>
                    <a:pt x="273245" y="900057"/>
                  </a:lnTo>
                  <a:close/>
                </a:path>
              </a:pathLst>
            </a:custGeom>
            <a:solidFill>
              <a:srgbClr val="D02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1538" y="1868690"/>
              <a:ext cx="273685" cy="1393190"/>
            </a:xfrm>
            <a:custGeom>
              <a:avLst/>
              <a:gdLst/>
              <a:ahLst/>
              <a:cxnLst/>
              <a:rect l="l" t="t" r="r" b="b"/>
              <a:pathLst>
                <a:path w="273684" h="1393189">
                  <a:moveTo>
                    <a:pt x="273245" y="1392979"/>
                  </a:moveTo>
                  <a:lnTo>
                    <a:pt x="0" y="1392979"/>
                  </a:lnTo>
                  <a:lnTo>
                    <a:pt x="0" y="0"/>
                  </a:lnTo>
                  <a:lnTo>
                    <a:pt x="273245" y="0"/>
                  </a:lnTo>
                  <a:lnTo>
                    <a:pt x="273245" y="1392979"/>
                  </a:lnTo>
                  <a:close/>
                </a:path>
              </a:pathLst>
            </a:custGeom>
            <a:solidFill>
              <a:srgbClr val="BE05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795873" y="2380675"/>
              <a:ext cx="273685" cy="881380"/>
            </a:xfrm>
            <a:custGeom>
              <a:avLst/>
              <a:gdLst/>
              <a:ahLst/>
              <a:cxnLst/>
              <a:rect l="l" t="t" r="r" b="b"/>
              <a:pathLst>
                <a:path w="273684" h="881379">
                  <a:moveTo>
                    <a:pt x="273245" y="880994"/>
                  </a:moveTo>
                  <a:lnTo>
                    <a:pt x="0" y="880994"/>
                  </a:lnTo>
                  <a:lnTo>
                    <a:pt x="0" y="0"/>
                  </a:lnTo>
                  <a:lnTo>
                    <a:pt x="273245" y="0"/>
                  </a:lnTo>
                  <a:lnTo>
                    <a:pt x="273245" y="880994"/>
                  </a:lnTo>
                  <a:close/>
                </a:path>
              </a:pathLst>
            </a:custGeom>
            <a:solidFill>
              <a:srgbClr val="D023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140207" y="2417439"/>
              <a:ext cx="273685" cy="844550"/>
            </a:xfrm>
            <a:custGeom>
              <a:avLst/>
              <a:gdLst/>
              <a:ahLst/>
              <a:cxnLst/>
              <a:rect l="l" t="t" r="r" b="b"/>
              <a:pathLst>
                <a:path w="273684" h="844550">
                  <a:moveTo>
                    <a:pt x="273245" y="844229"/>
                  </a:moveTo>
                  <a:lnTo>
                    <a:pt x="0" y="844229"/>
                  </a:lnTo>
                  <a:lnTo>
                    <a:pt x="0" y="0"/>
                  </a:lnTo>
                  <a:lnTo>
                    <a:pt x="273245" y="0"/>
                  </a:lnTo>
                  <a:lnTo>
                    <a:pt x="273245" y="844229"/>
                  </a:lnTo>
                  <a:close/>
                </a:path>
              </a:pathLst>
            </a:custGeom>
            <a:solidFill>
              <a:srgbClr val="D125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484542" y="2571988"/>
              <a:ext cx="273685" cy="690245"/>
            </a:xfrm>
            <a:custGeom>
              <a:avLst/>
              <a:gdLst/>
              <a:ahLst/>
              <a:cxnLst/>
              <a:rect l="l" t="t" r="r" b="b"/>
              <a:pathLst>
                <a:path w="273684" h="690245">
                  <a:moveTo>
                    <a:pt x="273245" y="689681"/>
                  </a:moveTo>
                  <a:lnTo>
                    <a:pt x="0" y="689681"/>
                  </a:lnTo>
                  <a:lnTo>
                    <a:pt x="0" y="0"/>
                  </a:lnTo>
                  <a:lnTo>
                    <a:pt x="273245" y="0"/>
                  </a:lnTo>
                  <a:lnTo>
                    <a:pt x="273245" y="689681"/>
                  </a:lnTo>
                  <a:close/>
                </a:path>
              </a:pathLst>
            </a:custGeom>
            <a:solidFill>
              <a:srgbClr val="D82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828876" y="2435141"/>
              <a:ext cx="273685" cy="826769"/>
            </a:xfrm>
            <a:custGeom>
              <a:avLst/>
              <a:gdLst/>
              <a:ahLst/>
              <a:cxnLst/>
              <a:rect l="l" t="t" r="r" b="b"/>
              <a:pathLst>
                <a:path w="273684" h="826770">
                  <a:moveTo>
                    <a:pt x="273245" y="826528"/>
                  </a:moveTo>
                  <a:lnTo>
                    <a:pt x="0" y="826528"/>
                  </a:lnTo>
                  <a:lnTo>
                    <a:pt x="0" y="0"/>
                  </a:lnTo>
                  <a:lnTo>
                    <a:pt x="273245" y="0"/>
                  </a:lnTo>
                  <a:lnTo>
                    <a:pt x="273245" y="826528"/>
                  </a:lnTo>
                  <a:close/>
                </a:path>
              </a:pathLst>
            </a:custGeom>
            <a:solidFill>
              <a:srgbClr val="D325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173211" y="2763982"/>
              <a:ext cx="273685" cy="497840"/>
            </a:xfrm>
            <a:custGeom>
              <a:avLst/>
              <a:gdLst/>
              <a:ahLst/>
              <a:cxnLst/>
              <a:rect l="l" t="t" r="r" b="b"/>
              <a:pathLst>
                <a:path w="273684" h="497839">
                  <a:moveTo>
                    <a:pt x="273245" y="497687"/>
                  </a:moveTo>
                  <a:lnTo>
                    <a:pt x="0" y="497687"/>
                  </a:lnTo>
                  <a:lnTo>
                    <a:pt x="0" y="0"/>
                  </a:lnTo>
                  <a:lnTo>
                    <a:pt x="273245" y="0"/>
                  </a:lnTo>
                  <a:lnTo>
                    <a:pt x="273245" y="497687"/>
                  </a:lnTo>
                  <a:close/>
                </a:path>
              </a:pathLst>
            </a:custGeom>
            <a:solidFill>
              <a:srgbClr val="DE37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517545" y="2434460"/>
              <a:ext cx="273685" cy="827405"/>
            </a:xfrm>
            <a:custGeom>
              <a:avLst/>
              <a:gdLst/>
              <a:ahLst/>
              <a:cxnLst/>
              <a:rect l="l" t="t" r="r" b="b"/>
              <a:pathLst>
                <a:path w="273684" h="827404">
                  <a:moveTo>
                    <a:pt x="273245" y="827208"/>
                  </a:moveTo>
                  <a:lnTo>
                    <a:pt x="0" y="827208"/>
                  </a:lnTo>
                  <a:lnTo>
                    <a:pt x="0" y="0"/>
                  </a:lnTo>
                  <a:lnTo>
                    <a:pt x="273245" y="0"/>
                  </a:lnTo>
                  <a:lnTo>
                    <a:pt x="273245" y="827208"/>
                  </a:lnTo>
                  <a:close/>
                </a:path>
              </a:pathLst>
            </a:custGeom>
            <a:solidFill>
              <a:srgbClr val="D325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861880" y="2593094"/>
              <a:ext cx="273685" cy="668655"/>
            </a:xfrm>
            <a:custGeom>
              <a:avLst/>
              <a:gdLst/>
              <a:ahLst/>
              <a:cxnLst/>
              <a:rect l="l" t="t" r="r" b="b"/>
              <a:pathLst>
                <a:path w="273684" h="668654">
                  <a:moveTo>
                    <a:pt x="273245" y="668575"/>
                  </a:moveTo>
                  <a:lnTo>
                    <a:pt x="0" y="668575"/>
                  </a:lnTo>
                  <a:lnTo>
                    <a:pt x="0" y="0"/>
                  </a:lnTo>
                  <a:lnTo>
                    <a:pt x="273245" y="0"/>
                  </a:lnTo>
                  <a:lnTo>
                    <a:pt x="273245" y="668575"/>
                  </a:lnTo>
                  <a:close/>
                </a:path>
              </a:pathLst>
            </a:custGeom>
            <a:solidFill>
              <a:srgbClr val="D82E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206214" y="2438545"/>
              <a:ext cx="273685" cy="823594"/>
            </a:xfrm>
            <a:custGeom>
              <a:avLst/>
              <a:gdLst/>
              <a:ahLst/>
              <a:cxnLst/>
              <a:rect l="l" t="t" r="r" b="b"/>
              <a:pathLst>
                <a:path w="273684" h="823595">
                  <a:moveTo>
                    <a:pt x="273245" y="823123"/>
                  </a:moveTo>
                  <a:lnTo>
                    <a:pt x="0" y="823123"/>
                  </a:lnTo>
                  <a:lnTo>
                    <a:pt x="0" y="0"/>
                  </a:lnTo>
                  <a:lnTo>
                    <a:pt x="273245" y="0"/>
                  </a:lnTo>
                  <a:lnTo>
                    <a:pt x="273245" y="823123"/>
                  </a:lnTo>
                  <a:close/>
                </a:path>
              </a:pathLst>
            </a:custGeom>
            <a:solidFill>
              <a:srgbClr val="D325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550549" y="2772833"/>
              <a:ext cx="273685" cy="488950"/>
            </a:xfrm>
            <a:custGeom>
              <a:avLst/>
              <a:gdLst/>
              <a:ahLst/>
              <a:cxnLst/>
              <a:rect l="l" t="t" r="r" b="b"/>
              <a:pathLst>
                <a:path w="273684" h="488950">
                  <a:moveTo>
                    <a:pt x="273245" y="488836"/>
                  </a:moveTo>
                  <a:lnTo>
                    <a:pt x="0" y="488836"/>
                  </a:lnTo>
                  <a:lnTo>
                    <a:pt x="0" y="0"/>
                  </a:lnTo>
                  <a:lnTo>
                    <a:pt x="273245" y="0"/>
                  </a:lnTo>
                  <a:lnTo>
                    <a:pt x="273245" y="488836"/>
                  </a:lnTo>
                  <a:close/>
                </a:path>
              </a:pathLst>
            </a:custGeom>
            <a:solidFill>
              <a:srgbClr val="DE38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650153" y="2738987"/>
            <a:ext cx="2349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$4.5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963680" y="2695414"/>
            <a:ext cx="2965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$5.14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08014" y="2533376"/>
            <a:ext cx="2965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$7.52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52349" y="2722647"/>
            <a:ext cx="6413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aseline="3086" dirty="0">
                <a:solidFill>
                  <a:srgbClr val="605D5C"/>
                </a:solidFill>
                <a:latin typeface="Segoe UI"/>
                <a:cs typeface="Segoe UI"/>
              </a:rPr>
              <a:t>$4.83</a:t>
            </a:r>
            <a:r>
              <a:rPr sz="1350" spc="359" baseline="3086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$4.74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14986" y="2773028"/>
            <a:ext cx="148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85352" y="3019489"/>
            <a:ext cx="610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$0.38</a:t>
            </a:r>
            <a:r>
              <a:rPr sz="900" spc="48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$0.4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374021" y="2992256"/>
            <a:ext cx="2965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$0.78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49164" y="2929619"/>
            <a:ext cx="2349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$1.7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37289" y="2855409"/>
            <a:ext cx="6921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baseline="-9259" dirty="0">
                <a:solidFill>
                  <a:srgbClr val="605D5C"/>
                </a:solidFill>
                <a:latin typeface="Segoe UI"/>
                <a:cs typeface="Segoe UI"/>
              </a:rPr>
              <a:t>$2.55</a:t>
            </a:r>
            <a:r>
              <a:rPr sz="1350" spc="390" baseline="-9259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$2.79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695152" y="2145303"/>
            <a:ext cx="7531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baseline="-27777" dirty="0">
                <a:solidFill>
                  <a:srgbClr val="605D5C"/>
                </a:solidFill>
                <a:latin typeface="Segoe UI"/>
                <a:cs typeface="Segoe UI"/>
              </a:rPr>
              <a:t>$12.35</a:t>
            </a:r>
            <a:r>
              <a:rPr sz="1350" spc="-232" baseline="-27777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$13.22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312998" y="1173570"/>
            <a:ext cx="4831080" cy="64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Gross</a:t>
            </a:r>
            <a:r>
              <a:rPr sz="20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 sales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by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months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and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year</a:t>
            </a:r>
            <a:r>
              <a:rPr sz="2000" b="1" spc="-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(in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Millions)</a:t>
            </a:r>
            <a:endParaRPr sz="2000">
              <a:latin typeface="Times New Roman"/>
              <a:cs typeface="Times New Roman"/>
            </a:endParaRPr>
          </a:p>
          <a:p>
            <a:pPr marL="3108325">
              <a:lnSpc>
                <a:spcPct val="100000"/>
              </a:lnSpc>
              <a:spcBef>
                <a:spcPts val="137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$20.46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728156" y="2164366"/>
            <a:ext cx="722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$12.94</a:t>
            </a:r>
            <a:r>
              <a:rPr sz="900" spc="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350" baseline="-18518" dirty="0">
                <a:solidFill>
                  <a:srgbClr val="605D5C"/>
                </a:solidFill>
                <a:latin typeface="Segoe UI"/>
                <a:cs typeface="Segoe UI"/>
              </a:rPr>
              <a:t>$12.4</a:t>
            </a:r>
            <a:endParaRPr sz="1350" baseline="-18518">
              <a:latin typeface="Segoe UI"/>
              <a:cs typeface="Segoe U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442223" y="2355679"/>
            <a:ext cx="358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$10.13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786558" y="2218833"/>
            <a:ext cx="358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$12.14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161700" y="2547673"/>
            <a:ext cx="2965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$7.31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475226" y="2218152"/>
            <a:ext cx="358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$12.15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850370" y="2376785"/>
            <a:ext cx="2965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$9.82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163897" y="2222237"/>
            <a:ext cx="358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$12.09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539037" y="2556524"/>
            <a:ext cx="2965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$7.18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487680" y="4078223"/>
            <a:ext cx="11923395" cy="3006090"/>
            <a:chOff x="487680" y="4078223"/>
            <a:chExt cx="11923395" cy="3006090"/>
          </a:xfrm>
        </p:grpSpPr>
        <p:sp>
          <p:nvSpPr>
            <p:cNvPr id="62" name="object 62"/>
            <p:cNvSpPr/>
            <p:nvPr/>
          </p:nvSpPr>
          <p:spPr>
            <a:xfrm>
              <a:off x="487680" y="4078223"/>
              <a:ext cx="11923395" cy="3006090"/>
            </a:xfrm>
            <a:custGeom>
              <a:avLst/>
              <a:gdLst/>
              <a:ahLst/>
              <a:cxnLst/>
              <a:rect l="l" t="t" r="r" b="b"/>
              <a:pathLst>
                <a:path w="11923395" h="3006090">
                  <a:moveTo>
                    <a:pt x="11923395" y="3005697"/>
                  </a:moveTo>
                  <a:lnTo>
                    <a:pt x="0" y="3005697"/>
                  </a:lnTo>
                  <a:lnTo>
                    <a:pt x="0" y="0"/>
                  </a:lnTo>
                  <a:lnTo>
                    <a:pt x="11923395" y="0"/>
                  </a:lnTo>
                  <a:lnTo>
                    <a:pt x="11923395" y="93324"/>
                  </a:lnTo>
                  <a:lnTo>
                    <a:pt x="378596" y="93324"/>
                  </a:lnTo>
                  <a:lnTo>
                    <a:pt x="364569" y="93667"/>
                  </a:lnTo>
                  <a:lnTo>
                    <a:pt x="322893" y="98810"/>
                  </a:lnTo>
                  <a:lnTo>
                    <a:pt x="282420" y="110007"/>
                  </a:lnTo>
                  <a:lnTo>
                    <a:pt x="243998" y="127035"/>
                  </a:lnTo>
                  <a:lnTo>
                    <a:pt x="208493" y="149521"/>
                  </a:lnTo>
                  <a:lnTo>
                    <a:pt x="176698" y="176952"/>
                  </a:lnTo>
                  <a:lnTo>
                    <a:pt x="149267" y="208747"/>
                  </a:lnTo>
                  <a:lnTo>
                    <a:pt x="126781" y="244252"/>
                  </a:lnTo>
                  <a:lnTo>
                    <a:pt x="109752" y="282674"/>
                  </a:lnTo>
                  <a:lnTo>
                    <a:pt x="98555" y="323146"/>
                  </a:lnTo>
                  <a:lnTo>
                    <a:pt x="93412" y="364823"/>
                  </a:lnTo>
                  <a:lnTo>
                    <a:pt x="93069" y="378850"/>
                  </a:lnTo>
                  <a:lnTo>
                    <a:pt x="93069" y="2577407"/>
                  </a:lnTo>
                  <a:lnTo>
                    <a:pt x="96155" y="2619286"/>
                  </a:lnTo>
                  <a:lnTo>
                    <a:pt x="105361" y="2660291"/>
                  </a:lnTo>
                  <a:lnTo>
                    <a:pt x="120488" y="2699500"/>
                  </a:lnTo>
                  <a:lnTo>
                    <a:pt x="141189" y="2736037"/>
                  </a:lnTo>
                  <a:lnTo>
                    <a:pt x="167022" y="2769143"/>
                  </a:lnTo>
                  <a:lnTo>
                    <a:pt x="197458" y="2798125"/>
                  </a:lnTo>
                  <a:lnTo>
                    <a:pt x="231819" y="2822322"/>
                  </a:lnTo>
                  <a:lnTo>
                    <a:pt x="269330" y="2841199"/>
                  </a:lnTo>
                  <a:lnTo>
                    <a:pt x="309202" y="2854374"/>
                  </a:lnTo>
                  <a:lnTo>
                    <a:pt x="350609" y="2861562"/>
                  </a:lnTo>
                  <a:lnTo>
                    <a:pt x="378596" y="2862934"/>
                  </a:lnTo>
                  <a:lnTo>
                    <a:pt x="11923395" y="2862934"/>
                  </a:lnTo>
                  <a:lnTo>
                    <a:pt x="11923395" y="3005697"/>
                  </a:lnTo>
                  <a:close/>
                </a:path>
                <a:path w="11923395" h="3006090">
                  <a:moveTo>
                    <a:pt x="11923395" y="2862934"/>
                  </a:moveTo>
                  <a:lnTo>
                    <a:pt x="11495105" y="2862934"/>
                  </a:lnTo>
                  <a:lnTo>
                    <a:pt x="11509131" y="2862591"/>
                  </a:lnTo>
                  <a:lnTo>
                    <a:pt x="11523091" y="2861562"/>
                  </a:lnTo>
                  <a:lnTo>
                    <a:pt x="11564498" y="2854374"/>
                  </a:lnTo>
                  <a:lnTo>
                    <a:pt x="11604370" y="2841199"/>
                  </a:lnTo>
                  <a:lnTo>
                    <a:pt x="11641880" y="2822322"/>
                  </a:lnTo>
                  <a:lnTo>
                    <a:pt x="11676242" y="2798125"/>
                  </a:lnTo>
                  <a:lnTo>
                    <a:pt x="11706678" y="2769143"/>
                  </a:lnTo>
                  <a:lnTo>
                    <a:pt x="11732511" y="2736037"/>
                  </a:lnTo>
                  <a:lnTo>
                    <a:pt x="11753212" y="2699500"/>
                  </a:lnTo>
                  <a:lnTo>
                    <a:pt x="11768340" y="2660291"/>
                  </a:lnTo>
                  <a:lnTo>
                    <a:pt x="11777545" y="2619285"/>
                  </a:lnTo>
                  <a:lnTo>
                    <a:pt x="11780632" y="2577407"/>
                  </a:lnTo>
                  <a:lnTo>
                    <a:pt x="11780632" y="378850"/>
                  </a:lnTo>
                  <a:lnTo>
                    <a:pt x="11777545" y="336971"/>
                  </a:lnTo>
                  <a:lnTo>
                    <a:pt x="11768340" y="295965"/>
                  </a:lnTo>
                  <a:lnTo>
                    <a:pt x="11753212" y="256755"/>
                  </a:lnTo>
                  <a:lnTo>
                    <a:pt x="11732511" y="220219"/>
                  </a:lnTo>
                  <a:lnTo>
                    <a:pt x="11706678" y="187113"/>
                  </a:lnTo>
                  <a:lnTo>
                    <a:pt x="11676242" y="158132"/>
                  </a:lnTo>
                  <a:lnTo>
                    <a:pt x="11641880" y="133935"/>
                  </a:lnTo>
                  <a:lnTo>
                    <a:pt x="11604370" y="115058"/>
                  </a:lnTo>
                  <a:lnTo>
                    <a:pt x="11564498" y="101882"/>
                  </a:lnTo>
                  <a:lnTo>
                    <a:pt x="11523091" y="94695"/>
                  </a:lnTo>
                  <a:lnTo>
                    <a:pt x="11495105" y="93324"/>
                  </a:lnTo>
                  <a:lnTo>
                    <a:pt x="11923395" y="93324"/>
                  </a:lnTo>
                  <a:lnTo>
                    <a:pt x="11923395" y="2862934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85508" y="4176306"/>
              <a:ext cx="11678285" cy="2760345"/>
            </a:xfrm>
            <a:custGeom>
              <a:avLst/>
              <a:gdLst/>
              <a:ahLst/>
              <a:cxnLst/>
              <a:rect l="l" t="t" r="r" b="b"/>
              <a:pathLst>
                <a:path w="11678285" h="2760345">
                  <a:moveTo>
                    <a:pt x="0" y="2479324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11397276" y="0"/>
                  </a:lnTo>
                  <a:lnTo>
                    <a:pt x="11438474" y="3038"/>
                  </a:lnTo>
                  <a:lnTo>
                    <a:pt x="11478778" y="12089"/>
                  </a:lnTo>
                  <a:lnTo>
                    <a:pt x="11517320" y="26956"/>
                  </a:lnTo>
                  <a:lnTo>
                    <a:pt x="11553261" y="47317"/>
                  </a:lnTo>
                  <a:lnTo>
                    <a:pt x="11585828" y="72732"/>
                  </a:lnTo>
                  <a:lnTo>
                    <a:pt x="11614313" y="102650"/>
                  </a:lnTo>
                  <a:lnTo>
                    <a:pt x="11638098" y="136424"/>
                  </a:lnTo>
                  <a:lnTo>
                    <a:pt x="11656672" y="173322"/>
                  </a:lnTo>
                  <a:lnTo>
                    <a:pt x="11669630" y="212546"/>
                  </a:lnTo>
                  <a:lnTo>
                    <a:pt x="11676692" y="253247"/>
                  </a:lnTo>
                  <a:lnTo>
                    <a:pt x="11678044" y="280767"/>
                  </a:lnTo>
                  <a:lnTo>
                    <a:pt x="11678044" y="2479324"/>
                  </a:lnTo>
                  <a:lnTo>
                    <a:pt x="11675005" y="2520521"/>
                  </a:lnTo>
                  <a:lnTo>
                    <a:pt x="11665954" y="2560826"/>
                  </a:lnTo>
                  <a:lnTo>
                    <a:pt x="11651088" y="2599367"/>
                  </a:lnTo>
                  <a:lnTo>
                    <a:pt x="11630725" y="2635310"/>
                  </a:lnTo>
                  <a:lnTo>
                    <a:pt x="11605312" y="2667876"/>
                  </a:lnTo>
                  <a:lnTo>
                    <a:pt x="11575394" y="2696360"/>
                  </a:lnTo>
                  <a:lnTo>
                    <a:pt x="11541620" y="2720146"/>
                  </a:lnTo>
                  <a:lnTo>
                    <a:pt x="11504721" y="2738719"/>
                  </a:lnTo>
                  <a:lnTo>
                    <a:pt x="11465498" y="2751677"/>
                  </a:lnTo>
                  <a:lnTo>
                    <a:pt x="11424796" y="2758740"/>
                  </a:lnTo>
                  <a:lnTo>
                    <a:pt x="11397276" y="2760092"/>
                  </a:lnTo>
                  <a:lnTo>
                    <a:pt x="280767" y="2760092"/>
                  </a:lnTo>
                  <a:lnTo>
                    <a:pt x="239570" y="2757053"/>
                  </a:lnTo>
                  <a:lnTo>
                    <a:pt x="199265" y="2748002"/>
                  </a:lnTo>
                  <a:lnTo>
                    <a:pt x="160724" y="2733135"/>
                  </a:lnTo>
                  <a:lnTo>
                    <a:pt x="124781" y="2712773"/>
                  </a:lnTo>
                  <a:lnTo>
                    <a:pt x="92215" y="2687359"/>
                  </a:lnTo>
                  <a:lnTo>
                    <a:pt x="63731" y="2657441"/>
                  </a:lnTo>
                  <a:lnTo>
                    <a:pt x="39945" y="2623667"/>
                  </a:lnTo>
                  <a:lnTo>
                    <a:pt x="21372" y="2586768"/>
                  </a:lnTo>
                  <a:lnTo>
                    <a:pt x="8414" y="2547544"/>
                  </a:lnTo>
                  <a:lnTo>
                    <a:pt x="1351" y="2506844"/>
                  </a:lnTo>
                  <a:lnTo>
                    <a:pt x="0" y="2479324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710813" y="4273058"/>
            <a:ext cx="11363325" cy="2412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185" algn="ctr">
              <a:lnSpc>
                <a:spcPct val="100000"/>
              </a:lnSpc>
              <a:spcBef>
                <a:spcPts val="95"/>
              </a:spcBef>
            </a:pPr>
            <a:r>
              <a:rPr sz="18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Key</a:t>
            </a:r>
            <a:r>
              <a:rPr sz="1800" b="1" spc="-3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Insights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2920"/>
              </a:lnSpc>
              <a:spcBef>
                <a:spcPts val="30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analysis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provides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comprehensive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overview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of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gross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sales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amount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for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the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customer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"Atliq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Exclusive"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across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different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months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spanning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multiple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years.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Sales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figures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fluctuate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significantly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from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month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to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month,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reflecting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seasonal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variations,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promotional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activities,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and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market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dynamics.</a:t>
            </a:r>
            <a:endParaRPr sz="1400">
              <a:latin typeface="Times New Roman"/>
              <a:cs typeface="Times New Roman"/>
            </a:endParaRPr>
          </a:p>
          <a:p>
            <a:pPr marL="12700" marR="244475">
              <a:lnSpc>
                <a:spcPts val="1650"/>
              </a:lnSpc>
              <a:spcBef>
                <a:spcPts val="1019"/>
              </a:spcBef>
            </a:pP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Months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such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March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4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April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2020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exhibit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relatively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low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gross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sales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amounts,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indicating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potential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challenges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downturns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sales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during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those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periods. </a:t>
            </a:r>
            <a:r>
              <a:rPr sz="1400" spc="-3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These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months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may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warrant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further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investigation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identify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underlying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factors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affecting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sales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implement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corrective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measures.</a:t>
            </a:r>
            <a:endParaRPr sz="1400">
              <a:latin typeface="Times New Roman"/>
              <a:cs typeface="Times New Roman"/>
            </a:endParaRPr>
          </a:p>
          <a:p>
            <a:pPr marL="12700" marR="13970">
              <a:lnSpc>
                <a:spcPts val="1650"/>
              </a:lnSpc>
              <a:spcBef>
                <a:spcPts val="1270"/>
              </a:spcBef>
            </a:pP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other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hand,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months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like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November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December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2020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demonstrate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notably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high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gross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sales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amounts,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suggesting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peak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sales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periods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successful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marketing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initiatives.</a:t>
            </a:r>
            <a:r>
              <a:rPr sz="1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Understanding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drivers</a:t>
            </a:r>
            <a:r>
              <a:rPr sz="1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behind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these</a:t>
            </a:r>
            <a:r>
              <a:rPr sz="1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high-performing</a:t>
            </a:r>
            <a:r>
              <a:rPr sz="1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months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can</a:t>
            </a:r>
            <a:r>
              <a:rPr sz="1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help</a:t>
            </a:r>
            <a:r>
              <a:rPr sz="1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replicate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success</a:t>
            </a:r>
            <a:r>
              <a:rPr sz="1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strategies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capitalize</a:t>
            </a:r>
            <a:r>
              <a:rPr sz="1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sales</a:t>
            </a:r>
            <a:r>
              <a:rPr sz="1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opportunities </a:t>
            </a:r>
            <a:r>
              <a:rPr sz="1400" spc="-3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future.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04477" y="278866"/>
            <a:ext cx="9555480" cy="980440"/>
            <a:chOff x="704477" y="278866"/>
            <a:chExt cx="9555480" cy="980440"/>
          </a:xfrm>
        </p:grpSpPr>
        <p:pic>
          <p:nvPicPr>
            <p:cNvPr id="66" name="object 6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477" y="278866"/>
              <a:ext cx="799474" cy="78043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3821" y="278866"/>
              <a:ext cx="847062" cy="847062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3849624" y="292608"/>
              <a:ext cx="6410325" cy="966469"/>
            </a:xfrm>
            <a:custGeom>
              <a:avLst/>
              <a:gdLst/>
              <a:ahLst/>
              <a:cxnLst/>
              <a:rect l="l" t="t" r="r" b="b"/>
              <a:pathLst>
                <a:path w="6410325" h="966469">
                  <a:moveTo>
                    <a:pt x="6409944" y="966216"/>
                  </a:moveTo>
                  <a:lnTo>
                    <a:pt x="0" y="966216"/>
                  </a:lnTo>
                  <a:lnTo>
                    <a:pt x="0" y="0"/>
                  </a:lnTo>
                  <a:lnTo>
                    <a:pt x="6409944" y="0"/>
                  </a:lnTo>
                  <a:lnTo>
                    <a:pt x="6409944" y="90951"/>
                  </a:lnTo>
                  <a:lnTo>
                    <a:pt x="347798" y="90951"/>
                  </a:lnTo>
                  <a:lnTo>
                    <a:pt x="335173" y="91260"/>
                  </a:lnTo>
                  <a:lnTo>
                    <a:pt x="285342" y="98655"/>
                  </a:lnTo>
                  <a:lnTo>
                    <a:pt x="237912" y="115629"/>
                  </a:lnTo>
                  <a:lnTo>
                    <a:pt x="194704" y="141530"/>
                  </a:lnTo>
                  <a:lnTo>
                    <a:pt x="157381" y="175362"/>
                  </a:lnTo>
                  <a:lnTo>
                    <a:pt x="127374" y="215827"/>
                  </a:lnTo>
                  <a:lnTo>
                    <a:pt x="105838" y="261367"/>
                  </a:lnTo>
                  <a:lnTo>
                    <a:pt x="93601" y="310234"/>
                  </a:lnTo>
                  <a:lnTo>
                    <a:pt x="90823" y="347925"/>
                  </a:lnTo>
                  <a:lnTo>
                    <a:pt x="90823" y="481171"/>
                  </a:lnTo>
                  <a:lnTo>
                    <a:pt x="95761" y="531304"/>
                  </a:lnTo>
                  <a:lnTo>
                    <a:pt x="110384" y="579511"/>
                  </a:lnTo>
                  <a:lnTo>
                    <a:pt x="134131" y="623938"/>
                  </a:lnTo>
                  <a:lnTo>
                    <a:pt x="166089" y="662879"/>
                  </a:lnTo>
                  <a:lnTo>
                    <a:pt x="205030" y="694837"/>
                  </a:lnTo>
                  <a:lnTo>
                    <a:pt x="249457" y="718584"/>
                  </a:lnTo>
                  <a:lnTo>
                    <a:pt x="297664" y="733208"/>
                  </a:lnTo>
                  <a:lnTo>
                    <a:pt x="347798" y="738145"/>
                  </a:lnTo>
                  <a:lnTo>
                    <a:pt x="6409944" y="738145"/>
                  </a:lnTo>
                  <a:lnTo>
                    <a:pt x="6409944" y="966216"/>
                  </a:lnTo>
                  <a:close/>
                </a:path>
                <a:path w="6410325" h="966469">
                  <a:moveTo>
                    <a:pt x="6409944" y="738145"/>
                  </a:moveTo>
                  <a:lnTo>
                    <a:pt x="5925087" y="738145"/>
                  </a:lnTo>
                  <a:lnTo>
                    <a:pt x="5937711" y="737837"/>
                  </a:lnTo>
                  <a:lnTo>
                    <a:pt x="5950275" y="736911"/>
                  </a:lnTo>
                  <a:lnTo>
                    <a:pt x="5999682" y="727083"/>
                  </a:lnTo>
                  <a:lnTo>
                    <a:pt x="6046223" y="707805"/>
                  </a:lnTo>
                  <a:lnTo>
                    <a:pt x="6088111" y="679817"/>
                  </a:lnTo>
                  <a:lnTo>
                    <a:pt x="6123732" y="644196"/>
                  </a:lnTo>
                  <a:lnTo>
                    <a:pt x="6151719" y="602309"/>
                  </a:lnTo>
                  <a:lnTo>
                    <a:pt x="6170997" y="555768"/>
                  </a:lnTo>
                  <a:lnTo>
                    <a:pt x="6180826" y="506359"/>
                  </a:lnTo>
                  <a:lnTo>
                    <a:pt x="6182061" y="481171"/>
                  </a:lnTo>
                  <a:lnTo>
                    <a:pt x="6182061" y="347925"/>
                  </a:lnTo>
                  <a:lnTo>
                    <a:pt x="6177122" y="297792"/>
                  </a:lnTo>
                  <a:lnTo>
                    <a:pt x="6162499" y="249586"/>
                  </a:lnTo>
                  <a:lnTo>
                    <a:pt x="6138752" y="205158"/>
                  </a:lnTo>
                  <a:lnTo>
                    <a:pt x="6106794" y="166217"/>
                  </a:lnTo>
                  <a:lnTo>
                    <a:pt x="6067853" y="134259"/>
                  </a:lnTo>
                  <a:lnTo>
                    <a:pt x="6023425" y="110512"/>
                  </a:lnTo>
                  <a:lnTo>
                    <a:pt x="5975219" y="95889"/>
                  </a:lnTo>
                  <a:lnTo>
                    <a:pt x="5925087" y="90951"/>
                  </a:lnTo>
                  <a:lnTo>
                    <a:pt x="6409944" y="90951"/>
                  </a:lnTo>
                  <a:lnTo>
                    <a:pt x="6409944" y="738145"/>
                  </a:lnTo>
                  <a:close/>
                </a:path>
              </a:pathLst>
            </a:custGeom>
            <a:solidFill>
              <a:srgbClr val="CCCCCC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945206" y="388318"/>
              <a:ext cx="6082030" cy="638175"/>
            </a:xfrm>
            <a:custGeom>
              <a:avLst/>
              <a:gdLst/>
              <a:ahLst/>
              <a:cxnLst/>
              <a:rect l="l" t="t" r="r" b="b"/>
              <a:pathLst>
                <a:path w="6082030" h="638175">
                  <a:moveTo>
                    <a:pt x="0" y="385461"/>
                  </a:moveTo>
                  <a:lnTo>
                    <a:pt x="0" y="252215"/>
                  </a:lnTo>
                  <a:lnTo>
                    <a:pt x="0" y="243954"/>
                  </a:lnTo>
                  <a:lnTo>
                    <a:pt x="404" y="235714"/>
                  </a:lnTo>
                  <a:lnTo>
                    <a:pt x="1214" y="227493"/>
                  </a:lnTo>
                  <a:lnTo>
                    <a:pt x="2024" y="219273"/>
                  </a:lnTo>
                  <a:lnTo>
                    <a:pt x="3234" y="211112"/>
                  </a:lnTo>
                  <a:lnTo>
                    <a:pt x="13258" y="171096"/>
                  </a:lnTo>
                  <a:lnTo>
                    <a:pt x="19198" y="155696"/>
                  </a:lnTo>
                  <a:lnTo>
                    <a:pt x="22359" y="148065"/>
                  </a:lnTo>
                  <a:lnTo>
                    <a:pt x="25887" y="140606"/>
                  </a:lnTo>
                  <a:lnTo>
                    <a:pt x="29781" y="133321"/>
                  </a:lnTo>
                  <a:lnTo>
                    <a:pt x="33675" y="126036"/>
                  </a:lnTo>
                  <a:lnTo>
                    <a:pt x="57250" y="92211"/>
                  </a:lnTo>
                  <a:lnTo>
                    <a:pt x="85826" y="62490"/>
                  </a:lnTo>
                  <a:lnTo>
                    <a:pt x="92211" y="57250"/>
                  </a:lnTo>
                  <a:lnTo>
                    <a:pt x="98596" y="52009"/>
                  </a:lnTo>
                  <a:lnTo>
                    <a:pt x="133321" y="29781"/>
                  </a:lnTo>
                  <a:lnTo>
                    <a:pt x="140606" y="25887"/>
                  </a:lnTo>
                  <a:lnTo>
                    <a:pt x="148065" y="22359"/>
                  </a:lnTo>
                  <a:lnTo>
                    <a:pt x="155696" y="19198"/>
                  </a:lnTo>
                  <a:lnTo>
                    <a:pt x="163328" y="16037"/>
                  </a:lnTo>
                  <a:lnTo>
                    <a:pt x="203010" y="4846"/>
                  </a:lnTo>
                  <a:lnTo>
                    <a:pt x="227493" y="1214"/>
                  </a:lnTo>
                  <a:lnTo>
                    <a:pt x="235714" y="404"/>
                  </a:lnTo>
                  <a:lnTo>
                    <a:pt x="243954" y="0"/>
                  </a:lnTo>
                  <a:lnTo>
                    <a:pt x="252215" y="0"/>
                  </a:lnTo>
                  <a:lnTo>
                    <a:pt x="5829504" y="0"/>
                  </a:lnTo>
                  <a:lnTo>
                    <a:pt x="5837765" y="0"/>
                  </a:lnTo>
                  <a:lnTo>
                    <a:pt x="5846005" y="404"/>
                  </a:lnTo>
                  <a:lnTo>
                    <a:pt x="5886811" y="6457"/>
                  </a:lnTo>
                  <a:lnTo>
                    <a:pt x="5902718" y="10860"/>
                  </a:lnTo>
                  <a:lnTo>
                    <a:pt x="5910623" y="13258"/>
                  </a:lnTo>
                  <a:lnTo>
                    <a:pt x="5948398" y="29781"/>
                  </a:lnTo>
                  <a:lnTo>
                    <a:pt x="5955683" y="33675"/>
                  </a:lnTo>
                  <a:lnTo>
                    <a:pt x="5962759" y="37916"/>
                  </a:lnTo>
                  <a:lnTo>
                    <a:pt x="5969628" y="42505"/>
                  </a:lnTo>
                  <a:lnTo>
                    <a:pt x="5976496" y="47095"/>
                  </a:lnTo>
                  <a:lnTo>
                    <a:pt x="6007848" y="73872"/>
                  </a:lnTo>
                  <a:lnTo>
                    <a:pt x="6024470" y="92211"/>
                  </a:lnTo>
                  <a:lnTo>
                    <a:pt x="6029710" y="98596"/>
                  </a:lnTo>
                  <a:lnTo>
                    <a:pt x="6051938" y="133321"/>
                  </a:lnTo>
                  <a:lnTo>
                    <a:pt x="6055832" y="140606"/>
                  </a:lnTo>
                  <a:lnTo>
                    <a:pt x="6059360" y="148065"/>
                  </a:lnTo>
                  <a:lnTo>
                    <a:pt x="6062521" y="155696"/>
                  </a:lnTo>
                  <a:lnTo>
                    <a:pt x="6065682" y="163328"/>
                  </a:lnTo>
                  <a:lnTo>
                    <a:pt x="6076873" y="203010"/>
                  </a:lnTo>
                  <a:lnTo>
                    <a:pt x="6078485" y="211112"/>
                  </a:lnTo>
                  <a:lnTo>
                    <a:pt x="6079696" y="219273"/>
                  </a:lnTo>
                  <a:lnTo>
                    <a:pt x="6080506" y="227493"/>
                  </a:lnTo>
                  <a:lnTo>
                    <a:pt x="6081315" y="235714"/>
                  </a:lnTo>
                  <a:lnTo>
                    <a:pt x="6081720" y="243954"/>
                  </a:lnTo>
                  <a:lnTo>
                    <a:pt x="6081720" y="252215"/>
                  </a:lnTo>
                  <a:lnTo>
                    <a:pt x="6081720" y="385461"/>
                  </a:lnTo>
                  <a:lnTo>
                    <a:pt x="6078485" y="426564"/>
                  </a:lnTo>
                  <a:lnTo>
                    <a:pt x="6076873" y="434665"/>
                  </a:lnTo>
                  <a:lnTo>
                    <a:pt x="6075262" y="442767"/>
                  </a:lnTo>
                  <a:lnTo>
                    <a:pt x="6062521" y="481979"/>
                  </a:lnTo>
                  <a:lnTo>
                    <a:pt x="6059360" y="489611"/>
                  </a:lnTo>
                  <a:lnTo>
                    <a:pt x="6055832" y="497069"/>
                  </a:lnTo>
                  <a:lnTo>
                    <a:pt x="6051938" y="504354"/>
                  </a:lnTo>
                  <a:lnTo>
                    <a:pt x="6048045" y="511639"/>
                  </a:lnTo>
                  <a:lnTo>
                    <a:pt x="6043803" y="518716"/>
                  </a:lnTo>
                  <a:lnTo>
                    <a:pt x="6039214" y="525584"/>
                  </a:lnTo>
                  <a:lnTo>
                    <a:pt x="6034624" y="532452"/>
                  </a:lnTo>
                  <a:lnTo>
                    <a:pt x="6007848" y="563804"/>
                  </a:lnTo>
                  <a:lnTo>
                    <a:pt x="6002007" y="569645"/>
                  </a:lnTo>
                  <a:lnTo>
                    <a:pt x="5969628" y="595170"/>
                  </a:lnTo>
                  <a:lnTo>
                    <a:pt x="5962759" y="599759"/>
                  </a:lnTo>
                  <a:lnTo>
                    <a:pt x="5955683" y="604001"/>
                  </a:lnTo>
                  <a:lnTo>
                    <a:pt x="5948398" y="607895"/>
                  </a:lnTo>
                  <a:lnTo>
                    <a:pt x="5941113" y="611789"/>
                  </a:lnTo>
                  <a:lnTo>
                    <a:pt x="5902718" y="626816"/>
                  </a:lnTo>
                  <a:lnTo>
                    <a:pt x="5878709" y="632830"/>
                  </a:lnTo>
                  <a:lnTo>
                    <a:pt x="5870607" y="634441"/>
                  </a:lnTo>
                  <a:lnTo>
                    <a:pt x="5862446" y="635652"/>
                  </a:lnTo>
                  <a:lnTo>
                    <a:pt x="5854226" y="636461"/>
                  </a:lnTo>
                  <a:lnTo>
                    <a:pt x="5846005" y="637271"/>
                  </a:lnTo>
                  <a:lnTo>
                    <a:pt x="5837765" y="637676"/>
                  </a:lnTo>
                  <a:lnTo>
                    <a:pt x="5829504" y="637676"/>
                  </a:lnTo>
                  <a:lnTo>
                    <a:pt x="252215" y="637676"/>
                  </a:lnTo>
                  <a:lnTo>
                    <a:pt x="243954" y="637676"/>
                  </a:lnTo>
                  <a:lnTo>
                    <a:pt x="235714" y="637271"/>
                  </a:lnTo>
                  <a:lnTo>
                    <a:pt x="227493" y="636461"/>
                  </a:lnTo>
                  <a:lnTo>
                    <a:pt x="219273" y="635652"/>
                  </a:lnTo>
                  <a:lnTo>
                    <a:pt x="211112" y="634441"/>
                  </a:lnTo>
                  <a:lnTo>
                    <a:pt x="203010" y="632830"/>
                  </a:lnTo>
                  <a:lnTo>
                    <a:pt x="194908" y="631218"/>
                  </a:lnTo>
                  <a:lnTo>
                    <a:pt x="155696" y="618477"/>
                  </a:lnTo>
                  <a:lnTo>
                    <a:pt x="133321" y="607895"/>
                  </a:lnTo>
                  <a:lnTo>
                    <a:pt x="126036" y="604001"/>
                  </a:lnTo>
                  <a:lnTo>
                    <a:pt x="118960" y="599759"/>
                  </a:lnTo>
                  <a:lnTo>
                    <a:pt x="112091" y="595170"/>
                  </a:lnTo>
                  <a:lnTo>
                    <a:pt x="105223" y="590581"/>
                  </a:lnTo>
                  <a:lnTo>
                    <a:pt x="73872" y="563804"/>
                  </a:lnTo>
                  <a:lnTo>
                    <a:pt x="68031" y="557963"/>
                  </a:lnTo>
                  <a:lnTo>
                    <a:pt x="42505" y="525584"/>
                  </a:lnTo>
                  <a:lnTo>
                    <a:pt x="37916" y="518716"/>
                  </a:lnTo>
                  <a:lnTo>
                    <a:pt x="33675" y="511639"/>
                  </a:lnTo>
                  <a:lnTo>
                    <a:pt x="29781" y="504354"/>
                  </a:lnTo>
                  <a:lnTo>
                    <a:pt x="25887" y="497069"/>
                  </a:lnTo>
                  <a:lnTo>
                    <a:pt x="22359" y="489611"/>
                  </a:lnTo>
                  <a:lnTo>
                    <a:pt x="19198" y="481979"/>
                  </a:lnTo>
                  <a:lnTo>
                    <a:pt x="16037" y="474348"/>
                  </a:lnTo>
                  <a:lnTo>
                    <a:pt x="4846" y="434665"/>
                  </a:lnTo>
                  <a:lnTo>
                    <a:pt x="3234" y="426564"/>
                  </a:lnTo>
                  <a:lnTo>
                    <a:pt x="2024" y="418403"/>
                  </a:lnTo>
                  <a:lnTo>
                    <a:pt x="1214" y="410182"/>
                  </a:lnTo>
                  <a:lnTo>
                    <a:pt x="404" y="401961"/>
                  </a:lnTo>
                  <a:lnTo>
                    <a:pt x="0" y="393721"/>
                  </a:lnTo>
                  <a:lnTo>
                    <a:pt x="0" y="385461"/>
                  </a:lnTo>
                  <a:close/>
                </a:path>
              </a:pathLst>
            </a:custGeom>
            <a:ln w="9517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889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Conversion</a:t>
            </a:r>
            <a:r>
              <a:rPr spc="-10" dirty="0"/>
              <a:t> </a:t>
            </a:r>
            <a:r>
              <a:rPr spc="-15" dirty="0"/>
              <a:t>from</a:t>
            </a:r>
            <a:r>
              <a:rPr spc="-5" dirty="0"/>
              <a:t> Output to</a:t>
            </a:r>
            <a:r>
              <a:rPr spc="-50" dirty="0"/>
              <a:t> </a:t>
            </a:r>
            <a:r>
              <a:rPr spc="-15" dirty="0"/>
              <a:t>Visuals</a:t>
            </a:r>
          </a:p>
        </p:txBody>
      </p:sp>
      <p:grpSp>
        <p:nvGrpSpPr>
          <p:cNvPr id="71" name="object 71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72" name="object 72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1218247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82475" y="0"/>
                </a:lnTo>
                <a:lnTo>
                  <a:pt x="12182475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715768" y="262128"/>
            <a:ext cx="8503920" cy="1082040"/>
            <a:chOff x="2715768" y="262128"/>
            <a:chExt cx="8503920" cy="1082040"/>
          </a:xfrm>
        </p:grpSpPr>
        <p:sp>
          <p:nvSpPr>
            <p:cNvPr id="5" name="object 5"/>
            <p:cNvSpPr/>
            <p:nvPr/>
          </p:nvSpPr>
          <p:spPr>
            <a:xfrm>
              <a:off x="2715768" y="262128"/>
              <a:ext cx="8503920" cy="1082040"/>
            </a:xfrm>
            <a:custGeom>
              <a:avLst/>
              <a:gdLst/>
              <a:ahLst/>
              <a:cxnLst/>
              <a:rect l="l" t="t" r="r" b="b"/>
              <a:pathLst>
                <a:path w="8503920" h="1082040">
                  <a:moveTo>
                    <a:pt x="8503920" y="1082040"/>
                  </a:moveTo>
                  <a:lnTo>
                    <a:pt x="0" y="1082040"/>
                  </a:lnTo>
                  <a:lnTo>
                    <a:pt x="0" y="0"/>
                  </a:lnTo>
                  <a:lnTo>
                    <a:pt x="8503920" y="0"/>
                  </a:lnTo>
                  <a:lnTo>
                    <a:pt x="8503920" y="102396"/>
                  </a:lnTo>
                  <a:lnTo>
                    <a:pt x="377617" y="102396"/>
                  </a:lnTo>
                  <a:lnTo>
                    <a:pt x="364057" y="102728"/>
                  </a:lnTo>
                  <a:lnTo>
                    <a:pt x="323770" y="107700"/>
                  </a:lnTo>
                  <a:lnTo>
                    <a:pt x="284646" y="118523"/>
                  </a:lnTo>
                  <a:lnTo>
                    <a:pt x="247505" y="134984"/>
                  </a:lnTo>
                  <a:lnTo>
                    <a:pt x="213183" y="156721"/>
                  </a:lnTo>
                  <a:lnTo>
                    <a:pt x="182448" y="183237"/>
                  </a:lnTo>
                  <a:lnTo>
                    <a:pt x="155932" y="213973"/>
                  </a:lnTo>
                  <a:lnTo>
                    <a:pt x="134195" y="248294"/>
                  </a:lnTo>
                  <a:lnTo>
                    <a:pt x="117734" y="285435"/>
                  </a:lnTo>
                  <a:lnTo>
                    <a:pt x="106911" y="324559"/>
                  </a:lnTo>
                  <a:lnTo>
                    <a:pt x="101939" y="364846"/>
                  </a:lnTo>
                  <a:lnTo>
                    <a:pt x="101607" y="378405"/>
                  </a:lnTo>
                  <a:lnTo>
                    <a:pt x="101607" y="568757"/>
                  </a:lnTo>
                  <a:lnTo>
                    <a:pt x="104590" y="609239"/>
                  </a:lnTo>
                  <a:lnTo>
                    <a:pt x="113489" y="648879"/>
                  </a:lnTo>
                  <a:lnTo>
                    <a:pt x="128112" y="686781"/>
                  </a:lnTo>
                  <a:lnTo>
                    <a:pt x="148123" y="722099"/>
                  </a:lnTo>
                  <a:lnTo>
                    <a:pt x="173095" y="754102"/>
                  </a:lnTo>
                  <a:lnTo>
                    <a:pt x="202516" y="782117"/>
                  </a:lnTo>
                  <a:lnTo>
                    <a:pt x="235732" y="805507"/>
                  </a:lnTo>
                  <a:lnTo>
                    <a:pt x="271992" y="823756"/>
                  </a:lnTo>
                  <a:lnTo>
                    <a:pt x="310535" y="836492"/>
                  </a:lnTo>
                  <a:lnTo>
                    <a:pt x="350563" y="843440"/>
                  </a:lnTo>
                  <a:lnTo>
                    <a:pt x="377617" y="844766"/>
                  </a:lnTo>
                  <a:lnTo>
                    <a:pt x="8503920" y="844766"/>
                  </a:lnTo>
                  <a:lnTo>
                    <a:pt x="8503920" y="1082040"/>
                  </a:lnTo>
                  <a:close/>
                </a:path>
                <a:path w="8503920" h="1082040">
                  <a:moveTo>
                    <a:pt x="8503920" y="844766"/>
                  </a:moveTo>
                  <a:lnTo>
                    <a:pt x="7991664" y="844766"/>
                  </a:lnTo>
                  <a:lnTo>
                    <a:pt x="8005223" y="844434"/>
                  </a:lnTo>
                  <a:lnTo>
                    <a:pt x="8018717" y="843440"/>
                  </a:lnTo>
                  <a:lnTo>
                    <a:pt x="8058743" y="836492"/>
                  </a:lnTo>
                  <a:lnTo>
                    <a:pt x="8097286" y="823756"/>
                  </a:lnTo>
                  <a:lnTo>
                    <a:pt x="8133546" y="805507"/>
                  </a:lnTo>
                  <a:lnTo>
                    <a:pt x="8166763" y="782117"/>
                  </a:lnTo>
                  <a:lnTo>
                    <a:pt x="8196185" y="754102"/>
                  </a:lnTo>
                  <a:lnTo>
                    <a:pt x="8221156" y="722099"/>
                  </a:lnTo>
                  <a:lnTo>
                    <a:pt x="8241167" y="686781"/>
                  </a:lnTo>
                  <a:lnTo>
                    <a:pt x="8255790" y="648879"/>
                  </a:lnTo>
                  <a:lnTo>
                    <a:pt x="8264689" y="609239"/>
                  </a:lnTo>
                  <a:lnTo>
                    <a:pt x="8267673" y="568757"/>
                  </a:lnTo>
                  <a:lnTo>
                    <a:pt x="8267673" y="378405"/>
                  </a:lnTo>
                  <a:lnTo>
                    <a:pt x="8264689" y="337922"/>
                  </a:lnTo>
                  <a:lnTo>
                    <a:pt x="8255790" y="298283"/>
                  </a:lnTo>
                  <a:lnTo>
                    <a:pt x="8241167" y="260380"/>
                  </a:lnTo>
                  <a:lnTo>
                    <a:pt x="8221157" y="225063"/>
                  </a:lnTo>
                  <a:lnTo>
                    <a:pt x="8196185" y="193060"/>
                  </a:lnTo>
                  <a:lnTo>
                    <a:pt x="8166763" y="165045"/>
                  </a:lnTo>
                  <a:lnTo>
                    <a:pt x="8133546" y="141654"/>
                  </a:lnTo>
                  <a:lnTo>
                    <a:pt x="8097286" y="123406"/>
                  </a:lnTo>
                  <a:lnTo>
                    <a:pt x="8058743" y="110670"/>
                  </a:lnTo>
                  <a:lnTo>
                    <a:pt x="8018717" y="103722"/>
                  </a:lnTo>
                  <a:lnTo>
                    <a:pt x="7991664" y="102396"/>
                  </a:lnTo>
                  <a:lnTo>
                    <a:pt x="8503920" y="102396"/>
                  </a:lnTo>
                  <a:lnTo>
                    <a:pt x="8503920" y="844766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12617" y="359850"/>
              <a:ext cx="8175625" cy="751840"/>
            </a:xfrm>
            <a:custGeom>
              <a:avLst/>
              <a:gdLst/>
              <a:ahLst/>
              <a:cxnLst/>
              <a:rect l="l" t="t" r="r" b="b"/>
              <a:pathLst>
                <a:path w="8175625" h="751840">
                  <a:moveTo>
                    <a:pt x="7901707" y="751718"/>
                  </a:moveTo>
                  <a:lnTo>
                    <a:pt x="273875" y="751718"/>
                  </a:lnTo>
                  <a:lnTo>
                    <a:pt x="260115" y="751042"/>
                  </a:lnTo>
                  <a:lnTo>
                    <a:pt x="219249" y="744980"/>
                  </a:lnTo>
                  <a:lnTo>
                    <a:pt x="179722" y="732989"/>
                  </a:lnTo>
                  <a:lnTo>
                    <a:pt x="142376" y="715326"/>
                  </a:lnTo>
                  <a:lnTo>
                    <a:pt x="108032" y="692378"/>
                  </a:lnTo>
                  <a:lnTo>
                    <a:pt x="77421" y="664634"/>
                  </a:lnTo>
                  <a:lnTo>
                    <a:pt x="51217" y="632704"/>
                  </a:lnTo>
                  <a:lnTo>
                    <a:pt x="29978" y="597269"/>
                  </a:lnTo>
                  <a:lnTo>
                    <a:pt x="14171" y="559108"/>
                  </a:lnTo>
                  <a:lnTo>
                    <a:pt x="4133" y="519033"/>
                  </a:lnTo>
                  <a:lnTo>
                    <a:pt x="84" y="477927"/>
                  </a:lnTo>
                  <a:lnTo>
                    <a:pt x="0" y="471034"/>
                  </a:lnTo>
                  <a:lnTo>
                    <a:pt x="84" y="273791"/>
                  </a:lnTo>
                  <a:lnTo>
                    <a:pt x="4133" y="232684"/>
                  </a:lnTo>
                  <a:lnTo>
                    <a:pt x="14171" y="192609"/>
                  </a:lnTo>
                  <a:lnTo>
                    <a:pt x="29978" y="154448"/>
                  </a:lnTo>
                  <a:lnTo>
                    <a:pt x="51217" y="119013"/>
                  </a:lnTo>
                  <a:lnTo>
                    <a:pt x="77421" y="87083"/>
                  </a:lnTo>
                  <a:lnTo>
                    <a:pt x="108032" y="59339"/>
                  </a:lnTo>
                  <a:lnTo>
                    <a:pt x="142376" y="36391"/>
                  </a:lnTo>
                  <a:lnTo>
                    <a:pt x="179722" y="18728"/>
                  </a:lnTo>
                  <a:lnTo>
                    <a:pt x="219249" y="6737"/>
                  </a:lnTo>
                  <a:lnTo>
                    <a:pt x="260115" y="675"/>
                  </a:lnTo>
                  <a:lnTo>
                    <a:pt x="273875" y="0"/>
                  </a:lnTo>
                  <a:lnTo>
                    <a:pt x="7901707" y="0"/>
                  </a:lnTo>
                  <a:lnTo>
                    <a:pt x="7942813" y="4048"/>
                  </a:lnTo>
                  <a:lnTo>
                    <a:pt x="7982888" y="14086"/>
                  </a:lnTo>
                  <a:lnTo>
                    <a:pt x="8021049" y="29893"/>
                  </a:lnTo>
                  <a:lnTo>
                    <a:pt x="8056484" y="51132"/>
                  </a:lnTo>
                  <a:lnTo>
                    <a:pt x="8088414" y="77336"/>
                  </a:lnTo>
                  <a:lnTo>
                    <a:pt x="8116158" y="107947"/>
                  </a:lnTo>
                  <a:lnTo>
                    <a:pt x="8139106" y="142291"/>
                  </a:lnTo>
                  <a:lnTo>
                    <a:pt x="8156769" y="179638"/>
                  </a:lnTo>
                  <a:lnTo>
                    <a:pt x="8168760" y="219164"/>
                  </a:lnTo>
                  <a:lnTo>
                    <a:pt x="8174822" y="260030"/>
                  </a:lnTo>
                  <a:lnTo>
                    <a:pt x="8175498" y="477927"/>
                  </a:lnTo>
                  <a:lnTo>
                    <a:pt x="8174822" y="491687"/>
                  </a:lnTo>
                  <a:lnTo>
                    <a:pt x="8168760" y="532553"/>
                  </a:lnTo>
                  <a:lnTo>
                    <a:pt x="8156770" y="572079"/>
                  </a:lnTo>
                  <a:lnTo>
                    <a:pt x="8139106" y="609426"/>
                  </a:lnTo>
                  <a:lnTo>
                    <a:pt x="8116158" y="643770"/>
                  </a:lnTo>
                  <a:lnTo>
                    <a:pt x="8088414" y="674381"/>
                  </a:lnTo>
                  <a:lnTo>
                    <a:pt x="8056484" y="700585"/>
                  </a:lnTo>
                  <a:lnTo>
                    <a:pt x="8021049" y="721824"/>
                  </a:lnTo>
                  <a:lnTo>
                    <a:pt x="7982888" y="737631"/>
                  </a:lnTo>
                  <a:lnTo>
                    <a:pt x="7942813" y="747669"/>
                  </a:lnTo>
                  <a:lnTo>
                    <a:pt x="7901707" y="751718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12617" y="359765"/>
              <a:ext cx="8175625" cy="752475"/>
            </a:xfrm>
            <a:custGeom>
              <a:avLst/>
              <a:gdLst/>
              <a:ahLst/>
              <a:cxnLst/>
              <a:rect l="l" t="t" r="r" b="b"/>
              <a:pathLst>
                <a:path w="8175625" h="752475">
                  <a:moveTo>
                    <a:pt x="0" y="471119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7894815" y="0"/>
                  </a:lnTo>
                  <a:lnTo>
                    <a:pt x="7936012" y="3038"/>
                  </a:lnTo>
                  <a:lnTo>
                    <a:pt x="7976316" y="12089"/>
                  </a:lnTo>
                  <a:lnTo>
                    <a:pt x="8014858" y="26956"/>
                  </a:lnTo>
                  <a:lnTo>
                    <a:pt x="8050799" y="47317"/>
                  </a:lnTo>
                  <a:lnTo>
                    <a:pt x="8083367" y="72732"/>
                  </a:lnTo>
                  <a:lnTo>
                    <a:pt x="8111851" y="102650"/>
                  </a:lnTo>
                  <a:lnTo>
                    <a:pt x="8135637" y="136424"/>
                  </a:lnTo>
                  <a:lnTo>
                    <a:pt x="8154209" y="173322"/>
                  </a:lnTo>
                  <a:lnTo>
                    <a:pt x="8167168" y="212546"/>
                  </a:lnTo>
                  <a:lnTo>
                    <a:pt x="8174231" y="253247"/>
                  </a:lnTo>
                  <a:lnTo>
                    <a:pt x="8175583" y="280767"/>
                  </a:lnTo>
                  <a:lnTo>
                    <a:pt x="8175583" y="471119"/>
                  </a:lnTo>
                  <a:lnTo>
                    <a:pt x="8172544" y="512316"/>
                  </a:lnTo>
                  <a:lnTo>
                    <a:pt x="8163492" y="552621"/>
                  </a:lnTo>
                  <a:lnTo>
                    <a:pt x="8148626" y="591163"/>
                  </a:lnTo>
                  <a:lnTo>
                    <a:pt x="8128264" y="627105"/>
                  </a:lnTo>
                  <a:lnTo>
                    <a:pt x="8102850" y="659671"/>
                  </a:lnTo>
                  <a:lnTo>
                    <a:pt x="8072932" y="688155"/>
                  </a:lnTo>
                  <a:lnTo>
                    <a:pt x="8039158" y="711942"/>
                  </a:lnTo>
                  <a:lnTo>
                    <a:pt x="8002259" y="730514"/>
                  </a:lnTo>
                  <a:lnTo>
                    <a:pt x="7963035" y="743473"/>
                  </a:lnTo>
                  <a:lnTo>
                    <a:pt x="7922335" y="750535"/>
                  </a:lnTo>
                  <a:lnTo>
                    <a:pt x="7894815" y="751887"/>
                  </a:lnTo>
                  <a:lnTo>
                    <a:pt x="280767" y="751887"/>
                  </a:lnTo>
                  <a:lnTo>
                    <a:pt x="239570" y="748848"/>
                  </a:lnTo>
                  <a:lnTo>
                    <a:pt x="199265" y="739797"/>
                  </a:lnTo>
                  <a:lnTo>
                    <a:pt x="160724" y="724930"/>
                  </a:lnTo>
                  <a:lnTo>
                    <a:pt x="124781" y="704569"/>
                  </a:lnTo>
                  <a:lnTo>
                    <a:pt x="92215" y="679154"/>
                  </a:lnTo>
                  <a:lnTo>
                    <a:pt x="63731" y="649236"/>
                  </a:lnTo>
                  <a:lnTo>
                    <a:pt x="39945" y="615462"/>
                  </a:lnTo>
                  <a:lnTo>
                    <a:pt x="21372" y="578564"/>
                  </a:lnTo>
                  <a:lnTo>
                    <a:pt x="8414" y="539340"/>
                  </a:lnTo>
                  <a:lnTo>
                    <a:pt x="1351" y="498639"/>
                  </a:lnTo>
                  <a:lnTo>
                    <a:pt x="0" y="471119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42715" y="456518"/>
            <a:ext cx="7134859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FFFF"/>
                </a:solidFill>
              </a:rPr>
              <a:t>Quarter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of</a:t>
            </a:r>
            <a:r>
              <a:rPr spc="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2020,</a:t>
            </a:r>
            <a:r>
              <a:rPr spc="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got</a:t>
            </a:r>
            <a:r>
              <a:rPr spc="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the</a:t>
            </a:r>
            <a:r>
              <a:rPr spc="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maximum</a:t>
            </a:r>
            <a:r>
              <a:rPr spc="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total_sold_quantity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2657856" y="2185416"/>
            <a:ext cx="3898900" cy="3517900"/>
            <a:chOff x="2657856" y="2185416"/>
            <a:chExt cx="3898900" cy="3517900"/>
          </a:xfrm>
        </p:grpSpPr>
        <p:sp>
          <p:nvSpPr>
            <p:cNvPr id="10" name="object 10"/>
            <p:cNvSpPr/>
            <p:nvPr/>
          </p:nvSpPr>
          <p:spPr>
            <a:xfrm>
              <a:off x="2657856" y="2185416"/>
              <a:ext cx="3898900" cy="3517900"/>
            </a:xfrm>
            <a:custGeom>
              <a:avLst/>
              <a:gdLst/>
              <a:ahLst/>
              <a:cxnLst/>
              <a:rect l="l" t="t" r="r" b="b"/>
              <a:pathLst>
                <a:path w="3898900" h="3517900">
                  <a:moveTo>
                    <a:pt x="3898392" y="3517392"/>
                  </a:moveTo>
                  <a:lnTo>
                    <a:pt x="0" y="3517392"/>
                  </a:lnTo>
                  <a:lnTo>
                    <a:pt x="0" y="0"/>
                  </a:lnTo>
                  <a:lnTo>
                    <a:pt x="3898392" y="0"/>
                  </a:lnTo>
                  <a:lnTo>
                    <a:pt x="3898392" y="92137"/>
                  </a:lnTo>
                  <a:lnTo>
                    <a:pt x="378423" y="92137"/>
                  </a:lnTo>
                  <a:lnTo>
                    <a:pt x="364396" y="92480"/>
                  </a:lnTo>
                  <a:lnTo>
                    <a:pt x="322720" y="97624"/>
                  </a:lnTo>
                  <a:lnTo>
                    <a:pt x="282247" y="108821"/>
                  </a:lnTo>
                  <a:lnTo>
                    <a:pt x="243825" y="125849"/>
                  </a:lnTo>
                  <a:lnTo>
                    <a:pt x="208320" y="148335"/>
                  </a:lnTo>
                  <a:lnTo>
                    <a:pt x="176525" y="175766"/>
                  </a:lnTo>
                  <a:lnTo>
                    <a:pt x="149094" y="207561"/>
                  </a:lnTo>
                  <a:lnTo>
                    <a:pt x="126608" y="243066"/>
                  </a:lnTo>
                  <a:lnTo>
                    <a:pt x="109580" y="281488"/>
                  </a:lnTo>
                  <a:lnTo>
                    <a:pt x="98383" y="321960"/>
                  </a:lnTo>
                  <a:lnTo>
                    <a:pt x="93239" y="363637"/>
                  </a:lnTo>
                  <a:lnTo>
                    <a:pt x="92897" y="377664"/>
                  </a:lnTo>
                  <a:lnTo>
                    <a:pt x="92897" y="3004511"/>
                  </a:lnTo>
                  <a:lnTo>
                    <a:pt x="95982" y="3046389"/>
                  </a:lnTo>
                  <a:lnTo>
                    <a:pt x="105188" y="3087395"/>
                  </a:lnTo>
                  <a:lnTo>
                    <a:pt x="120315" y="3126605"/>
                  </a:lnTo>
                  <a:lnTo>
                    <a:pt x="141016" y="3163141"/>
                  </a:lnTo>
                  <a:lnTo>
                    <a:pt x="166849" y="3196247"/>
                  </a:lnTo>
                  <a:lnTo>
                    <a:pt x="197285" y="3225228"/>
                  </a:lnTo>
                  <a:lnTo>
                    <a:pt x="231646" y="3249426"/>
                  </a:lnTo>
                  <a:lnTo>
                    <a:pt x="269157" y="3268303"/>
                  </a:lnTo>
                  <a:lnTo>
                    <a:pt x="309029" y="3281478"/>
                  </a:lnTo>
                  <a:lnTo>
                    <a:pt x="350436" y="3288666"/>
                  </a:lnTo>
                  <a:lnTo>
                    <a:pt x="378423" y="3290037"/>
                  </a:lnTo>
                  <a:lnTo>
                    <a:pt x="3898392" y="3290037"/>
                  </a:lnTo>
                  <a:lnTo>
                    <a:pt x="3898392" y="3517392"/>
                  </a:lnTo>
                  <a:close/>
                </a:path>
                <a:path w="3898900" h="3517900">
                  <a:moveTo>
                    <a:pt x="3898392" y="3290037"/>
                  </a:moveTo>
                  <a:lnTo>
                    <a:pt x="3385972" y="3290037"/>
                  </a:lnTo>
                  <a:lnTo>
                    <a:pt x="3399999" y="3289694"/>
                  </a:lnTo>
                  <a:lnTo>
                    <a:pt x="3413959" y="3288666"/>
                  </a:lnTo>
                  <a:lnTo>
                    <a:pt x="3455366" y="3281478"/>
                  </a:lnTo>
                  <a:lnTo>
                    <a:pt x="3495238" y="3268303"/>
                  </a:lnTo>
                  <a:lnTo>
                    <a:pt x="3532748" y="3249425"/>
                  </a:lnTo>
                  <a:lnTo>
                    <a:pt x="3567110" y="3225228"/>
                  </a:lnTo>
                  <a:lnTo>
                    <a:pt x="3597546" y="3196247"/>
                  </a:lnTo>
                  <a:lnTo>
                    <a:pt x="3623378" y="3163140"/>
                  </a:lnTo>
                  <a:lnTo>
                    <a:pt x="3644079" y="3126605"/>
                  </a:lnTo>
                  <a:lnTo>
                    <a:pt x="3659206" y="3087395"/>
                  </a:lnTo>
                  <a:lnTo>
                    <a:pt x="3668412" y="3046389"/>
                  </a:lnTo>
                  <a:lnTo>
                    <a:pt x="3671499" y="3004511"/>
                  </a:lnTo>
                  <a:lnTo>
                    <a:pt x="3671499" y="377664"/>
                  </a:lnTo>
                  <a:lnTo>
                    <a:pt x="3668412" y="335785"/>
                  </a:lnTo>
                  <a:lnTo>
                    <a:pt x="3659206" y="294779"/>
                  </a:lnTo>
                  <a:lnTo>
                    <a:pt x="3644079" y="255570"/>
                  </a:lnTo>
                  <a:lnTo>
                    <a:pt x="3623378" y="219034"/>
                  </a:lnTo>
                  <a:lnTo>
                    <a:pt x="3597546" y="185927"/>
                  </a:lnTo>
                  <a:lnTo>
                    <a:pt x="3567110" y="156946"/>
                  </a:lnTo>
                  <a:lnTo>
                    <a:pt x="3532748" y="132749"/>
                  </a:lnTo>
                  <a:lnTo>
                    <a:pt x="3495238" y="113872"/>
                  </a:lnTo>
                  <a:lnTo>
                    <a:pt x="3455366" y="100696"/>
                  </a:lnTo>
                  <a:lnTo>
                    <a:pt x="3413959" y="93509"/>
                  </a:lnTo>
                  <a:lnTo>
                    <a:pt x="3385972" y="92137"/>
                  </a:lnTo>
                  <a:lnTo>
                    <a:pt x="3898392" y="92137"/>
                  </a:lnTo>
                  <a:lnTo>
                    <a:pt x="3898392" y="3290037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55511" y="2282312"/>
              <a:ext cx="3569335" cy="3188970"/>
            </a:xfrm>
            <a:custGeom>
              <a:avLst/>
              <a:gdLst/>
              <a:ahLst/>
              <a:cxnLst/>
              <a:rect l="l" t="t" r="r" b="b"/>
              <a:pathLst>
                <a:path w="3569335" h="3188970">
                  <a:moveTo>
                    <a:pt x="0" y="2907614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3288316" y="0"/>
                  </a:lnTo>
                  <a:lnTo>
                    <a:pt x="3329513" y="3038"/>
                  </a:lnTo>
                  <a:lnTo>
                    <a:pt x="3369819" y="12089"/>
                  </a:lnTo>
                  <a:lnTo>
                    <a:pt x="3408360" y="26956"/>
                  </a:lnTo>
                  <a:lnTo>
                    <a:pt x="3444302" y="47317"/>
                  </a:lnTo>
                  <a:lnTo>
                    <a:pt x="3476868" y="72732"/>
                  </a:lnTo>
                  <a:lnTo>
                    <a:pt x="3505352" y="102650"/>
                  </a:lnTo>
                  <a:lnTo>
                    <a:pt x="3529138" y="136424"/>
                  </a:lnTo>
                  <a:lnTo>
                    <a:pt x="3547711" y="173322"/>
                  </a:lnTo>
                  <a:lnTo>
                    <a:pt x="3560670" y="212546"/>
                  </a:lnTo>
                  <a:lnTo>
                    <a:pt x="3567732" y="253247"/>
                  </a:lnTo>
                  <a:lnTo>
                    <a:pt x="3569084" y="280767"/>
                  </a:lnTo>
                  <a:lnTo>
                    <a:pt x="3569084" y="2907614"/>
                  </a:lnTo>
                  <a:lnTo>
                    <a:pt x="3566045" y="2948811"/>
                  </a:lnTo>
                  <a:lnTo>
                    <a:pt x="3556994" y="2989117"/>
                  </a:lnTo>
                  <a:lnTo>
                    <a:pt x="3542127" y="3027657"/>
                  </a:lnTo>
                  <a:lnTo>
                    <a:pt x="3521766" y="3063600"/>
                  </a:lnTo>
                  <a:lnTo>
                    <a:pt x="3496351" y="3096166"/>
                  </a:lnTo>
                  <a:lnTo>
                    <a:pt x="3466433" y="3124650"/>
                  </a:lnTo>
                  <a:lnTo>
                    <a:pt x="3432659" y="3148436"/>
                  </a:lnTo>
                  <a:lnTo>
                    <a:pt x="3395761" y="3167009"/>
                  </a:lnTo>
                  <a:lnTo>
                    <a:pt x="3356537" y="3179967"/>
                  </a:lnTo>
                  <a:lnTo>
                    <a:pt x="3315836" y="3187029"/>
                  </a:lnTo>
                  <a:lnTo>
                    <a:pt x="3288316" y="3188382"/>
                  </a:lnTo>
                  <a:lnTo>
                    <a:pt x="280767" y="3188382"/>
                  </a:lnTo>
                  <a:lnTo>
                    <a:pt x="239570" y="3185343"/>
                  </a:lnTo>
                  <a:lnTo>
                    <a:pt x="199265" y="3176292"/>
                  </a:lnTo>
                  <a:lnTo>
                    <a:pt x="160724" y="3161425"/>
                  </a:lnTo>
                  <a:lnTo>
                    <a:pt x="124781" y="3141063"/>
                  </a:lnTo>
                  <a:lnTo>
                    <a:pt x="92215" y="3115649"/>
                  </a:lnTo>
                  <a:lnTo>
                    <a:pt x="63731" y="3085731"/>
                  </a:lnTo>
                  <a:lnTo>
                    <a:pt x="39945" y="3051957"/>
                  </a:lnTo>
                  <a:lnTo>
                    <a:pt x="21372" y="3015059"/>
                  </a:lnTo>
                  <a:lnTo>
                    <a:pt x="8414" y="2975835"/>
                  </a:lnTo>
                  <a:lnTo>
                    <a:pt x="1351" y="2935134"/>
                  </a:lnTo>
                  <a:lnTo>
                    <a:pt x="0" y="2907614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80816" y="2391818"/>
            <a:ext cx="3014980" cy="254190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2589530">
              <a:lnSpc>
                <a:spcPts val="1650"/>
              </a:lnSpc>
              <a:spcBef>
                <a:spcPts val="17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select  case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when Month(date)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in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423"/>
                </a:solidFill>
                <a:latin typeface="Times New Roman"/>
                <a:cs typeface="Times New Roman"/>
              </a:rPr>
              <a:t>(9,10,11)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then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'Q1'</a:t>
            </a:r>
            <a:endParaRPr sz="1400">
              <a:latin typeface="Times New Roman"/>
              <a:cs typeface="Times New Roman"/>
            </a:endParaRPr>
          </a:p>
          <a:p>
            <a:pPr marL="12700" marR="23241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when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month(date)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in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(12,1,2)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then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'Q2'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when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month(date)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in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(3,4,5)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then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'Q3' 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else</a:t>
            </a:r>
            <a:r>
              <a:rPr sz="1400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'Q4'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end</a:t>
            </a:r>
            <a:r>
              <a:rPr sz="1400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as</a:t>
            </a:r>
            <a:r>
              <a:rPr sz="1400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quarters,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sum(sold_quantity)</a:t>
            </a:r>
            <a:r>
              <a:rPr sz="1400" spc="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as</a:t>
            </a:r>
            <a:r>
              <a:rPr sz="1400" spc="3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total_quantity_sold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from</a:t>
            </a:r>
            <a:r>
              <a:rPr sz="1400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fact_sales_monthly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where</a:t>
            </a:r>
            <a:r>
              <a:rPr sz="1400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fiscal_year =</a:t>
            </a:r>
            <a:r>
              <a:rPr sz="1400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2020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group</a:t>
            </a:r>
            <a:r>
              <a:rPr sz="1400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by</a:t>
            </a:r>
            <a:r>
              <a:rPr sz="1400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quarters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order by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total_quantity_sold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818376" y="2423160"/>
            <a:ext cx="4983480" cy="2679700"/>
            <a:chOff x="6818376" y="2423160"/>
            <a:chExt cx="4983480" cy="2679700"/>
          </a:xfrm>
        </p:grpSpPr>
        <p:sp>
          <p:nvSpPr>
            <p:cNvPr id="14" name="object 14"/>
            <p:cNvSpPr/>
            <p:nvPr/>
          </p:nvSpPr>
          <p:spPr>
            <a:xfrm>
              <a:off x="6818376" y="2423160"/>
              <a:ext cx="4983480" cy="2679700"/>
            </a:xfrm>
            <a:custGeom>
              <a:avLst/>
              <a:gdLst/>
              <a:ahLst/>
              <a:cxnLst/>
              <a:rect l="l" t="t" r="r" b="b"/>
              <a:pathLst>
                <a:path w="4983480" h="2679700">
                  <a:moveTo>
                    <a:pt x="4983480" y="2679192"/>
                  </a:moveTo>
                  <a:lnTo>
                    <a:pt x="0" y="2679192"/>
                  </a:lnTo>
                  <a:lnTo>
                    <a:pt x="0" y="0"/>
                  </a:lnTo>
                  <a:lnTo>
                    <a:pt x="4983480" y="0"/>
                  </a:lnTo>
                  <a:lnTo>
                    <a:pt x="4983480" y="92332"/>
                  </a:lnTo>
                  <a:lnTo>
                    <a:pt x="377077" y="92332"/>
                  </a:lnTo>
                  <a:lnTo>
                    <a:pt x="363049" y="92675"/>
                  </a:lnTo>
                  <a:lnTo>
                    <a:pt x="321373" y="97819"/>
                  </a:lnTo>
                  <a:lnTo>
                    <a:pt x="280900" y="109016"/>
                  </a:lnTo>
                  <a:lnTo>
                    <a:pt x="242478" y="126044"/>
                  </a:lnTo>
                  <a:lnTo>
                    <a:pt x="206973" y="148530"/>
                  </a:lnTo>
                  <a:lnTo>
                    <a:pt x="175179" y="175961"/>
                  </a:lnTo>
                  <a:lnTo>
                    <a:pt x="147747" y="207756"/>
                  </a:lnTo>
                  <a:lnTo>
                    <a:pt x="125261" y="243261"/>
                  </a:lnTo>
                  <a:lnTo>
                    <a:pt x="108233" y="281683"/>
                  </a:lnTo>
                  <a:lnTo>
                    <a:pt x="97036" y="322155"/>
                  </a:lnTo>
                  <a:lnTo>
                    <a:pt x="91893" y="363832"/>
                  </a:lnTo>
                  <a:lnTo>
                    <a:pt x="91550" y="377859"/>
                  </a:lnTo>
                  <a:lnTo>
                    <a:pt x="91550" y="2167160"/>
                  </a:lnTo>
                  <a:lnTo>
                    <a:pt x="94636" y="2209039"/>
                  </a:lnTo>
                  <a:lnTo>
                    <a:pt x="103841" y="2250045"/>
                  </a:lnTo>
                  <a:lnTo>
                    <a:pt x="118969" y="2289254"/>
                  </a:lnTo>
                  <a:lnTo>
                    <a:pt x="139669" y="2325790"/>
                  </a:lnTo>
                  <a:lnTo>
                    <a:pt x="165502" y="2358896"/>
                  </a:lnTo>
                  <a:lnTo>
                    <a:pt x="195938" y="2387877"/>
                  </a:lnTo>
                  <a:lnTo>
                    <a:pt x="230300" y="2412074"/>
                  </a:lnTo>
                  <a:lnTo>
                    <a:pt x="267809" y="2430951"/>
                  </a:lnTo>
                  <a:lnTo>
                    <a:pt x="307683" y="2444127"/>
                  </a:lnTo>
                  <a:lnTo>
                    <a:pt x="349092" y="2451315"/>
                  </a:lnTo>
                  <a:lnTo>
                    <a:pt x="377077" y="2452687"/>
                  </a:lnTo>
                  <a:lnTo>
                    <a:pt x="4983480" y="2452687"/>
                  </a:lnTo>
                  <a:lnTo>
                    <a:pt x="4983480" y="2679192"/>
                  </a:lnTo>
                  <a:close/>
                </a:path>
                <a:path w="4983480" h="2679700">
                  <a:moveTo>
                    <a:pt x="4983480" y="2452687"/>
                  </a:moveTo>
                  <a:lnTo>
                    <a:pt x="4469628" y="2452687"/>
                  </a:lnTo>
                  <a:lnTo>
                    <a:pt x="4483656" y="2452344"/>
                  </a:lnTo>
                  <a:lnTo>
                    <a:pt x="4497616" y="2451315"/>
                  </a:lnTo>
                  <a:lnTo>
                    <a:pt x="4539022" y="2444127"/>
                  </a:lnTo>
                  <a:lnTo>
                    <a:pt x="4578893" y="2430951"/>
                  </a:lnTo>
                  <a:lnTo>
                    <a:pt x="4616403" y="2412074"/>
                  </a:lnTo>
                  <a:lnTo>
                    <a:pt x="4650765" y="2387877"/>
                  </a:lnTo>
                  <a:lnTo>
                    <a:pt x="4681201" y="2358896"/>
                  </a:lnTo>
                  <a:lnTo>
                    <a:pt x="4707034" y="2325790"/>
                  </a:lnTo>
                  <a:lnTo>
                    <a:pt x="4727734" y="2289254"/>
                  </a:lnTo>
                  <a:lnTo>
                    <a:pt x="4742862" y="2250045"/>
                  </a:lnTo>
                  <a:lnTo>
                    <a:pt x="4752068" y="2209039"/>
                  </a:lnTo>
                  <a:lnTo>
                    <a:pt x="4755154" y="2167160"/>
                  </a:lnTo>
                  <a:lnTo>
                    <a:pt x="4755154" y="377859"/>
                  </a:lnTo>
                  <a:lnTo>
                    <a:pt x="4752068" y="335980"/>
                  </a:lnTo>
                  <a:lnTo>
                    <a:pt x="4742862" y="294974"/>
                  </a:lnTo>
                  <a:lnTo>
                    <a:pt x="4727734" y="255764"/>
                  </a:lnTo>
                  <a:lnTo>
                    <a:pt x="4707034" y="219229"/>
                  </a:lnTo>
                  <a:lnTo>
                    <a:pt x="4681201" y="186122"/>
                  </a:lnTo>
                  <a:lnTo>
                    <a:pt x="4650765" y="157141"/>
                  </a:lnTo>
                  <a:lnTo>
                    <a:pt x="4616403" y="132944"/>
                  </a:lnTo>
                  <a:lnTo>
                    <a:pt x="4578893" y="114067"/>
                  </a:lnTo>
                  <a:lnTo>
                    <a:pt x="4539020" y="100891"/>
                  </a:lnTo>
                  <a:lnTo>
                    <a:pt x="4497614" y="93704"/>
                  </a:lnTo>
                  <a:lnTo>
                    <a:pt x="4469628" y="92332"/>
                  </a:lnTo>
                  <a:lnTo>
                    <a:pt x="4983480" y="92332"/>
                  </a:lnTo>
                  <a:lnTo>
                    <a:pt x="4983480" y="2452687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14685" y="2520251"/>
              <a:ext cx="4654550" cy="2351405"/>
            </a:xfrm>
            <a:custGeom>
              <a:avLst/>
              <a:gdLst/>
              <a:ahLst/>
              <a:cxnLst/>
              <a:rect l="l" t="t" r="r" b="b"/>
              <a:pathLst>
                <a:path w="4654550" h="2351404">
                  <a:moveTo>
                    <a:pt x="0" y="2070069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4373318" y="0"/>
                  </a:lnTo>
                  <a:lnTo>
                    <a:pt x="4414515" y="3038"/>
                  </a:lnTo>
                  <a:lnTo>
                    <a:pt x="4454820" y="12089"/>
                  </a:lnTo>
                  <a:lnTo>
                    <a:pt x="4493361" y="26956"/>
                  </a:lnTo>
                  <a:lnTo>
                    <a:pt x="4529304" y="47317"/>
                  </a:lnTo>
                  <a:lnTo>
                    <a:pt x="4561870" y="72732"/>
                  </a:lnTo>
                  <a:lnTo>
                    <a:pt x="4590354" y="102650"/>
                  </a:lnTo>
                  <a:lnTo>
                    <a:pt x="4614140" y="136424"/>
                  </a:lnTo>
                  <a:lnTo>
                    <a:pt x="4632713" y="173322"/>
                  </a:lnTo>
                  <a:lnTo>
                    <a:pt x="4645671" y="212546"/>
                  </a:lnTo>
                  <a:lnTo>
                    <a:pt x="4652734" y="253247"/>
                  </a:lnTo>
                  <a:lnTo>
                    <a:pt x="4654086" y="280767"/>
                  </a:lnTo>
                  <a:lnTo>
                    <a:pt x="4654086" y="2070069"/>
                  </a:lnTo>
                  <a:lnTo>
                    <a:pt x="4651047" y="2111266"/>
                  </a:lnTo>
                  <a:lnTo>
                    <a:pt x="4641996" y="2151571"/>
                  </a:lnTo>
                  <a:lnTo>
                    <a:pt x="4627129" y="2190112"/>
                  </a:lnTo>
                  <a:lnTo>
                    <a:pt x="4606767" y="2226054"/>
                  </a:lnTo>
                  <a:lnTo>
                    <a:pt x="4581353" y="2258621"/>
                  </a:lnTo>
                  <a:lnTo>
                    <a:pt x="4551435" y="2287105"/>
                  </a:lnTo>
                  <a:lnTo>
                    <a:pt x="4517661" y="2310891"/>
                  </a:lnTo>
                  <a:lnTo>
                    <a:pt x="4480763" y="2329464"/>
                  </a:lnTo>
                  <a:lnTo>
                    <a:pt x="4441539" y="2342422"/>
                  </a:lnTo>
                  <a:lnTo>
                    <a:pt x="4400838" y="2349485"/>
                  </a:lnTo>
                  <a:lnTo>
                    <a:pt x="4373318" y="2350837"/>
                  </a:lnTo>
                  <a:lnTo>
                    <a:pt x="280767" y="2350837"/>
                  </a:lnTo>
                  <a:lnTo>
                    <a:pt x="239570" y="2347798"/>
                  </a:lnTo>
                  <a:lnTo>
                    <a:pt x="199265" y="2338747"/>
                  </a:lnTo>
                  <a:lnTo>
                    <a:pt x="160724" y="2323880"/>
                  </a:lnTo>
                  <a:lnTo>
                    <a:pt x="124781" y="2303518"/>
                  </a:lnTo>
                  <a:lnTo>
                    <a:pt x="92215" y="2278104"/>
                  </a:lnTo>
                  <a:lnTo>
                    <a:pt x="63731" y="2248186"/>
                  </a:lnTo>
                  <a:lnTo>
                    <a:pt x="39945" y="2214412"/>
                  </a:lnTo>
                  <a:lnTo>
                    <a:pt x="21372" y="2177513"/>
                  </a:lnTo>
                  <a:lnTo>
                    <a:pt x="8414" y="2138289"/>
                  </a:lnTo>
                  <a:lnTo>
                    <a:pt x="1351" y="2097589"/>
                  </a:lnTo>
                  <a:lnTo>
                    <a:pt x="0" y="2070069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689" y="2686809"/>
              <a:ext cx="4397112" cy="2036757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477" y="278866"/>
            <a:ext cx="799474" cy="78043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11731" y="6179752"/>
            <a:ext cx="856580" cy="85658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20" name="object 20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1218247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82475" y="0"/>
                </a:lnTo>
                <a:lnTo>
                  <a:pt x="12182475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86000" y="1100327"/>
            <a:ext cx="9372600" cy="2642870"/>
            <a:chOff x="2286000" y="1100327"/>
            <a:chExt cx="9372600" cy="2642870"/>
          </a:xfrm>
        </p:grpSpPr>
        <p:sp>
          <p:nvSpPr>
            <p:cNvPr id="5" name="object 5"/>
            <p:cNvSpPr/>
            <p:nvPr/>
          </p:nvSpPr>
          <p:spPr>
            <a:xfrm>
              <a:off x="2286000" y="1252727"/>
              <a:ext cx="3651885" cy="2490470"/>
            </a:xfrm>
            <a:custGeom>
              <a:avLst/>
              <a:gdLst/>
              <a:ahLst/>
              <a:cxnLst/>
              <a:rect l="l" t="t" r="r" b="b"/>
              <a:pathLst>
                <a:path w="3651885" h="2490470">
                  <a:moveTo>
                    <a:pt x="3651504" y="2490216"/>
                  </a:moveTo>
                  <a:lnTo>
                    <a:pt x="0" y="2490216"/>
                  </a:lnTo>
                  <a:lnTo>
                    <a:pt x="0" y="0"/>
                  </a:lnTo>
                  <a:lnTo>
                    <a:pt x="3651504" y="0"/>
                  </a:lnTo>
                  <a:lnTo>
                    <a:pt x="3651504" y="92105"/>
                  </a:lnTo>
                  <a:lnTo>
                    <a:pt x="379095" y="92105"/>
                  </a:lnTo>
                  <a:lnTo>
                    <a:pt x="365067" y="92448"/>
                  </a:lnTo>
                  <a:lnTo>
                    <a:pt x="323391" y="97591"/>
                  </a:lnTo>
                  <a:lnTo>
                    <a:pt x="282918" y="108788"/>
                  </a:lnTo>
                  <a:lnTo>
                    <a:pt x="244496" y="125816"/>
                  </a:lnTo>
                  <a:lnTo>
                    <a:pt x="208991" y="148303"/>
                  </a:lnTo>
                  <a:lnTo>
                    <a:pt x="177197" y="175734"/>
                  </a:lnTo>
                  <a:lnTo>
                    <a:pt x="149766" y="207528"/>
                  </a:lnTo>
                  <a:lnTo>
                    <a:pt x="127279" y="243033"/>
                  </a:lnTo>
                  <a:lnTo>
                    <a:pt x="110251" y="281456"/>
                  </a:lnTo>
                  <a:lnTo>
                    <a:pt x="99054" y="321928"/>
                  </a:lnTo>
                  <a:lnTo>
                    <a:pt x="93911" y="363604"/>
                  </a:lnTo>
                  <a:lnTo>
                    <a:pt x="93568" y="377632"/>
                  </a:lnTo>
                  <a:lnTo>
                    <a:pt x="93568" y="1976582"/>
                  </a:lnTo>
                  <a:lnTo>
                    <a:pt x="96654" y="2018460"/>
                  </a:lnTo>
                  <a:lnTo>
                    <a:pt x="105859" y="2059466"/>
                  </a:lnTo>
                  <a:lnTo>
                    <a:pt x="120987" y="2098675"/>
                  </a:lnTo>
                  <a:lnTo>
                    <a:pt x="141688" y="2135211"/>
                  </a:lnTo>
                  <a:lnTo>
                    <a:pt x="167520" y="2168318"/>
                  </a:lnTo>
                  <a:lnTo>
                    <a:pt x="197956" y="2197299"/>
                  </a:lnTo>
                  <a:lnTo>
                    <a:pt x="232318" y="2221495"/>
                  </a:lnTo>
                  <a:lnTo>
                    <a:pt x="269828" y="2240373"/>
                  </a:lnTo>
                  <a:lnTo>
                    <a:pt x="309700" y="2253549"/>
                  </a:lnTo>
                  <a:lnTo>
                    <a:pt x="351108" y="2260737"/>
                  </a:lnTo>
                  <a:lnTo>
                    <a:pt x="379095" y="2262108"/>
                  </a:lnTo>
                  <a:lnTo>
                    <a:pt x="3651504" y="2262108"/>
                  </a:lnTo>
                  <a:lnTo>
                    <a:pt x="3651504" y="2490216"/>
                  </a:lnTo>
                  <a:close/>
                </a:path>
                <a:path w="3651885" h="2490470">
                  <a:moveTo>
                    <a:pt x="3651504" y="2262108"/>
                  </a:moveTo>
                  <a:lnTo>
                    <a:pt x="3139187" y="2262108"/>
                  </a:lnTo>
                  <a:lnTo>
                    <a:pt x="3153214" y="2261765"/>
                  </a:lnTo>
                  <a:lnTo>
                    <a:pt x="3167174" y="2260737"/>
                  </a:lnTo>
                  <a:lnTo>
                    <a:pt x="3208581" y="2253549"/>
                  </a:lnTo>
                  <a:lnTo>
                    <a:pt x="3248453" y="2240373"/>
                  </a:lnTo>
                  <a:lnTo>
                    <a:pt x="3285963" y="2221495"/>
                  </a:lnTo>
                  <a:lnTo>
                    <a:pt x="3320325" y="2197299"/>
                  </a:lnTo>
                  <a:lnTo>
                    <a:pt x="3350760" y="2168318"/>
                  </a:lnTo>
                  <a:lnTo>
                    <a:pt x="3376593" y="2135211"/>
                  </a:lnTo>
                  <a:lnTo>
                    <a:pt x="3397294" y="2098675"/>
                  </a:lnTo>
                  <a:lnTo>
                    <a:pt x="3412421" y="2059466"/>
                  </a:lnTo>
                  <a:lnTo>
                    <a:pt x="3421627" y="2018460"/>
                  </a:lnTo>
                  <a:lnTo>
                    <a:pt x="3424714" y="1976582"/>
                  </a:lnTo>
                  <a:lnTo>
                    <a:pt x="3424714" y="377632"/>
                  </a:lnTo>
                  <a:lnTo>
                    <a:pt x="3421627" y="335752"/>
                  </a:lnTo>
                  <a:lnTo>
                    <a:pt x="3412421" y="294746"/>
                  </a:lnTo>
                  <a:lnTo>
                    <a:pt x="3397294" y="255537"/>
                  </a:lnTo>
                  <a:lnTo>
                    <a:pt x="3376593" y="219001"/>
                  </a:lnTo>
                  <a:lnTo>
                    <a:pt x="3350760" y="185895"/>
                  </a:lnTo>
                  <a:lnTo>
                    <a:pt x="3320325" y="156914"/>
                  </a:lnTo>
                  <a:lnTo>
                    <a:pt x="3285963" y="132716"/>
                  </a:lnTo>
                  <a:lnTo>
                    <a:pt x="3248453" y="113839"/>
                  </a:lnTo>
                  <a:lnTo>
                    <a:pt x="3208581" y="100664"/>
                  </a:lnTo>
                  <a:lnTo>
                    <a:pt x="3167174" y="93476"/>
                  </a:lnTo>
                  <a:lnTo>
                    <a:pt x="3139187" y="92105"/>
                  </a:lnTo>
                  <a:lnTo>
                    <a:pt x="3651504" y="92105"/>
                  </a:lnTo>
                  <a:lnTo>
                    <a:pt x="3651504" y="2262108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84327" y="1349592"/>
              <a:ext cx="3321685" cy="2160905"/>
            </a:xfrm>
            <a:custGeom>
              <a:avLst/>
              <a:gdLst/>
              <a:ahLst/>
              <a:cxnLst/>
              <a:rect l="l" t="t" r="r" b="b"/>
              <a:pathLst>
                <a:path w="3321685" h="2160904">
                  <a:moveTo>
                    <a:pt x="0" y="1879717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3040860" y="0"/>
                  </a:lnTo>
                  <a:lnTo>
                    <a:pt x="3082057" y="3038"/>
                  </a:lnTo>
                  <a:lnTo>
                    <a:pt x="3122362" y="12089"/>
                  </a:lnTo>
                  <a:lnTo>
                    <a:pt x="3160903" y="26956"/>
                  </a:lnTo>
                  <a:lnTo>
                    <a:pt x="3196846" y="47317"/>
                  </a:lnTo>
                  <a:lnTo>
                    <a:pt x="3229412" y="72732"/>
                  </a:lnTo>
                  <a:lnTo>
                    <a:pt x="3257896" y="102650"/>
                  </a:lnTo>
                  <a:lnTo>
                    <a:pt x="3281682" y="136424"/>
                  </a:lnTo>
                  <a:lnTo>
                    <a:pt x="3300255" y="173322"/>
                  </a:lnTo>
                  <a:lnTo>
                    <a:pt x="3313213" y="212546"/>
                  </a:lnTo>
                  <a:lnTo>
                    <a:pt x="3320275" y="253247"/>
                  </a:lnTo>
                  <a:lnTo>
                    <a:pt x="3321628" y="280767"/>
                  </a:lnTo>
                  <a:lnTo>
                    <a:pt x="3321628" y="1879717"/>
                  </a:lnTo>
                  <a:lnTo>
                    <a:pt x="3318589" y="1920914"/>
                  </a:lnTo>
                  <a:lnTo>
                    <a:pt x="3309537" y="1961220"/>
                  </a:lnTo>
                  <a:lnTo>
                    <a:pt x="3294671" y="1999761"/>
                  </a:lnTo>
                  <a:lnTo>
                    <a:pt x="3274309" y="2035703"/>
                  </a:lnTo>
                  <a:lnTo>
                    <a:pt x="3248895" y="2068270"/>
                  </a:lnTo>
                  <a:lnTo>
                    <a:pt x="3218977" y="2096754"/>
                  </a:lnTo>
                  <a:lnTo>
                    <a:pt x="3185203" y="2120540"/>
                  </a:lnTo>
                  <a:lnTo>
                    <a:pt x="3148304" y="2139113"/>
                  </a:lnTo>
                  <a:lnTo>
                    <a:pt x="3109080" y="2152071"/>
                  </a:lnTo>
                  <a:lnTo>
                    <a:pt x="3068380" y="2159133"/>
                  </a:lnTo>
                  <a:lnTo>
                    <a:pt x="3040860" y="2160485"/>
                  </a:lnTo>
                  <a:lnTo>
                    <a:pt x="280767" y="2160485"/>
                  </a:lnTo>
                  <a:lnTo>
                    <a:pt x="239570" y="2157447"/>
                  </a:lnTo>
                  <a:lnTo>
                    <a:pt x="199265" y="2148395"/>
                  </a:lnTo>
                  <a:lnTo>
                    <a:pt x="160724" y="2133529"/>
                  </a:lnTo>
                  <a:lnTo>
                    <a:pt x="124781" y="2113167"/>
                  </a:lnTo>
                  <a:lnTo>
                    <a:pt x="92215" y="2087753"/>
                  </a:lnTo>
                  <a:lnTo>
                    <a:pt x="63731" y="2057834"/>
                  </a:lnTo>
                  <a:lnTo>
                    <a:pt x="39945" y="2024061"/>
                  </a:lnTo>
                  <a:lnTo>
                    <a:pt x="21372" y="1987162"/>
                  </a:lnTo>
                  <a:lnTo>
                    <a:pt x="8414" y="1947938"/>
                  </a:lnTo>
                  <a:lnTo>
                    <a:pt x="1351" y="1907237"/>
                  </a:lnTo>
                  <a:lnTo>
                    <a:pt x="0" y="1879717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331" y="1735053"/>
              <a:ext cx="3064653" cy="141811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769864" y="1100327"/>
              <a:ext cx="5888990" cy="2642870"/>
            </a:xfrm>
            <a:custGeom>
              <a:avLst/>
              <a:gdLst/>
              <a:ahLst/>
              <a:cxnLst/>
              <a:rect l="l" t="t" r="r" b="b"/>
              <a:pathLst>
                <a:path w="5888990" h="2642870">
                  <a:moveTo>
                    <a:pt x="5888736" y="2642616"/>
                  </a:moveTo>
                  <a:lnTo>
                    <a:pt x="0" y="2642616"/>
                  </a:lnTo>
                  <a:lnTo>
                    <a:pt x="0" y="0"/>
                  </a:lnTo>
                  <a:lnTo>
                    <a:pt x="5888736" y="0"/>
                  </a:lnTo>
                  <a:lnTo>
                    <a:pt x="5888736" y="92224"/>
                  </a:lnTo>
                  <a:lnTo>
                    <a:pt x="378657" y="92224"/>
                  </a:lnTo>
                  <a:lnTo>
                    <a:pt x="364630" y="92567"/>
                  </a:lnTo>
                  <a:lnTo>
                    <a:pt x="322953" y="97710"/>
                  </a:lnTo>
                  <a:lnTo>
                    <a:pt x="282480" y="108907"/>
                  </a:lnTo>
                  <a:lnTo>
                    <a:pt x="244058" y="125935"/>
                  </a:lnTo>
                  <a:lnTo>
                    <a:pt x="208553" y="148422"/>
                  </a:lnTo>
                  <a:lnTo>
                    <a:pt x="176758" y="175852"/>
                  </a:lnTo>
                  <a:lnTo>
                    <a:pt x="149328" y="207648"/>
                  </a:lnTo>
                  <a:lnTo>
                    <a:pt x="126841" y="243152"/>
                  </a:lnTo>
                  <a:lnTo>
                    <a:pt x="109813" y="281575"/>
                  </a:lnTo>
                  <a:lnTo>
                    <a:pt x="98616" y="322047"/>
                  </a:lnTo>
                  <a:lnTo>
                    <a:pt x="93473" y="363723"/>
                  </a:lnTo>
                  <a:lnTo>
                    <a:pt x="93130" y="377750"/>
                  </a:lnTo>
                  <a:lnTo>
                    <a:pt x="93130" y="2128982"/>
                  </a:lnTo>
                  <a:lnTo>
                    <a:pt x="96216" y="2170860"/>
                  </a:lnTo>
                  <a:lnTo>
                    <a:pt x="105421" y="2211866"/>
                  </a:lnTo>
                  <a:lnTo>
                    <a:pt x="120549" y="2251075"/>
                  </a:lnTo>
                  <a:lnTo>
                    <a:pt x="141250" y="2287611"/>
                  </a:lnTo>
                  <a:lnTo>
                    <a:pt x="167082" y="2320718"/>
                  </a:lnTo>
                  <a:lnTo>
                    <a:pt x="197518" y="2349699"/>
                  </a:lnTo>
                  <a:lnTo>
                    <a:pt x="231880" y="2373895"/>
                  </a:lnTo>
                  <a:lnTo>
                    <a:pt x="269390" y="2392773"/>
                  </a:lnTo>
                  <a:lnTo>
                    <a:pt x="309262" y="2405949"/>
                  </a:lnTo>
                  <a:lnTo>
                    <a:pt x="350670" y="2413137"/>
                  </a:lnTo>
                  <a:lnTo>
                    <a:pt x="378657" y="2414508"/>
                  </a:lnTo>
                  <a:lnTo>
                    <a:pt x="5888736" y="2414508"/>
                  </a:lnTo>
                  <a:lnTo>
                    <a:pt x="5888736" y="2642616"/>
                  </a:lnTo>
                  <a:close/>
                </a:path>
                <a:path w="5888990" h="2642870">
                  <a:moveTo>
                    <a:pt x="5888736" y="2414508"/>
                  </a:moveTo>
                  <a:lnTo>
                    <a:pt x="5375376" y="2414508"/>
                  </a:lnTo>
                  <a:lnTo>
                    <a:pt x="5389402" y="2414165"/>
                  </a:lnTo>
                  <a:lnTo>
                    <a:pt x="5403362" y="2413137"/>
                  </a:lnTo>
                  <a:lnTo>
                    <a:pt x="5444769" y="2405949"/>
                  </a:lnTo>
                  <a:lnTo>
                    <a:pt x="5484641" y="2392773"/>
                  </a:lnTo>
                  <a:lnTo>
                    <a:pt x="5522151" y="2373895"/>
                  </a:lnTo>
                  <a:lnTo>
                    <a:pt x="5556513" y="2349699"/>
                  </a:lnTo>
                  <a:lnTo>
                    <a:pt x="5586949" y="2320718"/>
                  </a:lnTo>
                  <a:lnTo>
                    <a:pt x="5612780" y="2287611"/>
                  </a:lnTo>
                  <a:lnTo>
                    <a:pt x="5633481" y="2251075"/>
                  </a:lnTo>
                  <a:lnTo>
                    <a:pt x="5648610" y="2211866"/>
                  </a:lnTo>
                  <a:lnTo>
                    <a:pt x="5657816" y="2170860"/>
                  </a:lnTo>
                  <a:lnTo>
                    <a:pt x="5660902" y="2128982"/>
                  </a:lnTo>
                  <a:lnTo>
                    <a:pt x="5660902" y="377750"/>
                  </a:lnTo>
                  <a:lnTo>
                    <a:pt x="5657816" y="335871"/>
                  </a:lnTo>
                  <a:lnTo>
                    <a:pt x="5648610" y="294865"/>
                  </a:lnTo>
                  <a:lnTo>
                    <a:pt x="5633482" y="255656"/>
                  </a:lnTo>
                  <a:lnTo>
                    <a:pt x="5612781" y="219120"/>
                  </a:lnTo>
                  <a:lnTo>
                    <a:pt x="5586949" y="186014"/>
                  </a:lnTo>
                  <a:lnTo>
                    <a:pt x="5556513" y="157033"/>
                  </a:lnTo>
                  <a:lnTo>
                    <a:pt x="5522150" y="132836"/>
                  </a:lnTo>
                  <a:lnTo>
                    <a:pt x="5484641" y="113958"/>
                  </a:lnTo>
                  <a:lnTo>
                    <a:pt x="5444769" y="100783"/>
                  </a:lnTo>
                  <a:lnTo>
                    <a:pt x="5403361" y="93595"/>
                  </a:lnTo>
                  <a:lnTo>
                    <a:pt x="5375376" y="92224"/>
                  </a:lnTo>
                  <a:lnTo>
                    <a:pt x="5888736" y="92224"/>
                  </a:lnTo>
                  <a:lnTo>
                    <a:pt x="5888736" y="2414508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67753" y="1197311"/>
              <a:ext cx="5558790" cy="2313305"/>
            </a:xfrm>
            <a:custGeom>
              <a:avLst/>
              <a:gdLst/>
              <a:ahLst/>
              <a:cxnLst/>
              <a:rect l="l" t="t" r="r" b="b"/>
              <a:pathLst>
                <a:path w="5558790" h="2313304">
                  <a:moveTo>
                    <a:pt x="0" y="2031998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5277486" y="0"/>
                  </a:lnTo>
                  <a:lnTo>
                    <a:pt x="5318683" y="3038"/>
                  </a:lnTo>
                  <a:lnTo>
                    <a:pt x="5358988" y="12089"/>
                  </a:lnTo>
                  <a:lnTo>
                    <a:pt x="5397529" y="26956"/>
                  </a:lnTo>
                  <a:lnTo>
                    <a:pt x="5433471" y="47317"/>
                  </a:lnTo>
                  <a:lnTo>
                    <a:pt x="5466038" y="72732"/>
                  </a:lnTo>
                  <a:lnTo>
                    <a:pt x="5494522" y="102650"/>
                  </a:lnTo>
                  <a:lnTo>
                    <a:pt x="5518309" y="136424"/>
                  </a:lnTo>
                  <a:lnTo>
                    <a:pt x="5536881" y="173322"/>
                  </a:lnTo>
                  <a:lnTo>
                    <a:pt x="5549840" y="212546"/>
                  </a:lnTo>
                  <a:lnTo>
                    <a:pt x="5556903" y="253247"/>
                  </a:lnTo>
                  <a:lnTo>
                    <a:pt x="5558254" y="280767"/>
                  </a:lnTo>
                  <a:lnTo>
                    <a:pt x="5558254" y="2031998"/>
                  </a:lnTo>
                  <a:lnTo>
                    <a:pt x="5555216" y="2073196"/>
                  </a:lnTo>
                  <a:lnTo>
                    <a:pt x="5546164" y="2113501"/>
                  </a:lnTo>
                  <a:lnTo>
                    <a:pt x="5531297" y="2152042"/>
                  </a:lnTo>
                  <a:lnTo>
                    <a:pt x="5510936" y="2187984"/>
                  </a:lnTo>
                  <a:lnTo>
                    <a:pt x="5485521" y="2220550"/>
                  </a:lnTo>
                  <a:lnTo>
                    <a:pt x="5455603" y="2249035"/>
                  </a:lnTo>
                  <a:lnTo>
                    <a:pt x="5421829" y="2272821"/>
                  </a:lnTo>
                  <a:lnTo>
                    <a:pt x="5384930" y="2291394"/>
                  </a:lnTo>
                  <a:lnTo>
                    <a:pt x="5345707" y="2304352"/>
                  </a:lnTo>
                  <a:lnTo>
                    <a:pt x="5305006" y="2311414"/>
                  </a:lnTo>
                  <a:lnTo>
                    <a:pt x="5277486" y="2312766"/>
                  </a:lnTo>
                  <a:lnTo>
                    <a:pt x="280767" y="2312766"/>
                  </a:lnTo>
                  <a:lnTo>
                    <a:pt x="239570" y="2309727"/>
                  </a:lnTo>
                  <a:lnTo>
                    <a:pt x="199265" y="2300676"/>
                  </a:lnTo>
                  <a:lnTo>
                    <a:pt x="160724" y="2285809"/>
                  </a:lnTo>
                  <a:lnTo>
                    <a:pt x="124781" y="2265448"/>
                  </a:lnTo>
                  <a:lnTo>
                    <a:pt x="92215" y="2240034"/>
                  </a:lnTo>
                  <a:lnTo>
                    <a:pt x="63731" y="2210115"/>
                  </a:lnTo>
                  <a:lnTo>
                    <a:pt x="39945" y="2176342"/>
                  </a:lnTo>
                  <a:lnTo>
                    <a:pt x="21372" y="2139443"/>
                  </a:lnTo>
                  <a:lnTo>
                    <a:pt x="8414" y="2100219"/>
                  </a:lnTo>
                  <a:lnTo>
                    <a:pt x="1351" y="2059518"/>
                  </a:lnTo>
                  <a:lnTo>
                    <a:pt x="0" y="2031998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864807" y="1249711"/>
            <a:ext cx="358330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40" dirty="0">
                <a:solidFill>
                  <a:srgbClr val="252423"/>
                </a:solidFill>
                <a:latin typeface="Times New Roman"/>
                <a:cs typeface="Times New Roman"/>
              </a:rPr>
              <a:t>Total</a:t>
            </a:r>
            <a:r>
              <a:rPr sz="20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 Quantities Sold by Quartes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41201" y="3182315"/>
            <a:ext cx="1733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Q1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93653" y="3182315"/>
            <a:ext cx="1733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Q2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6105" y="3182315"/>
            <a:ext cx="1733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Q4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98556" y="3182315"/>
            <a:ext cx="1733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Q3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751409" y="278866"/>
            <a:ext cx="9056370" cy="2878455"/>
            <a:chOff x="1751409" y="278866"/>
            <a:chExt cx="9056370" cy="2878455"/>
          </a:xfrm>
        </p:grpSpPr>
        <p:sp>
          <p:nvSpPr>
            <p:cNvPr id="16" name="object 16"/>
            <p:cNvSpPr/>
            <p:nvPr/>
          </p:nvSpPr>
          <p:spPr>
            <a:xfrm>
              <a:off x="6466739" y="1927585"/>
              <a:ext cx="883919" cy="1229995"/>
            </a:xfrm>
            <a:custGeom>
              <a:avLst/>
              <a:gdLst/>
              <a:ahLst/>
              <a:cxnLst/>
              <a:rect l="l" t="t" r="r" b="b"/>
              <a:pathLst>
                <a:path w="883920" h="1229995">
                  <a:moveTo>
                    <a:pt x="883546" y="1229390"/>
                  </a:moveTo>
                  <a:lnTo>
                    <a:pt x="0" y="1229390"/>
                  </a:lnTo>
                  <a:lnTo>
                    <a:pt x="0" y="0"/>
                  </a:lnTo>
                  <a:lnTo>
                    <a:pt x="883546" y="0"/>
                  </a:lnTo>
                  <a:lnTo>
                    <a:pt x="883546" y="1229390"/>
                  </a:lnTo>
                  <a:close/>
                </a:path>
              </a:pathLst>
            </a:custGeom>
            <a:solidFill>
              <a:srgbClr val="BE05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19191" y="1990054"/>
              <a:ext cx="883919" cy="1167130"/>
            </a:xfrm>
            <a:custGeom>
              <a:avLst/>
              <a:gdLst/>
              <a:ahLst/>
              <a:cxnLst/>
              <a:rect l="l" t="t" r="r" b="b"/>
              <a:pathLst>
                <a:path w="883920" h="1167130">
                  <a:moveTo>
                    <a:pt x="883546" y="1166921"/>
                  </a:moveTo>
                  <a:lnTo>
                    <a:pt x="0" y="1166921"/>
                  </a:lnTo>
                  <a:lnTo>
                    <a:pt x="0" y="0"/>
                  </a:lnTo>
                  <a:lnTo>
                    <a:pt x="883546" y="0"/>
                  </a:lnTo>
                  <a:lnTo>
                    <a:pt x="883546" y="1166921"/>
                  </a:lnTo>
                  <a:close/>
                </a:path>
              </a:pathLst>
            </a:custGeom>
            <a:solidFill>
              <a:srgbClr val="C20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71643" y="2272079"/>
              <a:ext cx="883919" cy="885190"/>
            </a:xfrm>
            <a:custGeom>
              <a:avLst/>
              <a:gdLst/>
              <a:ahLst/>
              <a:cxnLst/>
              <a:rect l="l" t="t" r="r" b="b"/>
              <a:pathLst>
                <a:path w="883920" h="885189">
                  <a:moveTo>
                    <a:pt x="883546" y="884897"/>
                  </a:moveTo>
                  <a:lnTo>
                    <a:pt x="0" y="884897"/>
                  </a:lnTo>
                  <a:lnTo>
                    <a:pt x="0" y="0"/>
                  </a:lnTo>
                  <a:lnTo>
                    <a:pt x="883546" y="0"/>
                  </a:lnTo>
                  <a:lnTo>
                    <a:pt x="883546" y="884897"/>
                  </a:lnTo>
                  <a:close/>
                </a:path>
              </a:pathLst>
            </a:custGeom>
            <a:solidFill>
              <a:srgbClr val="D125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924095" y="2792827"/>
              <a:ext cx="883919" cy="364490"/>
            </a:xfrm>
            <a:custGeom>
              <a:avLst/>
              <a:gdLst/>
              <a:ahLst/>
              <a:cxnLst/>
              <a:rect l="l" t="t" r="r" b="b"/>
              <a:pathLst>
                <a:path w="883920" h="364489">
                  <a:moveTo>
                    <a:pt x="883546" y="364149"/>
                  </a:moveTo>
                  <a:lnTo>
                    <a:pt x="0" y="364149"/>
                  </a:lnTo>
                  <a:lnTo>
                    <a:pt x="0" y="0"/>
                  </a:lnTo>
                  <a:lnTo>
                    <a:pt x="883546" y="0"/>
                  </a:lnTo>
                  <a:lnTo>
                    <a:pt x="883546" y="364149"/>
                  </a:lnTo>
                  <a:close/>
                </a:path>
              </a:pathLst>
            </a:custGeom>
            <a:solidFill>
              <a:srgbClr val="F05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1409" y="278866"/>
              <a:ext cx="847062" cy="84706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849624" y="292608"/>
              <a:ext cx="6410325" cy="966469"/>
            </a:xfrm>
            <a:custGeom>
              <a:avLst/>
              <a:gdLst/>
              <a:ahLst/>
              <a:cxnLst/>
              <a:rect l="l" t="t" r="r" b="b"/>
              <a:pathLst>
                <a:path w="6410325" h="966469">
                  <a:moveTo>
                    <a:pt x="6409944" y="966216"/>
                  </a:moveTo>
                  <a:lnTo>
                    <a:pt x="0" y="966216"/>
                  </a:lnTo>
                  <a:lnTo>
                    <a:pt x="0" y="0"/>
                  </a:lnTo>
                  <a:lnTo>
                    <a:pt x="6409944" y="0"/>
                  </a:lnTo>
                  <a:lnTo>
                    <a:pt x="6409944" y="90951"/>
                  </a:lnTo>
                  <a:lnTo>
                    <a:pt x="347798" y="90951"/>
                  </a:lnTo>
                  <a:lnTo>
                    <a:pt x="335173" y="91260"/>
                  </a:lnTo>
                  <a:lnTo>
                    <a:pt x="285342" y="98655"/>
                  </a:lnTo>
                  <a:lnTo>
                    <a:pt x="237912" y="115629"/>
                  </a:lnTo>
                  <a:lnTo>
                    <a:pt x="194704" y="141530"/>
                  </a:lnTo>
                  <a:lnTo>
                    <a:pt x="157381" y="175362"/>
                  </a:lnTo>
                  <a:lnTo>
                    <a:pt x="127374" y="215827"/>
                  </a:lnTo>
                  <a:lnTo>
                    <a:pt x="105838" y="261367"/>
                  </a:lnTo>
                  <a:lnTo>
                    <a:pt x="93601" y="310234"/>
                  </a:lnTo>
                  <a:lnTo>
                    <a:pt x="90823" y="347925"/>
                  </a:lnTo>
                  <a:lnTo>
                    <a:pt x="90823" y="481171"/>
                  </a:lnTo>
                  <a:lnTo>
                    <a:pt x="95761" y="531304"/>
                  </a:lnTo>
                  <a:lnTo>
                    <a:pt x="110384" y="579511"/>
                  </a:lnTo>
                  <a:lnTo>
                    <a:pt x="134131" y="623938"/>
                  </a:lnTo>
                  <a:lnTo>
                    <a:pt x="166089" y="662879"/>
                  </a:lnTo>
                  <a:lnTo>
                    <a:pt x="205030" y="694837"/>
                  </a:lnTo>
                  <a:lnTo>
                    <a:pt x="249457" y="718584"/>
                  </a:lnTo>
                  <a:lnTo>
                    <a:pt x="297664" y="733208"/>
                  </a:lnTo>
                  <a:lnTo>
                    <a:pt x="347798" y="738145"/>
                  </a:lnTo>
                  <a:lnTo>
                    <a:pt x="6409944" y="738145"/>
                  </a:lnTo>
                  <a:lnTo>
                    <a:pt x="6409944" y="966216"/>
                  </a:lnTo>
                  <a:close/>
                </a:path>
                <a:path w="6410325" h="966469">
                  <a:moveTo>
                    <a:pt x="6409944" y="738145"/>
                  </a:moveTo>
                  <a:lnTo>
                    <a:pt x="5925087" y="738145"/>
                  </a:lnTo>
                  <a:lnTo>
                    <a:pt x="5937711" y="737837"/>
                  </a:lnTo>
                  <a:lnTo>
                    <a:pt x="5950275" y="736911"/>
                  </a:lnTo>
                  <a:lnTo>
                    <a:pt x="5999682" y="727083"/>
                  </a:lnTo>
                  <a:lnTo>
                    <a:pt x="6046223" y="707805"/>
                  </a:lnTo>
                  <a:lnTo>
                    <a:pt x="6088111" y="679817"/>
                  </a:lnTo>
                  <a:lnTo>
                    <a:pt x="6123732" y="644196"/>
                  </a:lnTo>
                  <a:lnTo>
                    <a:pt x="6151719" y="602309"/>
                  </a:lnTo>
                  <a:lnTo>
                    <a:pt x="6170997" y="555768"/>
                  </a:lnTo>
                  <a:lnTo>
                    <a:pt x="6180826" y="506359"/>
                  </a:lnTo>
                  <a:lnTo>
                    <a:pt x="6182061" y="481171"/>
                  </a:lnTo>
                  <a:lnTo>
                    <a:pt x="6182061" y="347925"/>
                  </a:lnTo>
                  <a:lnTo>
                    <a:pt x="6177122" y="297792"/>
                  </a:lnTo>
                  <a:lnTo>
                    <a:pt x="6162499" y="249586"/>
                  </a:lnTo>
                  <a:lnTo>
                    <a:pt x="6138752" y="205158"/>
                  </a:lnTo>
                  <a:lnTo>
                    <a:pt x="6106794" y="166217"/>
                  </a:lnTo>
                  <a:lnTo>
                    <a:pt x="6067853" y="134259"/>
                  </a:lnTo>
                  <a:lnTo>
                    <a:pt x="6023425" y="110512"/>
                  </a:lnTo>
                  <a:lnTo>
                    <a:pt x="5975219" y="95889"/>
                  </a:lnTo>
                  <a:lnTo>
                    <a:pt x="5925087" y="90951"/>
                  </a:lnTo>
                  <a:lnTo>
                    <a:pt x="6409944" y="90951"/>
                  </a:lnTo>
                  <a:lnTo>
                    <a:pt x="6409944" y="738145"/>
                  </a:lnTo>
                  <a:close/>
                </a:path>
              </a:pathLst>
            </a:custGeom>
            <a:solidFill>
              <a:srgbClr val="CCCCCC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45206" y="388318"/>
              <a:ext cx="6082030" cy="638175"/>
            </a:xfrm>
            <a:custGeom>
              <a:avLst/>
              <a:gdLst/>
              <a:ahLst/>
              <a:cxnLst/>
              <a:rect l="l" t="t" r="r" b="b"/>
              <a:pathLst>
                <a:path w="6082030" h="638175">
                  <a:moveTo>
                    <a:pt x="0" y="385461"/>
                  </a:moveTo>
                  <a:lnTo>
                    <a:pt x="0" y="252215"/>
                  </a:lnTo>
                  <a:lnTo>
                    <a:pt x="0" y="243954"/>
                  </a:lnTo>
                  <a:lnTo>
                    <a:pt x="404" y="235714"/>
                  </a:lnTo>
                  <a:lnTo>
                    <a:pt x="1214" y="227493"/>
                  </a:lnTo>
                  <a:lnTo>
                    <a:pt x="2024" y="219273"/>
                  </a:lnTo>
                  <a:lnTo>
                    <a:pt x="3234" y="211112"/>
                  </a:lnTo>
                  <a:lnTo>
                    <a:pt x="13258" y="171096"/>
                  </a:lnTo>
                  <a:lnTo>
                    <a:pt x="19198" y="155696"/>
                  </a:lnTo>
                  <a:lnTo>
                    <a:pt x="22359" y="148065"/>
                  </a:lnTo>
                  <a:lnTo>
                    <a:pt x="25887" y="140606"/>
                  </a:lnTo>
                  <a:lnTo>
                    <a:pt x="29781" y="133321"/>
                  </a:lnTo>
                  <a:lnTo>
                    <a:pt x="33675" y="126036"/>
                  </a:lnTo>
                  <a:lnTo>
                    <a:pt x="57250" y="92211"/>
                  </a:lnTo>
                  <a:lnTo>
                    <a:pt x="85826" y="62490"/>
                  </a:lnTo>
                  <a:lnTo>
                    <a:pt x="92211" y="57250"/>
                  </a:lnTo>
                  <a:lnTo>
                    <a:pt x="98596" y="52009"/>
                  </a:lnTo>
                  <a:lnTo>
                    <a:pt x="133321" y="29781"/>
                  </a:lnTo>
                  <a:lnTo>
                    <a:pt x="140606" y="25887"/>
                  </a:lnTo>
                  <a:lnTo>
                    <a:pt x="148065" y="22359"/>
                  </a:lnTo>
                  <a:lnTo>
                    <a:pt x="155696" y="19198"/>
                  </a:lnTo>
                  <a:lnTo>
                    <a:pt x="163328" y="16037"/>
                  </a:lnTo>
                  <a:lnTo>
                    <a:pt x="203010" y="4846"/>
                  </a:lnTo>
                  <a:lnTo>
                    <a:pt x="227493" y="1214"/>
                  </a:lnTo>
                  <a:lnTo>
                    <a:pt x="235714" y="404"/>
                  </a:lnTo>
                  <a:lnTo>
                    <a:pt x="243954" y="0"/>
                  </a:lnTo>
                  <a:lnTo>
                    <a:pt x="252215" y="0"/>
                  </a:lnTo>
                  <a:lnTo>
                    <a:pt x="5829504" y="0"/>
                  </a:lnTo>
                  <a:lnTo>
                    <a:pt x="5837765" y="0"/>
                  </a:lnTo>
                  <a:lnTo>
                    <a:pt x="5846005" y="404"/>
                  </a:lnTo>
                  <a:lnTo>
                    <a:pt x="5886811" y="6457"/>
                  </a:lnTo>
                  <a:lnTo>
                    <a:pt x="5902718" y="10860"/>
                  </a:lnTo>
                  <a:lnTo>
                    <a:pt x="5910623" y="13258"/>
                  </a:lnTo>
                  <a:lnTo>
                    <a:pt x="5948398" y="29781"/>
                  </a:lnTo>
                  <a:lnTo>
                    <a:pt x="5955683" y="33675"/>
                  </a:lnTo>
                  <a:lnTo>
                    <a:pt x="5962759" y="37916"/>
                  </a:lnTo>
                  <a:lnTo>
                    <a:pt x="5969628" y="42505"/>
                  </a:lnTo>
                  <a:lnTo>
                    <a:pt x="5976496" y="47095"/>
                  </a:lnTo>
                  <a:lnTo>
                    <a:pt x="6007848" y="73872"/>
                  </a:lnTo>
                  <a:lnTo>
                    <a:pt x="6024470" y="92211"/>
                  </a:lnTo>
                  <a:lnTo>
                    <a:pt x="6029710" y="98596"/>
                  </a:lnTo>
                  <a:lnTo>
                    <a:pt x="6051938" y="133321"/>
                  </a:lnTo>
                  <a:lnTo>
                    <a:pt x="6055832" y="140606"/>
                  </a:lnTo>
                  <a:lnTo>
                    <a:pt x="6059360" y="148065"/>
                  </a:lnTo>
                  <a:lnTo>
                    <a:pt x="6062521" y="155696"/>
                  </a:lnTo>
                  <a:lnTo>
                    <a:pt x="6065682" y="163328"/>
                  </a:lnTo>
                  <a:lnTo>
                    <a:pt x="6076873" y="203010"/>
                  </a:lnTo>
                  <a:lnTo>
                    <a:pt x="6078485" y="211112"/>
                  </a:lnTo>
                  <a:lnTo>
                    <a:pt x="6079696" y="219273"/>
                  </a:lnTo>
                  <a:lnTo>
                    <a:pt x="6080506" y="227493"/>
                  </a:lnTo>
                  <a:lnTo>
                    <a:pt x="6081315" y="235714"/>
                  </a:lnTo>
                  <a:lnTo>
                    <a:pt x="6081720" y="243954"/>
                  </a:lnTo>
                  <a:lnTo>
                    <a:pt x="6081720" y="252215"/>
                  </a:lnTo>
                  <a:lnTo>
                    <a:pt x="6081720" y="385461"/>
                  </a:lnTo>
                  <a:lnTo>
                    <a:pt x="6078485" y="426564"/>
                  </a:lnTo>
                  <a:lnTo>
                    <a:pt x="6076873" y="434665"/>
                  </a:lnTo>
                  <a:lnTo>
                    <a:pt x="6075262" y="442767"/>
                  </a:lnTo>
                  <a:lnTo>
                    <a:pt x="6062521" y="481979"/>
                  </a:lnTo>
                  <a:lnTo>
                    <a:pt x="6059360" y="489611"/>
                  </a:lnTo>
                  <a:lnTo>
                    <a:pt x="6055832" y="497069"/>
                  </a:lnTo>
                  <a:lnTo>
                    <a:pt x="6051938" y="504354"/>
                  </a:lnTo>
                  <a:lnTo>
                    <a:pt x="6048045" y="511639"/>
                  </a:lnTo>
                  <a:lnTo>
                    <a:pt x="6043803" y="518716"/>
                  </a:lnTo>
                  <a:lnTo>
                    <a:pt x="6039214" y="525584"/>
                  </a:lnTo>
                  <a:lnTo>
                    <a:pt x="6034624" y="532452"/>
                  </a:lnTo>
                  <a:lnTo>
                    <a:pt x="6007848" y="563804"/>
                  </a:lnTo>
                  <a:lnTo>
                    <a:pt x="6002007" y="569645"/>
                  </a:lnTo>
                  <a:lnTo>
                    <a:pt x="5969628" y="595170"/>
                  </a:lnTo>
                  <a:lnTo>
                    <a:pt x="5962759" y="599759"/>
                  </a:lnTo>
                  <a:lnTo>
                    <a:pt x="5955683" y="604001"/>
                  </a:lnTo>
                  <a:lnTo>
                    <a:pt x="5948398" y="607895"/>
                  </a:lnTo>
                  <a:lnTo>
                    <a:pt x="5941113" y="611789"/>
                  </a:lnTo>
                  <a:lnTo>
                    <a:pt x="5902718" y="626816"/>
                  </a:lnTo>
                  <a:lnTo>
                    <a:pt x="5878709" y="632830"/>
                  </a:lnTo>
                  <a:lnTo>
                    <a:pt x="5870607" y="634441"/>
                  </a:lnTo>
                  <a:lnTo>
                    <a:pt x="5862446" y="635652"/>
                  </a:lnTo>
                  <a:lnTo>
                    <a:pt x="5854226" y="636461"/>
                  </a:lnTo>
                  <a:lnTo>
                    <a:pt x="5846005" y="637271"/>
                  </a:lnTo>
                  <a:lnTo>
                    <a:pt x="5837765" y="637676"/>
                  </a:lnTo>
                  <a:lnTo>
                    <a:pt x="5829504" y="637676"/>
                  </a:lnTo>
                  <a:lnTo>
                    <a:pt x="252215" y="637676"/>
                  </a:lnTo>
                  <a:lnTo>
                    <a:pt x="243954" y="637676"/>
                  </a:lnTo>
                  <a:lnTo>
                    <a:pt x="235714" y="637271"/>
                  </a:lnTo>
                  <a:lnTo>
                    <a:pt x="227493" y="636461"/>
                  </a:lnTo>
                  <a:lnTo>
                    <a:pt x="219273" y="635652"/>
                  </a:lnTo>
                  <a:lnTo>
                    <a:pt x="211112" y="634441"/>
                  </a:lnTo>
                  <a:lnTo>
                    <a:pt x="203010" y="632830"/>
                  </a:lnTo>
                  <a:lnTo>
                    <a:pt x="194908" y="631218"/>
                  </a:lnTo>
                  <a:lnTo>
                    <a:pt x="155696" y="618477"/>
                  </a:lnTo>
                  <a:lnTo>
                    <a:pt x="133321" y="607895"/>
                  </a:lnTo>
                  <a:lnTo>
                    <a:pt x="126036" y="604001"/>
                  </a:lnTo>
                  <a:lnTo>
                    <a:pt x="118960" y="599759"/>
                  </a:lnTo>
                  <a:lnTo>
                    <a:pt x="112091" y="595170"/>
                  </a:lnTo>
                  <a:lnTo>
                    <a:pt x="105223" y="590581"/>
                  </a:lnTo>
                  <a:lnTo>
                    <a:pt x="73872" y="563804"/>
                  </a:lnTo>
                  <a:lnTo>
                    <a:pt x="68031" y="557963"/>
                  </a:lnTo>
                  <a:lnTo>
                    <a:pt x="42505" y="525584"/>
                  </a:lnTo>
                  <a:lnTo>
                    <a:pt x="37916" y="518716"/>
                  </a:lnTo>
                  <a:lnTo>
                    <a:pt x="33675" y="511639"/>
                  </a:lnTo>
                  <a:lnTo>
                    <a:pt x="29781" y="504354"/>
                  </a:lnTo>
                  <a:lnTo>
                    <a:pt x="25887" y="497069"/>
                  </a:lnTo>
                  <a:lnTo>
                    <a:pt x="22359" y="489611"/>
                  </a:lnTo>
                  <a:lnTo>
                    <a:pt x="19198" y="481979"/>
                  </a:lnTo>
                  <a:lnTo>
                    <a:pt x="16037" y="474348"/>
                  </a:lnTo>
                  <a:lnTo>
                    <a:pt x="4846" y="434665"/>
                  </a:lnTo>
                  <a:lnTo>
                    <a:pt x="3234" y="426564"/>
                  </a:lnTo>
                  <a:lnTo>
                    <a:pt x="2024" y="418403"/>
                  </a:lnTo>
                  <a:lnTo>
                    <a:pt x="1214" y="410182"/>
                  </a:lnTo>
                  <a:lnTo>
                    <a:pt x="404" y="401961"/>
                  </a:lnTo>
                  <a:lnTo>
                    <a:pt x="0" y="393721"/>
                  </a:lnTo>
                  <a:lnTo>
                    <a:pt x="0" y="385461"/>
                  </a:lnTo>
                  <a:close/>
                </a:path>
              </a:pathLst>
            </a:custGeom>
            <a:ln w="9517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770647" y="1711277"/>
            <a:ext cx="276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7.0M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23100" y="1773746"/>
            <a:ext cx="276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6.6M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75553" y="2055770"/>
            <a:ext cx="276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5.0M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228005" y="2576518"/>
            <a:ext cx="276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2.1M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98704" y="3831336"/>
            <a:ext cx="12112625" cy="3253104"/>
            <a:chOff x="298704" y="3831336"/>
            <a:chExt cx="12112625" cy="3253104"/>
          </a:xfrm>
        </p:grpSpPr>
        <p:sp>
          <p:nvSpPr>
            <p:cNvPr id="28" name="object 28"/>
            <p:cNvSpPr/>
            <p:nvPr/>
          </p:nvSpPr>
          <p:spPr>
            <a:xfrm>
              <a:off x="298704" y="3831336"/>
              <a:ext cx="12112625" cy="3253104"/>
            </a:xfrm>
            <a:custGeom>
              <a:avLst/>
              <a:gdLst/>
              <a:ahLst/>
              <a:cxnLst/>
              <a:rect l="l" t="t" r="r" b="b"/>
              <a:pathLst>
                <a:path w="12112625" h="3253104">
                  <a:moveTo>
                    <a:pt x="12112371" y="3252585"/>
                  </a:moveTo>
                  <a:lnTo>
                    <a:pt x="0" y="3252585"/>
                  </a:lnTo>
                  <a:lnTo>
                    <a:pt x="0" y="0"/>
                  </a:lnTo>
                  <a:lnTo>
                    <a:pt x="12112371" y="0"/>
                  </a:lnTo>
                  <a:lnTo>
                    <a:pt x="12112371" y="92755"/>
                  </a:lnTo>
                  <a:lnTo>
                    <a:pt x="377221" y="92755"/>
                  </a:lnTo>
                  <a:lnTo>
                    <a:pt x="363194" y="93098"/>
                  </a:lnTo>
                  <a:lnTo>
                    <a:pt x="321518" y="98242"/>
                  </a:lnTo>
                  <a:lnTo>
                    <a:pt x="281044" y="109438"/>
                  </a:lnTo>
                  <a:lnTo>
                    <a:pt x="242623" y="126466"/>
                  </a:lnTo>
                  <a:lnTo>
                    <a:pt x="207118" y="148953"/>
                  </a:lnTo>
                  <a:lnTo>
                    <a:pt x="175323" y="176384"/>
                  </a:lnTo>
                  <a:lnTo>
                    <a:pt x="147892" y="208179"/>
                  </a:lnTo>
                  <a:lnTo>
                    <a:pt x="125406" y="243684"/>
                  </a:lnTo>
                  <a:lnTo>
                    <a:pt x="108377" y="282106"/>
                  </a:lnTo>
                  <a:lnTo>
                    <a:pt x="97180" y="322578"/>
                  </a:lnTo>
                  <a:lnTo>
                    <a:pt x="92037" y="364255"/>
                  </a:lnTo>
                  <a:lnTo>
                    <a:pt x="91694" y="378282"/>
                  </a:lnTo>
                  <a:lnTo>
                    <a:pt x="91694" y="2767189"/>
                  </a:lnTo>
                  <a:lnTo>
                    <a:pt x="94780" y="2809068"/>
                  </a:lnTo>
                  <a:lnTo>
                    <a:pt x="103985" y="2850074"/>
                  </a:lnTo>
                  <a:lnTo>
                    <a:pt x="119113" y="2889283"/>
                  </a:lnTo>
                  <a:lnTo>
                    <a:pt x="139814" y="2925819"/>
                  </a:lnTo>
                  <a:lnTo>
                    <a:pt x="165647" y="2958926"/>
                  </a:lnTo>
                  <a:lnTo>
                    <a:pt x="196082" y="2987907"/>
                  </a:lnTo>
                  <a:lnTo>
                    <a:pt x="230444" y="3012104"/>
                  </a:lnTo>
                  <a:lnTo>
                    <a:pt x="267954" y="3030981"/>
                  </a:lnTo>
                  <a:lnTo>
                    <a:pt x="307826" y="3044158"/>
                  </a:lnTo>
                  <a:lnTo>
                    <a:pt x="349234" y="3051345"/>
                  </a:lnTo>
                  <a:lnTo>
                    <a:pt x="377221" y="3052716"/>
                  </a:lnTo>
                  <a:lnTo>
                    <a:pt x="12112371" y="3052716"/>
                  </a:lnTo>
                  <a:lnTo>
                    <a:pt x="12112371" y="3252585"/>
                  </a:lnTo>
                  <a:close/>
                </a:path>
                <a:path w="12112625" h="3253104">
                  <a:moveTo>
                    <a:pt x="12112371" y="3052716"/>
                  </a:moveTo>
                  <a:lnTo>
                    <a:pt x="11626976" y="3052716"/>
                  </a:lnTo>
                  <a:lnTo>
                    <a:pt x="11641002" y="3052373"/>
                  </a:lnTo>
                  <a:lnTo>
                    <a:pt x="11654961" y="3051345"/>
                  </a:lnTo>
                  <a:lnTo>
                    <a:pt x="11696369" y="3044158"/>
                  </a:lnTo>
                  <a:lnTo>
                    <a:pt x="11736241" y="3030981"/>
                  </a:lnTo>
                  <a:lnTo>
                    <a:pt x="11773750" y="3012104"/>
                  </a:lnTo>
                  <a:lnTo>
                    <a:pt x="11808113" y="2987907"/>
                  </a:lnTo>
                  <a:lnTo>
                    <a:pt x="11838549" y="2958926"/>
                  </a:lnTo>
                  <a:lnTo>
                    <a:pt x="11864382" y="2925819"/>
                  </a:lnTo>
                  <a:lnTo>
                    <a:pt x="11885082" y="2889283"/>
                  </a:lnTo>
                  <a:lnTo>
                    <a:pt x="11900210" y="2850074"/>
                  </a:lnTo>
                  <a:lnTo>
                    <a:pt x="11909416" y="2809068"/>
                  </a:lnTo>
                  <a:lnTo>
                    <a:pt x="11912502" y="2767189"/>
                  </a:lnTo>
                  <a:lnTo>
                    <a:pt x="11912502" y="378282"/>
                  </a:lnTo>
                  <a:lnTo>
                    <a:pt x="11909416" y="336403"/>
                  </a:lnTo>
                  <a:lnTo>
                    <a:pt x="11900210" y="295396"/>
                  </a:lnTo>
                  <a:lnTo>
                    <a:pt x="11885082" y="256187"/>
                  </a:lnTo>
                  <a:lnTo>
                    <a:pt x="11864381" y="219651"/>
                  </a:lnTo>
                  <a:lnTo>
                    <a:pt x="11838549" y="186545"/>
                  </a:lnTo>
                  <a:lnTo>
                    <a:pt x="11808113" y="157564"/>
                  </a:lnTo>
                  <a:lnTo>
                    <a:pt x="11773750" y="133367"/>
                  </a:lnTo>
                  <a:lnTo>
                    <a:pt x="11736240" y="114489"/>
                  </a:lnTo>
                  <a:lnTo>
                    <a:pt x="11696369" y="101314"/>
                  </a:lnTo>
                  <a:lnTo>
                    <a:pt x="11654961" y="94127"/>
                  </a:lnTo>
                  <a:lnTo>
                    <a:pt x="11626976" y="92755"/>
                  </a:lnTo>
                  <a:lnTo>
                    <a:pt x="12112371" y="92755"/>
                  </a:lnTo>
                  <a:lnTo>
                    <a:pt x="12112371" y="3052716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157" y="3928850"/>
              <a:ext cx="11811635" cy="2950845"/>
            </a:xfrm>
            <a:custGeom>
              <a:avLst/>
              <a:gdLst/>
              <a:ahLst/>
              <a:cxnLst/>
              <a:rect l="l" t="t" r="r" b="b"/>
              <a:pathLst>
                <a:path w="11811635" h="2950845">
                  <a:moveTo>
                    <a:pt x="0" y="2669675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11530522" y="0"/>
                  </a:lnTo>
                  <a:lnTo>
                    <a:pt x="11571719" y="3038"/>
                  </a:lnTo>
                  <a:lnTo>
                    <a:pt x="11612024" y="12089"/>
                  </a:lnTo>
                  <a:lnTo>
                    <a:pt x="11650565" y="26956"/>
                  </a:lnTo>
                  <a:lnTo>
                    <a:pt x="11686507" y="47317"/>
                  </a:lnTo>
                  <a:lnTo>
                    <a:pt x="11719074" y="72732"/>
                  </a:lnTo>
                  <a:lnTo>
                    <a:pt x="11747559" y="102650"/>
                  </a:lnTo>
                  <a:lnTo>
                    <a:pt x="11771344" y="136424"/>
                  </a:lnTo>
                  <a:lnTo>
                    <a:pt x="11789917" y="173322"/>
                  </a:lnTo>
                  <a:lnTo>
                    <a:pt x="11802876" y="212546"/>
                  </a:lnTo>
                  <a:lnTo>
                    <a:pt x="11809938" y="253247"/>
                  </a:lnTo>
                  <a:lnTo>
                    <a:pt x="11811290" y="280767"/>
                  </a:lnTo>
                  <a:lnTo>
                    <a:pt x="11811290" y="2669675"/>
                  </a:lnTo>
                  <a:lnTo>
                    <a:pt x="11808252" y="2710872"/>
                  </a:lnTo>
                  <a:lnTo>
                    <a:pt x="11799200" y="2751177"/>
                  </a:lnTo>
                  <a:lnTo>
                    <a:pt x="11784333" y="2789718"/>
                  </a:lnTo>
                  <a:lnTo>
                    <a:pt x="11763971" y="2825661"/>
                  </a:lnTo>
                  <a:lnTo>
                    <a:pt x="11738558" y="2858227"/>
                  </a:lnTo>
                  <a:lnTo>
                    <a:pt x="11708638" y="2886711"/>
                  </a:lnTo>
                  <a:lnTo>
                    <a:pt x="11674865" y="2910497"/>
                  </a:lnTo>
                  <a:lnTo>
                    <a:pt x="11637966" y="2929070"/>
                  </a:lnTo>
                  <a:lnTo>
                    <a:pt x="11598742" y="2942029"/>
                  </a:lnTo>
                  <a:lnTo>
                    <a:pt x="11558042" y="2949091"/>
                  </a:lnTo>
                  <a:lnTo>
                    <a:pt x="11530522" y="2950443"/>
                  </a:lnTo>
                  <a:lnTo>
                    <a:pt x="280767" y="2950443"/>
                  </a:lnTo>
                  <a:lnTo>
                    <a:pt x="239570" y="2947404"/>
                  </a:lnTo>
                  <a:lnTo>
                    <a:pt x="199265" y="2938353"/>
                  </a:lnTo>
                  <a:lnTo>
                    <a:pt x="160724" y="2923486"/>
                  </a:lnTo>
                  <a:lnTo>
                    <a:pt x="124781" y="2903124"/>
                  </a:lnTo>
                  <a:lnTo>
                    <a:pt x="92215" y="2877710"/>
                  </a:lnTo>
                  <a:lnTo>
                    <a:pt x="63731" y="2847792"/>
                  </a:lnTo>
                  <a:lnTo>
                    <a:pt x="39945" y="2814018"/>
                  </a:lnTo>
                  <a:lnTo>
                    <a:pt x="21372" y="2777120"/>
                  </a:lnTo>
                  <a:lnTo>
                    <a:pt x="8414" y="2737895"/>
                  </a:lnTo>
                  <a:lnTo>
                    <a:pt x="1351" y="2697195"/>
                  </a:lnTo>
                  <a:lnTo>
                    <a:pt x="0" y="2669675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20461" y="4025602"/>
            <a:ext cx="11497310" cy="2621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550" algn="ctr">
              <a:lnSpc>
                <a:spcPct val="100000"/>
              </a:lnSpc>
              <a:spcBef>
                <a:spcPts val="95"/>
              </a:spcBef>
            </a:pPr>
            <a:r>
              <a:rPr sz="1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Key</a:t>
            </a:r>
            <a:r>
              <a:rPr sz="1800" b="1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Insights</a:t>
            </a:r>
            <a:endParaRPr sz="1800">
              <a:latin typeface="Times New Roman"/>
              <a:cs typeface="Times New Roman"/>
            </a:endParaRPr>
          </a:p>
          <a:p>
            <a:pPr marL="12700" marR="125730">
              <a:lnSpc>
                <a:spcPts val="1650"/>
              </a:lnSpc>
              <a:spcBef>
                <a:spcPts val="1320"/>
              </a:spcBef>
            </a:pP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Quarter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1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(Q1):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Recorded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highest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total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sold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quantity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7,005,619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units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during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first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quarter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2020.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This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indicates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robust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sales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initial </a:t>
            </a:r>
            <a:r>
              <a:rPr sz="1400" spc="-3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months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of the </a:t>
            </a:r>
            <a:r>
              <a:rPr sz="1400" spc="-20" dirty="0">
                <a:solidFill>
                  <a:srgbClr val="0D0D0D"/>
                </a:solidFill>
                <a:latin typeface="Times New Roman"/>
                <a:cs typeface="Times New Roman"/>
              </a:rPr>
              <a:t>year.</a:t>
            </a:r>
            <a:endParaRPr sz="1400">
              <a:latin typeface="Times New Roman"/>
              <a:cs typeface="Times New Roman"/>
            </a:endParaRPr>
          </a:p>
          <a:p>
            <a:pPr marL="12700" marR="327025">
              <a:lnSpc>
                <a:spcPts val="1650"/>
              </a:lnSpc>
              <a:spcBef>
                <a:spcPts val="1270"/>
              </a:spcBef>
            </a:pP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Understanding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sales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trends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by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quarter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helps</a:t>
            </a:r>
            <a:r>
              <a:rPr sz="14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Atliq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predict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demand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fluctuations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plan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inventory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levels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accordingly.</a:t>
            </a:r>
            <a:r>
              <a:rPr sz="1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insight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that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Q1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had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highest </a:t>
            </a:r>
            <a:r>
              <a:rPr sz="1400" spc="-3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sales,</a:t>
            </a:r>
            <a:r>
              <a:rPr sz="1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Atliq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can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anticipate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similar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patterns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future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quarters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adjust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production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procurement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strategies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accordingly.</a:t>
            </a:r>
            <a:endParaRPr sz="1400">
              <a:latin typeface="Times New Roman"/>
              <a:cs typeface="Times New Roman"/>
            </a:endParaRPr>
          </a:p>
          <a:p>
            <a:pPr marL="12700" marR="5080" indent="44450">
              <a:lnSpc>
                <a:spcPts val="1650"/>
              </a:lnSpc>
              <a:spcBef>
                <a:spcPts val="1275"/>
              </a:spcBef>
            </a:pP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Knowing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which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quarter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experienced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highest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sales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enables</a:t>
            </a:r>
            <a:r>
              <a:rPr sz="14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Atliq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allocate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resources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D0D"/>
                </a:solidFill>
                <a:latin typeface="Times New Roman"/>
                <a:cs typeface="Times New Roman"/>
              </a:rPr>
              <a:t>effectively.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instance,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during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Q1,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when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sales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are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typically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high,</a:t>
            </a:r>
            <a:r>
              <a:rPr sz="14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Atliq </a:t>
            </a:r>
            <a:r>
              <a:rPr sz="1400" spc="-3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can ramp up production and ensure sufficient staffing to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meet demand.</a:t>
            </a:r>
            <a:endParaRPr sz="1400">
              <a:latin typeface="Times New Roman"/>
              <a:cs typeface="Times New Roman"/>
            </a:endParaRPr>
          </a:p>
          <a:p>
            <a:pPr marL="12700" marR="7620">
              <a:lnSpc>
                <a:spcPts val="1650"/>
              </a:lnSpc>
              <a:spcBef>
                <a:spcPts val="1270"/>
              </a:spcBef>
            </a:pP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tliq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can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align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marketing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efforts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high-sales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quarters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maximize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impact.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Promotions,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advertising,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product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launches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can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be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strategically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timed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coincide </a:t>
            </a:r>
            <a:r>
              <a:rPr sz="1400" spc="-3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with periods of high demand, driving sales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revenue growth.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4477" y="278866"/>
            <a:ext cx="799474" cy="780439"/>
          </a:xfrm>
          <a:prstGeom prst="rect">
            <a:avLst/>
          </a:prstGeom>
        </p:spPr>
      </p:pic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889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Conversion</a:t>
            </a:r>
            <a:r>
              <a:rPr spc="-10" dirty="0"/>
              <a:t> </a:t>
            </a:r>
            <a:r>
              <a:rPr spc="-15" dirty="0"/>
              <a:t>from</a:t>
            </a:r>
            <a:r>
              <a:rPr spc="-5" dirty="0"/>
              <a:t> Output to</a:t>
            </a:r>
            <a:r>
              <a:rPr spc="-50" dirty="0"/>
              <a:t> </a:t>
            </a:r>
            <a:r>
              <a:rPr spc="-15" dirty="0"/>
              <a:t>Visuals</a:t>
            </a:r>
          </a:p>
        </p:txBody>
      </p:sp>
      <p:grpSp>
        <p:nvGrpSpPr>
          <p:cNvPr id="33" name="object 33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34" name="object 34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1218247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82475" y="0"/>
                </a:lnTo>
                <a:lnTo>
                  <a:pt x="12182475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048" y="231278"/>
            <a:ext cx="11158728" cy="678521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22543" y="418447"/>
            <a:ext cx="6926580" cy="743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825"/>
              </a:lnSpc>
              <a:spcBef>
                <a:spcPts val="95"/>
              </a:spcBef>
            </a:pPr>
            <a:r>
              <a:rPr spc="-5" dirty="0">
                <a:solidFill>
                  <a:srgbClr val="FFFFFF"/>
                </a:solidFill>
              </a:rPr>
              <a:t>Channel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helped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to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bring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more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gross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sales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in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the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fiscal</a:t>
            </a:r>
          </a:p>
          <a:p>
            <a:pPr marR="144145" algn="ctr">
              <a:lnSpc>
                <a:spcPts val="2825"/>
              </a:lnSpc>
            </a:pPr>
            <a:r>
              <a:rPr spc="-5" dirty="0">
                <a:solidFill>
                  <a:srgbClr val="FFFFFF"/>
                </a:solidFill>
              </a:rPr>
              <a:t>year</a:t>
            </a:r>
            <a:r>
              <a:rPr spc="-6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2021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and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71145" y="1122747"/>
            <a:ext cx="395351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percentage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contribution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6822" y="2172914"/>
            <a:ext cx="5029200" cy="4169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with</a:t>
            </a:r>
            <a:r>
              <a:rPr sz="1400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gross_sales</a:t>
            </a:r>
            <a:r>
              <a:rPr sz="1400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as</a:t>
            </a:r>
            <a:r>
              <a:rPr sz="1400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(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64"/>
              </a:lnSpc>
              <a:spcBef>
                <a:spcPts val="124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select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c.channel</a:t>
            </a:r>
            <a:r>
              <a:rPr sz="1400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as</a:t>
            </a:r>
            <a:r>
              <a:rPr sz="1400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channel_,</a:t>
            </a:r>
            <a:endParaRPr sz="1400">
              <a:latin typeface="Times New Roman"/>
              <a:cs typeface="Times New Roman"/>
            </a:endParaRPr>
          </a:p>
          <a:p>
            <a:pPr marL="12700" marR="845185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round(sum(a.sold_quantity</a:t>
            </a:r>
            <a:r>
              <a:rPr sz="1400" spc="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*</a:t>
            </a:r>
            <a:r>
              <a:rPr sz="1400" spc="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b.gross_price)/1000000,2)</a:t>
            </a:r>
            <a:r>
              <a:rPr sz="1400" spc="4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as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gross_sales_million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from fact_sales_monthly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as a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left join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fact_gross_price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as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  <a:p>
            <a:pPr marL="12700" marR="2407285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on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a.product_code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=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b.product_code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and a.fiscal_year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= b.fiscal_year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left</a:t>
            </a:r>
            <a:r>
              <a:rPr sz="1400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join dim_customer as c</a:t>
            </a:r>
            <a:endParaRPr sz="1400">
              <a:latin typeface="Times New Roman"/>
              <a:cs typeface="Times New Roman"/>
            </a:endParaRPr>
          </a:p>
          <a:p>
            <a:pPr marL="12700" marR="2200275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on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a.customer_code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=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c.customer_code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where a.fiscal_year</a:t>
            </a:r>
            <a:r>
              <a:rPr sz="1400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= 2021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group</a:t>
            </a:r>
            <a:r>
              <a:rPr sz="1400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by</a:t>
            </a:r>
            <a:r>
              <a:rPr sz="1400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channel_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  <a:spcBef>
                <a:spcPts val="60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select</a:t>
            </a:r>
            <a:r>
              <a:rPr sz="1400" spc="5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channel_,concat('$',gross_sales_million)</a:t>
            </a:r>
            <a:r>
              <a:rPr sz="1400" spc="6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as</a:t>
            </a:r>
            <a:r>
              <a:rPr sz="1400" spc="6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gross_sales_million,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concat(round(gross_sales_million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/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sum(gross_sales_million) 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over()*100,2),'%') as percentage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from</a:t>
            </a:r>
            <a:r>
              <a:rPr sz="1400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gross_sales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order</a:t>
            </a:r>
            <a:r>
              <a:rPr sz="1400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by percentage</a:t>
            </a:r>
            <a:r>
              <a:rPr sz="1400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desc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04477" y="278866"/>
            <a:ext cx="11563985" cy="6757670"/>
            <a:chOff x="704477" y="278866"/>
            <a:chExt cx="11563985" cy="675767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7645" y="3667117"/>
              <a:ext cx="4815884" cy="15418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477" y="278866"/>
              <a:ext cx="799474" cy="7804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11731" y="6179752"/>
              <a:ext cx="856580" cy="85658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13" name="object 13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1218247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82475" y="0"/>
                </a:lnTo>
                <a:lnTo>
                  <a:pt x="12182475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8600" y="231278"/>
            <a:ext cx="12182475" cy="6852920"/>
            <a:chOff x="228600" y="231278"/>
            <a:chExt cx="12182475" cy="6852920"/>
          </a:xfrm>
        </p:grpSpPr>
        <p:sp>
          <p:nvSpPr>
            <p:cNvPr id="5" name="object 5"/>
            <p:cNvSpPr/>
            <p:nvPr/>
          </p:nvSpPr>
          <p:spPr>
            <a:xfrm>
              <a:off x="228600" y="231278"/>
              <a:ext cx="12182475" cy="6852920"/>
            </a:xfrm>
            <a:custGeom>
              <a:avLst/>
              <a:gdLst/>
              <a:ahLst/>
              <a:cxnLst/>
              <a:rect l="l" t="t" r="r" b="b"/>
              <a:pathLst>
                <a:path w="12182475" h="6852920">
                  <a:moveTo>
                    <a:pt x="12182475" y="6852642"/>
                  </a:moveTo>
                  <a:lnTo>
                    <a:pt x="0" y="6852642"/>
                  </a:lnTo>
                  <a:lnTo>
                    <a:pt x="0" y="0"/>
                  </a:lnTo>
                  <a:lnTo>
                    <a:pt x="12182475" y="0"/>
                  </a:lnTo>
                  <a:lnTo>
                    <a:pt x="12182475" y="6852642"/>
                  </a:lnTo>
                  <a:close/>
                </a:path>
              </a:pathLst>
            </a:custGeom>
            <a:solidFill>
              <a:srgbClr val="FFFFFF">
                <a:alpha val="16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9704" y="1347216"/>
              <a:ext cx="11710670" cy="4535805"/>
            </a:xfrm>
            <a:custGeom>
              <a:avLst/>
              <a:gdLst/>
              <a:ahLst/>
              <a:cxnLst/>
              <a:rect l="l" t="t" r="r" b="b"/>
              <a:pathLst>
                <a:path w="11710670" h="4535805">
                  <a:moveTo>
                    <a:pt x="11710416" y="4535424"/>
                  </a:moveTo>
                  <a:lnTo>
                    <a:pt x="0" y="4535424"/>
                  </a:lnTo>
                  <a:lnTo>
                    <a:pt x="0" y="0"/>
                  </a:lnTo>
                  <a:lnTo>
                    <a:pt x="11710416" y="0"/>
                  </a:lnTo>
                  <a:lnTo>
                    <a:pt x="11710416" y="92792"/>
                  </a:lnTo>
                  <a:lnTo>
                    <a:pt x="376923" y="92792"/>
                  </a:lnTo>
                  <a:lnTo>
                    <a:pt x="362896" y="93135"/>
                  </a:lnTo>
                  <a:lnTo>
                    <a:pt x="321220" y="98279"/>
                  </a:lnTo>
                  <a:lnTo>
                    <a:pt x="280747" y="109475"/>
                  </a:lnTo>
                  <a:lnTo>
                    <a:pt x="242325" y="126504"/>
                  </a:lnTo>
                  <a:lnTo>
                    <a:pt x="206820" y="148990"/>
                  </a:lnTo>
                  <a:lnTo>
                    <a:pt x="175025" y="176421"/>
                  </a:lnTo>
                  <a:lnTo>
                    <a:pt x="147594" y="208216"/>
                  </a:lnTo>
                  <a:lnTo>
                    <a:pt x="125108" y="243721"/>
                  </a:lnTo>
                  <a:lnTo>
                    <a:pt x="108080" y="282143"/>
                  </a:lnTo>
                  <a:lnTo>
                    <a:pt x="96883" y="322615"/>
                  </a:lnTo>
                  <a:lnTo>
                    <a:pt x="91739" y="364292"/>
                  </a:lnTo>
                  <a:lnTo>
                    <a:pt x="91396" y="378319"/>
                  </a:lnTo>
                  <a:lnTo>
                    <a:pt x="91396" y="4023544"/>
                  </a:lnTo>
                  <a:lnTo>
                    <a:pt x="94482" y="4065422"/>
                  </a:lnTo>
                  <a:lnTo>
                    <a:pt x="103688" y="4106428"/>
                  </a:lnTo>
                  <a:lnTo>
                    <a:pt x="118815" y="4145638"/>
                  </a:lnTo>
                  <a:lnTo>
                    <a:pt x="139516" y="4182174"/>
                  </a:lnTo>
                  <a:lnTo>
                    <a:pt x="165349" y="4215280"/>
                  </a:lnTo>
                  <a:lnTo>
                    <a:pt x="195785" y="4244261"/>
                  </a:lnTo>
                  <a:lnTo>
                    <a:pt x="230147" y="4268458"/>
                  </a:lnTo>
                  <a:lnTo>
                    <a:pt x="267657" y="4287336"/>
                  </a:lnTo>
                  <a:lnTo>
                    <a:pt x="307529" y="4300511"/>
                  </a:lnTo>
                  <a:lnTo>
                    <a:pt x="348936" y="4307699"/>
                  </a:lnTo>
                  <a:lnTo>
                    <a:pt x="376923" y="4309071"/>
                  </a:lnTo>
                  <a:lnTo>
                    <a:pt x="11710416" y="4309071"/>
                  </a:lnTo>
                  <a:lnTo>
                    <a:pt x="11710416" y="4535424"/>
                  </a:lnTo>
                  <a:close/>
                </a:path>
                <a:path w="11710670" h="4535805">
                  <a:moveTo>
                    <a:pt x="11710416" y="4309071"/>
                  </a:moveTo>
                  <a:lnTo>
                    <a:pt x="11198388" y="4309071"/>
                  </a:lnTo>
                  <a:lnTo>
                    <a:pt x="11212414" y="4308728"/>
                  </a:lnTo>
                  <a:lnTo>
                    <a:pt x="11226374" y="4307699"/>
                  </a:lnTo>
                  <a:lnTo>
                    <a:pt x="11267781" y="4300511"/>
                  </a:lnTo>
                  <a:lnTo>
                    <a:pt x="11307653" y="4287336"/>
                  </a:lnTo>
                  <a:lnTo>
                    <a:pt x="11345162" y="4268458"/>
                  </a:lnTo>
                  <a:lnTo>
                    <a:pt x="11379525" y="4244261"/>
                  </a:lnTo>
                  <a:lnTo>
                    <a:pt x="11409961" y="4215280"/>
                  </a:lnTo>
                  <a:lnTo>
                    <a:pt x="11435794" y="4182174"/>
                  </a:lnTo>
                  <a:lnTo>
                    <a:pt x="11456494" y="4145638"/>
                  </a:lnTo>
                  <a:lnTo>
                    <a:pt x="11471621" y="4106428"/>
                  </a:lnTo>
                  <a:lnTo>
                    <a:pt x="11480827" y="4065422"/>
                  </a:lnTo>
                  <a:lnTo>
                    <a:pt x="11483914" y="4023544"/>
                  </a:lnTo>
                  <a:lnTo>
                    <a:pt x="11483914" y="378319"/>
                  </a:lnTo>
                  <a:lnTo>
                    <a:pt x="11480827" y="336440"/>
                  </a:lnTo>
                  <a:lnTo>
                    <a:pt x="11471622" y="295434"/>
                  </a:lnTo>
                  <a:lnTo>
                    <a:pt x="11456493" y="256224"/>
                  </a:lnTo>
                  <a:lnTo>
                    <a:pt x="11435793" y="219689"/>
                  </a:lnTo>
                  <a:lnTo>
                    <a:pt x="11409961" y="186582"/>
                  </a:lnTo>
                  <a:lnTo>
                    <a:pt x="11379525" y="157601"/>
                  </a:lnTo>
                  <a:lnTo>
                    <a:pt x="11345163" y="133404"/>
                  </a:lnTo>
                  <a:lnTo>
                    <a:pt x="11307653" y="114527"/>
                  </a:lnTo>
                  <a:lnTo>
                    <a:pt x="11267781" y="101351"/>
                  </a:lnTo>
                  <a:lnTo>
                    <a:pt x="11226374" y="94164"/>
                  </a:lnTo>
                  <a:lnTo>
                    <a:pt x="11198388" y="92792"/>
                  </a:lnTo>
                  <a:lnTo>
                    <a:pt x="11710416" y="92792"/>
                  </a:lnTo>
                  <a:lnTo>
                    <a:pt x="11710416" y="4309071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5859" y="1444767"/>
              <a:ext cx="11383010" cy="4206875"/>
            </a:xfrm>
            <a:custGeom>
              <a:avLst/>
              <a:gdLst/>
              <a:ahLst/>
              <a:cxnLst/>
              <a:rect l="l" t="t" r="r" b="b"/>
              <a:pathLst>
                <a:path w="11383010" h="4206875">
                  <a:moveTo>
                    <a:pt x="0" y="3925993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11102232" y="0"/>
                  </a:lnTo>
                  <a:lnTo>
                    <a:pt x="11143429" y="3038"/>
                  </a:lnTo>
                  <a:lnTo>
                    <a:pt x="11183734" y="12089"/>
                  </a:lnTo>
                  <a:lnTo>
                    <a:pt x="11222274" y="26956"/>
                  </a:lnTo>
                  <a:lnTo>
                    <a:pt x="11258217" y="47317"/>
                  </a:lnTo>
                  <a:lnTo>
                    <a:pt x="11290784" y="72732"/>
                  </a:lnTo>
                  <a:lnTo>
                    <a:pt x="11319269" y="102650"/>
                  </a:lnTo>
                  <a:lnTo>
                    <a:pt x="11343054" y="136424"/>
                  </a:lnTo>
                  <a:lnTo>
                    <a:pt x="11361626" y="173322"/>
                  </a:lnTo>
                  <a:lnTo>
                    <a:pt x="11374585" y="212546"/>
                  </a:lnTo>
                  <a:lnTo>
                    <a:pt x="11381649" y="253247"/>
                  </a:lnTo>
                  <a:lnTo>
                    <a:pt x="11383000" y="280767"/>
                  </a:lnTo>
                  <a:lnTo>
                    <a:pt x="11383000" y="3925993"/>
                  </a:lnTo>
                  <a:lnTo>
                    <a:pt x="11379962" y="3967190"/>
                  </a:lnTo>
                  <a:lnTo>
                    <a:pt x="11370910" y="4007495"/>
                  </a:lnTo>
                  <a:lnTo>
                    <a:pt x="11356042" y="4046036"/>
                  </a:lnTo>
                  <a:lnTo>
                    <a:pt x="11335679" y="4081978"/>
                  </a:lnTo>
                  <a:lnTo>
                    <a:pt x="11310266" y="4114545"/>
                  </a:lnTo>
                  <a:lnTo>
                    <a:pt x="11280349" y="4143029"/>
                  </a:lnTo>
                  <a:lnTo>
                    <a:pt x="11246574" y="4166815"/>
                  </a:lnTo>
                  <a:lnTo>
                    <a:pt x="11209675" y="4185388"/>
                  </a:lnTo>
                  <a:lnTo>
                    <a:pt x="11170453" y="4198346"/>
                  </a:lnTo>
                  <a:lnTo>
                    <a:pt x="11129752" y="4205408"/>
                  </a:lnTo>
                  <a:lnTo>
                    <a:pt x="11102232" y="4206761"/>
                  </a:lnTo>
                  <a:lnTo>
                    <a:pt x="280767" y="4206761"/>
                  </a:lnTo>
                  <a:lnTo>
                    <a:pt x="239570" y="4203722"/>
                  </a:lnTo>
                  <a:lnTo>
                    <a:pt x="199265" y="4194670"/>
                  </a:lnTo>
                  <a:lnTo>
                    <a:pt x="160724" y="4179804"/>
                  </a:lnTo>
                  <a:lnTo>
                    <a:pt x="124781" y="4159442"/>
                  </a:lnTo>
                  <a:lnTo>
                    <a:pt x="92215" y="4134028"/>
                  </a:lnTo>
                  <a:lnTo>
                    <a:pt x="63731" y="4104110"/>
                  </a:lnTo>
                  <a:lnTo>
                    <a:pt x="39945" y="4070336"/>
                  </a:lnTo>
                  <a:lnTo>
                    <a:pt x="21372" y="4033437"/>
                  </a:lnTo>
                  <a:lnTo>
                    <a:pt x="8414" y="3994213"/>
                  </a:lnTo>
                  <a:lnTo>
                    <a:pt x="1351" y="3953513"/>
                  </a:lnTo>
                  <a:lnTo>
                    <a:pt x="0" y="3925993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08748" y="1541519"/>
            <a:ext cx="11136630" cy="2327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8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Domain:</a:t>
            </a:r>
            <a:r>
              <a:rPr sz="1800" b="1" spc="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Consumer</a:t>
            </a:r>
            <a:r>
              <a:rPr sz="18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Goods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|</a:t>
            </a:r>
            <a:r>
              <a:rPr sz="18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Function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: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Executive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Management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65405" marR="57785" algn="ctr">
              <a:lnSpc>
                <a:spcPts val="2020"/>
              </a:lnSpc>
              <a:spcBef>
                <a:spcPts val="1570"/>
              </a:spcBef>
            </a:pP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Atliq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Hardwares</a:t>
            </a:r>
            <a:r>
              <a:rPr sz="18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(imaginary</a:t>
            </a:r>
            <a:r>
              <a:rPr sz="18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company)</a:t>
            </a:r>
            <a:r>
              <a:rPr sz="18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is</a:t>
            </a:r>
            <a:r>
              <a:rPr sz="18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one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of</a:t>
            </a:r>
            <a:r>
              <a:rPr sz="18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the</a:t>
            </a:r>
            <a:r>
              <a:rPr sz="18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leading</a:t>
            </a:r>
            <a:r>
              <a:rPr sz="18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computer</a:t>
            </a:r>
            <a:r>
              <a:rPr sz="18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hardware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producers</a:t>
            </a:r>
            <a:r>
              <a:rPr sz="18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in</a:t>
            </a:r>
            <a:r>
              <a:rPr sz="18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India</a:t>
            </a:r>
            <a:r>
              <a:rPr sz="18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and</a:t>
            </a:r>
            <a:r>
              <a:rPr sz="18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well</a:t>
            </a:r>
            <a:r>
              <a:rPr sz="18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expanded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in </a:t>
            </a:r>
            <a:r>
              <a:rPr sz="1800" spc="-434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other</a:t>
            </a:r>
            <a:r>
              <a:rPr sz="1800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countries too.</a:t>
            </a:r>
            <a:endParaRPr sz="1800">
              <a:latin typeface="Times New Roman"/>
              <a:cs typeface="Times New Roman"/>
            </a:endParaRPr>
          </a:p>
          <a:p>
            <a:pPr marL="12065" marR="5080" algn="ctr">
              <a:lnSpc>
                <a:spcPts val="2020"/>
              </a:lnSpc>
              <a:spcBef>
                <a:spcPts val="10"/>
              </a:spcBef>
            </a:pPr>
            <a:r>
              <a:rPr sz="1800" spc="-15" dirty="0">
                <a:solidFill>
                  <a:srgbClr val="252423"/>
                </a:solidFill>
                <a:latin typeface="Times New Roman"/>
                <a:cs typeface="Times New Roman"/>
              </a:rPr>
              <a:t>However,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the</a:t>
            </a:r>
            <a:r>
              <a:rPr sz="18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management</a:t>
            </a:r>
            <a:r>
              <a:rPr sz="18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noticed</a:t>
            </a:r>
            <a:r>
              <a:rPr sz="18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that</a:t>
            </a:r>
            <a:r>
              <a:rPr sz="18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they</a:t>
            </a:r>
            <a:r>
              <a:rPr sz="18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do</a:t>
            </a:r>
            <a:r>
              <a:rPr sz="18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not</a:t>
            </a:r>
            <a:r>
              <a:rPr sz="18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get</a:t>
            </a:r>
            <a:r>
              <a:rPr sz="18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enough</a:t>
            </a:r>
            <a:r>
              <a:rPr sz="18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insights</a:t>
            </a:r>
            <a:r>
              <a:rPr sz="18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to</a:t>
            </a:r>
            <a:r>
              <a:rPr sz="18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make</a:t>
            </a:r>
            <a:r>
              <a:rPr sz="18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quick</a:t>
            </a:r>
            <a:r>
              <a:rPr sz="18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and</a:t>
            </a:r>
            <a:r>
              <a:rPr sz="18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smart</a:t>
            </a:r>
            <a:r>
              <a:rPr sz="18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data-informed</a:t>
            </a:r>
            <a:r>
              <a:rPr sz="18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decisions. </a:t>
            </a:r>
            <a:r>
              <a:rPr sz="1800" spc="-434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They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want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to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expand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their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data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analytics</a:t>
            </a:r>
            <a:r>
              <a:rPr sz="18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team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by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adding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several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junior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data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analysts.</a:t>
            </a:r>
            <a:r>
              <a:rPr sz="1800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252423"/>
                </a:solidFill>
                <a:latin typeface="Times New Roman"/>
                <a:cs typeface="Times New Roman"/>
              </a:rPr>
              <a:t>Tony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Sharma,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their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data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analytics </a:t>
            </a:r>
            <a:r>
              <a:rPr sz="18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director</a:t>
            </a:r>
            <a:r>
              <a:rPr sz="18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wanted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to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hire</a:t>
            </a:r>
            <a:r>
              <a:rPr sz="18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someone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who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is</a:t>
            </a:r>
            <a:r>
              <a:rPr sz="18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good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at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both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tech</a:t>
            </a:r>
            <a:r>
              <a:rPr sz="18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and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soft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skills.</a:t>
            </a:r>
            <a:r>
              <a:rPr sz="18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Hence,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he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decided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to</a:t>
            </a:r>
            <a:r>
              <a:rPr sz="18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conduct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a</a:t>
            </a:r>
            <a:r>
              <a:rPr sz="18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SQL</a:t>
            </a:r>
            <a:r>
              <a:rPr sz="1800" spc="-6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challenge </a:t>
            </a:r>
            <a:r>
              <a:rPr sz="18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52423"/>
                </a:solidFill>
                <a:latin typeface="Times New Roman"/>
                <a:cs typeface="Times New Roman"/>
              </a:rPr>
              <a:t>which will help him understand both the skills.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04477" y="234696"/>
            <a:ext cx="11563985" cy="6802120"/>
            <a:chOff x="704477" y="234696"/>
            <a:chExt cx="11563985" cy="680212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477" y="278866"/>
              <a:ext cx="799474" cy="7804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11731" y="6179752"/>
              <a:ext cx="856580" cy="8565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981200" y="234696"/>
              <a:ext cx="10086340" cy="1213485"/>
            </a:xfrm>
            <a:custGeom>
              <a:avLst/>
              <a:gdLst/>
              <a:ahLst/>
              <a:cxnLst/>
              <a:rect l="l" t="t" r="r" b="b"/>
              <a:pathLst>
                <a:path w="10086340" h="1213485">
                  <a:moveTo>
                    <a:pt x="10085832" y="1213104"/>
                  </a:moveTo>
                  <a:lnTo>
                    <a:pt x="0" y="1213104"/>
                  </a:lnTo>
                  <a:lnTo>
                    <a:pt x="0" y="0"/>
                  </a:lnTo>
                  <a:lnTo>
                    <a:pt x="10085832" y="0"/>
                  </a:lnTo>
                  <a:lnTo>
                    <a:pt x="10085832" y="101275"/>
                  </a:lnTo>
                  <a:lnTo>
                    <a:pt x="379333" y="101275"/>
                  </a:lnTo>
                  <a:lnTo>
                    <a:pt x="365773" y="101607"/>
                  </a:lnTo>
                  <a:lnTo>
                    <a:pt x="325486" y="106579"/>
                  </a:lnTo>
                  <a:lnTo>
                    <a:pt x="286362" y="117403"/>
                  </a:lnTo>
                  <a:lnTo>
                    <a:pt x="249221" y="133863"/>
                  </a:lnTo>
                  <a:lnTo>
                    <a:pt x="214900" y="155600"/>
                  </a:lnTo>
                  <a:lnTo>
                    <a:pt x="184165" y="182117"/>
                  </a:lnTo>
                  <a:lnTo>
                    <a:pt x="157648" y="212852"/>
                  </a:lnTo>
                  <a:lnTo>
                    <a:pt x="135911" y="247173"/>
                  </a:lnTo>
                  <a:lnTo>
                    <a:pt x="119450" y="284315"/>
                  </a:lnTo>
                  <a:lnTo>
                    <a:pt x="108627" y="323438"/>
                  </a:lnTo>
                  <a:lnTo>
                    <a:pt x="103655" y="363725"/>
                  </a:lnTo>
                  <a:lnTo>
                    <a:pt x="103323" y="377285"/>
                  </a:lnTo>
                  <a:lnTo>
                    <a:pt x="103323" y="700882"/>
                  </a:lnTo>
                  <a:lnTo>
                    <a:pt x="106307" y="741365"/>
                  </a:lnTo>
                  <a:lnTo>
                    <a:pt x="115205" y="781004"/>
                  </a:lnTo>
                  <a:lnTo>
                    <a:pt x="129828" y="818906"/>
                  </a:lnTo>
                  <a:lnTo>
                    <a:pt x="149839" y="854224"/>
                  </a:lnTo>
                  <a:lnTo>
                    <a:pt x="174811" y="886227"/>
                  </a:lnTo>
                  <a:lnTo>
                    <a:pt x="204232" y="914242"/>
                  </a:lnTo>
                  <a:lnTo>
                    <a:pt x="237448" y="937633"/>
                  </a:lnTo>
                  <a:lnTo>
                    <a:pt x="273708" y="955881"/>
                  </a:lnTo>
                  <a:lnTo>
                    <a:pt x="312251" y="968617"/>
                  </a:lnTo>
                  <a:lnTo>
                    <a:pt x="352279" y="975565"/>
                  </a:lnTo>
                  <a:lnTo>
                    <a:pt x="379333" y="976891"/>
                  </a:lnTo>
                  <a:lnTo>
                    <a:pt x="10085832" y="976891"/>
                  </a:lnTo>
                  <a:lnTo>
                    <a:pt x="10085832" y="1213104"/>
                  </a:lnTo>
                  <a:close/>
                </a:path>
                <a:path w="10086340" h="1213485">
                  <a:moveTo>
                    <a:pt x="10085832" y="976891"/>
                  </a:moveTo>
                  <a:lnTo>
                    <a:pt x="9573295" y="976891"/>
                  </a:lnTo>
                  <a:lnTo>
                    <a:pt x="9586854" y="976559"/>
                  </a:lnTo>
                  <a:lnTo>
                    <a:pt x="9600348" y="975565"/>
                  </a:lnTo>
                  <a:lnTo>
                    <a:pt x="9640374" y="968617"/>
                  </a:lnTo>
                  <a:lnTo>
                    <a:pt x="9678917" y="955881"/>
                  </a:lnTo>
                  <a:lnTo>
                    <a:pt x="9715177" y="937633"/>
                  </a:lnTo>
                  <a:lnTo>
                    <a:pt x="9748395" y="914242"/>
                  </a:lnTo>
                  <a:lnTo>
                    <a:pt x="9777816" y="886227"/>
                  </a:lnTo>
                  <a:lnTo>
                    <a:pt x="9802787" y="854224"/>
                  </a:lnTo>
                  <a:lnTo>
                    <a:pt x="9822798" y="818906"/>
                  </a:lnTo>
                  <a:lnTo>
                    <a:pt x="9837421" y="781004"/>
                  </a:lnTo>
                  <a:lnTo>
                    <a:pt x="9846320" y="741365"/>
                  </a:lnTo>
                  <a:lnTo>
                    <a:pt x="9849304" y="700882"/>
                  </a:lnTo>
                  <a:lnTo>
                    <a:pt x="9849304" y="377285"/>
                  </a:lnTo>
                  <a:lnTo>
                    <a:pt x="9846320" y="336802"/>
                  </a:lnTo>
                  <a:lnTo>
                    <a:pt x="9837421" y="297162"/>
                  </a:lnTo>
                  <a:lnTo>
                    <a:pt x="9822797" y="259260"/>
                  </a:lnTo>
                  <a:lnTo>
                    <a:pt x="9802786" y="223942"/>
                  </a:lnTo>
                  <a:lnTo>
                    <a:pt x="9777815" y="191939"/>
                  </a:lnTo>
                  <a:lnTo>
                    <a:pt x="9748394" y="163924"/>
                  </a:lnTo>
                  <a:lnTo>
                    <a:pt x="9715177" y="140534"/>
                  </a:lnTo>
                  <a:lnTo>
                    <a:pt x="9678917" y="122285"/>
                  </a:lnTo>
                  <a:lnTo>
                    <a:pt x="9640374" y="109549"/>
                  </a:lnTo>
                  <a:lnTo>
                    <a:pt x="9600347" y="102601"/>
                  </a:lnTo>
                  <a:lnTo>
                    <a:pt x="9573295" y="101275"/>
                  </a:lnTo>
                  <a:lnTo>
                    <a:pt x="10085832" y="101275"/>
                  </a:lnTo>
                  <a:lnTo>
                    <a:pt x="10085832" y="976891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79765" y="331297"/>
              <a:ext cx="9755505" cy="885190"/>
            </a:xfrm>
            <a:custGeom>
              <a:avLst/>
              <a:gdLst/>
              <a:ahLst/>
              <a:cxnLst/>
              <a:rect l="l" t="t" r="r" b="b"/>
              <a:pathLst>
                <a:path w="9755505" h="885190">
                  <a:moveTo>
                    <a:pt x="9481622" y="884963"/>
                  </a:moveTo>
                  <a:lnTo>
                    <a:pt x="273875" y="884963"/>
                  </a:lnTo>
                  <a:lnTo>
                    <a:pt x="232769" y="880915"/>
                  </a:lnTo>
                  <a:lnTo>
                    <a:pt x="192694" y="870876"/>
                  </a:lnTo>
                  <a:lnTo>
                    <a:pt x="154533" y="855070"/>
                  </a:lnTo>
                  <a:lnTo>
                    <a:pt x="119097" y="833830"/>
                  </a:lnTo>
                  <a:lnTo>
                    <a:pt x="87168" y="807627"/>
                  </a:lnTo>
                  <a:lnTo>
                    <a:pt x="59424" y="777016"/>
                  </a:lnTo>
                  <a:lnTo>
                    <a:pt x="36476" y="742672"/>
                  </a:lnTo>
                  <a:lnTo>
                    <a:pt x="18812" y="705325"/>
                  </a:lnTo>
                  <a:lnTo>
                    <a:pt x="6822" y="665799"/>
                  </a:lnTo>
                  <a:lnTo>
                    <a:pt x="760" y="624933"/>
                  </a:lnTo>
                  <a:lnTo>
                    <a:pt x="0" y="604280"/>
                  </a:lnTo>
                  <a:lnTo>
                    <a:pt x="84" y="273791"/>
                  </a:lnTo>
                  <a:lnTo>
                    <a:pt x="4133" y="232684"/>
                  </a:lnTo>
                  <a:lnTo>
                    <a:pt x="14171" y="192609"/>
                  </a:lnTo>
                  <a:lnTo>
                    <a:pt x="29978" y="154448"/>
                  </a:lnTo>
                  <a:lnTo>
                    <a:pt x="51217" y="119013"/>
                  </a:lnTo>
                  <a:lnTo>
                    <a:pt x="77421" y="87083"/>
                  </a:lnTo>
                  <a:lnTo>
                    <a:pt x="108032" y="59339"/>
                  </a:lnTo>
                  <a:lnTo>
                    <a:pt x="142376" y="36391"/>
                  </a:lnTo>
                  <a:lnTo>
                    <a:pt x="179722" y="18728"/>
                  </a:lnTo>
                  <a:lnTo>
                    <a:pt x="219249" y="6737"/>
                  </a:lnTo>
                  <a:lnTo>
                    <a:pt x="260115" y="675"/>
                  </a:lnTo>
                  <a:lnTo>
                    <a:pt x="273875" y="0"/>
                  </a:lnTo>
                  <a:lnTo>
                    <a:pt x="9481622" y="0"/>
                  </a:lnTo>
                  <a:lnTo>
                    <a:pt x="9522727" y="4048"/>
                  </a:lnTo>
                  <a:lnTo>
                    <a:pt x="9562802" y="14086"/>
                  </a:lnTo>
                  <a:lnTo>
                    <a:pt x="9600964" y="29893"/>
                  </a:lnTo>
                  <a:lnTo>
                    <a:pt x="9636399" y="51132"/>
                  </a:lnTo>
                  <a:lnTo>
                    <a:pt x="9668328" y="77336"/>
                  </a:lnTo>
                  <a:lnTo>
                    <a:pt x="9696073" y="107947"/>
                  </a:lnTo>
                  <a:lnTo>
                    <a:pt x="9719020" y="142291"/>
                  </a:lnTo>
                  <a:lnTo>
                    <a:pt x="9736684" y="179638"/>
                  </a:lnTo>
                  <a:lnTo>
                    <a:pt x="9748674" y="219164"/>
                  </a:lnTo>
                  <a:lnTo>
                    <a:pt x="9754737" y="260030"/>
                  </a:lnTo>
                  <a:lnTo>
                    <a:pt x="9755413" y="273791"/>
                  </a:lnTo>
                  <a:lnTo>
                    <a:pt x="9755413" y="611172"/>
                  </a:lnTo>
                  <a:lnTo>
                    <a:pt x="9751364" y="652278"/>
                  </a:lnTo>
                  <a:lnTo>
                    <a:pt x="9741326" y="692354"/>
                  </a:lnTo>
                  <a:lnTo>
                    <a:pt x="9725518" y="730515"/>
                  </a:lnTo>
                  <a:lnTo>
                    <a:pt x="9704279" y="765950"/>
                  </a:lnTo>
                  <a:lnTo>
                    <a:pt x="9678075" y="797880"/>
                  </a:lnTo>
                  <a:lnTo>
                    <a:pt x="9647464" y="825624"/>
                  </a:lnTo>
                  <a:lnTo>
                    <a:pt x="9613121" y="848572"/>
                  </a:lnTo>
                  <a:lnTo>
                    <a:pt x="9575773" y="866235"/>
                  </a:lnTo>
                  <a:lnTo>
                    <a:pt x="9536247" y="878225"/>
                  </a:lnTo>
                  <a:lnTo>
                    <a:pt x="9495382" y="884287"/>
                  </a:lnTo>
                  <a:lnTo>
                    <a:pt x="9481622" y="884963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79765" y="331213"/>
              <a:ext cx="9755505" cy="885190"/>
            </a:xfrm>
            <a:custGeom>
              <a:avLst/>
              <a:gdLst/>
              <a:ahLst/>
              <a:cxnLst/>
              <a:rect l="l" t="t" r="r" b="b"/>
              <a:pathLst>
                <a:path w="9755505" h="885190">
                  <a:moveTo>
                    <a:pt x="0" y="604364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9474729" y="0"/>
                  </a:lnTo>
                  <a:lnTo>
                    <a:pt x="9515926" y="3038"/>
                  </a:lnTo>
                  <a:lnTo>
                    <a:pt x="9556232" y="12089"/>
                  </a:lnTo>
                  <a:lnTo>
                    <a:pt x="9594773" y="26956"/>
                  </a:lnTo>
                  <a:lnTo>
                    <a:pt x="9630714" y="47317"/>
                  </a:lnTo>
                  <a:lnTo>
                    <a:pt x="9663281" y="72732"/>
                  </a:lnTo>
                  <a:lnTo>
                    <a:pt x="9691765" y="102650"/>
                  </a:lnTo>
                  <a:lnTo>
                    <a:pt x="9715551" y="136424"/>
                  </a:lnTo>
                  <a:lnTo>
                    <a:pt x="9734124" y="173322"/>
                  </a:lnTo>
                  <a:lnTo>
                    <a:pt x="9747083" y="212546"/>
                  </a:lnTo>
                  <a:lnTo>
                    <a:pt x="9754145" y="253247"/>
                  </a:lnTo>
                  <a:lnTo>
                    <a:pt x="9755497" y="280767"/>
                  </a:lnTo>
                  <a:lnTo>
                    <a:pt x="9755497" y="604364"/>
                  </a:lnTo>
                  <a:lnTo>
                    <a:pt x="9752458" y="645562"/>
                  </a:lnTo>
                  <a:lnTo>
                    <a:pt x="9743408" y="685867"/>
                  </a:lnTo>
                  <a:lnTo>
                    <a:pt x="9728540" y="724408"/>
                  </a:lnTo>
                  <a:lnTo>
                    <a:pt x="9708178" y="760351"/>
                  </a:lnTo>
                  <a:lnTo>
                    <a:pt x="9682764" y="792917"/>
                  </a:lnTo>
                  <a:lnTo>
                    <a:pt x="9652846" y="821401"/>
                  </a:lnTo>
                  <a:lnTo>
                    <a:pt x="9619072" y="845187"/>
                  </a:lnTo>
                  <a:lnTo>
                    <a:pt x="9582173" y="863760"/>
                  </a:lnTo>
                  <a:lnTo>
                    <a:pt x="9542949" y="876718"/>
                  </a:lnTo>
                  <a:lnTo>
                    <a:pt x="9502249" y="883780"/>
                  </a:lnTo>
                  <a:lnTo>
                    <a:pt x="9474729" y="885132"/>
                  </a:lnTo>
                  <a:lnTo>
                    <a:pt x="280767" y="885132"/>
                  </a:lnTo>
                  <a:lnTo>
                    <a:pt x="239570" y="882094"/>
                  </a:lnTo>
                  <a:lnTo>
                    <a:pt x="199265" y="873043"/>
                  </a:lnTo>
                  <a:lnTo>
                    <a:pt x="160724" y="858176"/>
                  </a:lnTo>
                  <a:lnTo>
                    <a:pt x="124781" y="837814"/>
                  </a:lnTo>
                  <a:lnTo>
                    <a:pt x="92215" y="812400"/>
                  </a:lnTo>
                  <a:lnTo>
                    <a:pt x="63731" y="782482"/>
                  </a:lnTo>
                  <a:lnTo>
                    <a:pt x="39945" y="748708"/>
                  </a:lnTo>
                  <a:lnTo>
                    <a:pt x="21372" y="711810"/>
                  </a:lnTo>
                  <a:lnTo>
                    <a:pt x="8414" y="672586"/>
                  </a:lnTo>
                  <a:lnTo>
                    <a:pt x="1351" y="631885"/>
                  </a:lnTo>
                  <a:lnTo>
                    <a:pt x="0" y="604364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576962" y="415306"/>
            <a:ext cx="2780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Int</a:t>
            </a:r>
            <a:r>
              <a:rPr sz="4000" spc="-80" dirty="0">
                <a:solidFill>
                  <a:srgbClr val="FFFFFF"/>
                </a:solidFill>
              </a:rPr>
              <a:t>r</a:t>
            </a:r>
            <a:r>
              <a:rPr sz="4000" spc="-5" dirty="0">
                <a:solidFill>
                  <a:srgbClr val="FFFFFF"/>
                </a:solidFill>
              </a:rPr>
              <a:t>oduction</a:t>
            </a:r>
            <a:endParaRPr sz="4000"/>
          </a:p>
        </p:txBody>
      </p:sp>
      <p:grpSp>
        <p:nvGrpSpPr>
          <p:cNvPr id="16" name="object 16"/>
          <p:cNvGrpSpPr/>
          <p:nvPr/>
        </p:nvGrpSpPr>
        <p:grpSpPr>
          <a:xfrm>
            <a:off x="5901064" y="228600"/>
            <a:ext cx="6519545" cy="6858000"/>
            <a:chOff x="5901064" y="228600"/>
            <a:chExt cx="6519545" cy="685800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1064" y="4457074"/>
              <a:ext cx="1151624" cy="11516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1218247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82475" y="0"/>
                </a:lnTo>
                <a:lnTo>
                  <a:pt x="12182475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58111" y="1033272"/>
            <a:ext cx="10153015" cy="3413760"/>
            <a:chOff x="1658111" y="1033272"/>
            <a:chExt cx="10153015" cy="3413760"/>
          </a:xfrm>
        </p:grpSpPr>
        <p:sp>
          <p:nvSpPr>
            <p:cNvPr id="5" name="object 5"/>
            <p:cNvSpPr/>
            <p:nvPr/>
          </p:nvSpPr>
          <p:spPr>
            <a:xfrm>
              <a:off x="1658111" y="1167384"/>
              <a:ext cx="5087620" cy="3145790"/>
            </a:xfrm>
            <a:custGeom>
              <a:avLst/>
              <a:gdLst/>
              <a:ahLst/>
              <a:cxnLst/>
              <a:rect l="l" t="t" r="r" b="b"/>
              <a:pathLst>
                <a:path w="5087620" h="3145790">
                  <a:moveTo>
                    <a:pt x="5087112" y="3145536"/>
                  </a:moveTo>
                  <a:lnTo>
                    <a:pt x="0" y="3145536"/>
                  </a:lnTo>
                  <a:lnTo>
                    <a:pt x="0" y="0"/>
                  </a:lnTo>
                  <a:lnTo>
                    <a:pt x="5087112" y="0"/>
                  </a:lnTo>
                  <a:lnTo>
                    <a:pt x="5087112" y="91791"/>
                  </a:lnTo>
                  <a:lnTo>
                    <a:pt x="378824" y="91791"/>
                  </a:lnTo>
                  <a:lnTo>
                    <a:pt x="364796" y="92134"/>
                  </a:lnTo>
                  <a:lnTo>
                    <a:pt x="323120" y="97277"/>
                  </a:lnTo>
                  <a:lnTo>
                    <a:pt x="282648" y="108474"/>
                  </a:lnTo>
                  <a:lnTo>
                    <a:pt x="244226" y="125502"/>
                  </a:lnTo>
                  <a:lnTo>
                    <a:pt x="208721" y="147989"/>
                  </a:lnTo>
                  <a:lnTo>
                    <a:pt x="176926" y="175419"/>
                  </a:lnTo>
                  <a:lnTo>
                    <a:pt x="149495" y="207214"/>
                  </a:lnTo>
                  <a:lnTo>
                    <a:pt x="127009" y="242719"/>
                  </a:lnTo>
                  <a:lnTo>
                    <a:pt x="109980" y="281141"/>
                  </a:lnTo>
                  <a:lnTo>
                    <a:pt x="98783" y="321614"/>
                  </a:lnTo>
                  <a:lnTo>
                    <a:pt x="93640" y="363290"/>
                  </a:lnTo>
                  <a:lnTo>
                    <a:pt x="93297" y="377317"/>
                  </a:lnTo>
                  <a:lnTo>
                    <a:pt x="93297" y="2632979"/>
                  </a:lnTo>
                  <a:lnTo>
                    <a:pt x="96383" y="2674858"/>
                  </a:lnTo>
                  <a:lnTo>
                    <a:pt x="105588" y="2715864"/>
                  </a:lnTo>
                  <a:lnTo>
                    <a:pt x="120716" y="2755073"/>
                  </a:lnTo>
                  <a:lnTo>
                    <a:pt x="141417" y="2791609"/>
                  </a:lnTo>
                  <a:lnTo>
                    <a:pt x="167249" y="2824715"/>
                  </a:lnTo>
                  <a:lnTo>
                    <a:pt x="197685" y="2853696"/>
                  </a:lnTo>
                  <a:lnTo>
                    <a:pt x="232047" y="2877893"/>
                  </a:lnTo>
                  <a:lnTo>
                    <a:pt x="269557" y="2896771"/>
                  </a:lnTo>
                  <a:lnTo>
                    <a:pt x="309429" y="2909946"/>
                  </a:lnTo>
                  <a:lnTo>
                    <a:pt x="350837" y="2917134"/>
                  </a:lnTo>
                  <a:lnTo>
                    <a:pt x="378824" y="2918506"/>
                  </a:lnTo>
                  <a:lnTo>
                    <a:pt x="5087112" y="2918506"/>
                  </a:lnTo>
                  <a:lnTo>
                    <a:pt x="5087112" y="3145536"/>
                  </a:lnTo>
                  <a:close/>
                </a:path>
                <a:path w="5087620" h="3145790">
                  <a:moveTo>
                    <a:pt x="5087112" y="2918506"/>
                  </a:moveTo>
                  <a:lnTo>
                    <a:pt x="4576067" y="2918506"/>
                  </a:lnTo>
                  <a:lnTo>
                    <a:pt x="4590095" y="2918163"/>
                  </a:lnTo>
                  <a:lnTo>
                    <a:pt x="4604054" y="2917134"/>
                  </a:lnTo>
                  <a:lnTo>
                    <a:pt x="4645462" y="2909946"/>
                  </a:lnTo>
                  <a:lnTo>
                    <a:pt x="4685333" y="2896771"/>
                  </a:lnTo>
                  <a:lnTo>
                    <a:pt x="4722843" y="2877893"/>
                  </a:lnTo>
                  <a:lnTo>
                    <a:pt x="4757205" y="2853696"/>
                  </a:lnTo>
                  <a:lnTo>
                    <a:pt x="4787641" y="2824715"/>
                  </a:lnTo>
                  <a:lnTo>
                    <a:pt x="4813473" y="2791609"/>
                  </a:lnTo>
                  <a:lnTo>
                    <a:pt x="4834174" y="2755073"/>
                  </a:lnTo>
                  <a:lnTo>
                    <a:pt x="4849302" y="2715863"/>
                  </a:lnTo>
                  <a:lnTo>
                    <a:pt x="4858508" y="2674857"/>
                  </a:lnTo>
                  <a:lnTo>
                    <a:pt x="4861594" y="2632979"/>
                  </a:lnTo>
                  <a:lnTo>
                    <a:pt x="4861594" y="377317"/>
                  </a:lnTo>
                  <a:lnTo>
                    <a:pt x="4858508" y="335438"/>
                  </a:lnTo>
                  <a:lnTo>
                    <a:pt x="4849302" y="294432"/>
                  </a:lnTo>
                  <a:lnTo>
                    <a:pt x="4834174" y="255223"/>
                  </a:lnTo>
                  <a:lnTo>
                    <a:pt x="4813473" y="218687"/>
                  </a:lnTo>
                  <a:lnTo>
                    <a:pt x="4787641" y="185581"/>
                  </a:lnTo>
                  <a:lnTo>
                    <a:pt x="4757205" y="156600"/>
                  </a:lnTo>
                  <a:lnTo>
                    <a:pt x="4722842" y="132402"/>
                  </a:lnTo>
                  <a:lnTo>
                    <a:pt x="4685333" y="113525"/>
                  </a:lnTo>
                  <a:lnTo>
                    <a:pt x="4645461" y="100350"/>
                  </a:lnTo>
                  <a:lnTo>
                    <a:pt x="4604054" y="93162"/>
                  </a:lnTo>
                  <a:lnTo>
                    <a:pt x="4576067" y="91791"/>
                  </a:lnTo>
                  <a:lnTo>
                    <a:pt x="5087112" y="91791"/>
                  </a:lnTo>
                  <a:lnTo>
                    <a:pt x="5087112" y="2918506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6168" y="1263934"/>
              <a:ext cx="4759325" cy="2817495"/>
            </a:xfrm>
            <a:custGeom>
              <a:avLst/>
              <a:gdLst/>
              <a:ahLst/>
              <a:cxnLst/>
              <a:rect l="l" t="t" r="r" b="b"/>
              <a:pathLst>
                <a:path w="4759325" h="2817495">
                  <a:moveTo>
                    <a:pt x="0" y="2536429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4478011" y="0"/>
                  </a:lnTo>
                  <a:lnTo>
                    <a:pt x="4519208" y="3038"/>
                  </a:lnTo>
                  <a:lnTo>
                    <a:pt x="4559513" y="12089"/>
                  </a:lnTo>
                  <a:lnTo>
                    <a:pt x="4598054" y="26956"/>
                  </a:lnTo>
                  <a:lnTo>
                    <a:pt x="4633997" y="47317"/>
                  </a:lnTo>
                  <a:lnTo>
                    <a:pt x="4666563" y="72732"/>
                  </a:lnTo>
                  <a:lnTo>
                    <a:pt x="4695048" y="102650"/>
                  </a:lnTo>
                  <a:lnTo>
                    <a:pt x="4718834" y="136424"/>
                  </a:lnTo>
                  <a:lnTo>
                    <a:pt x="4737406" y="173322"/>
                  </a:lnTo>
                  <a:lnTo>
                    <a:pt x="4750365" y="212546"/>
                  </a:lnTo>
                  <a:lnTo>
                    <a:pt x="4757427" y="253247"/>
                  </a:lnTo>
                  <a:lnTo>
                    <a:pt x="4758779" y="280767"/>
                  </a:lnTo>
                  <a:lnTo>
                    <a:pt x="4758779" y="2536429"/>
                  </a:lnTo>
                  <a:lnTo>
                    <a:pt x="4755740" y="2577626"/>
                  </a:lnTo>
                  <a:lnTo>
                    <a:pt x="4746689" y="2617932"/>
                  </a:lnTo>
                  <a:lnTo>
                    <a:pt x="4731822" y="2656473"/>
                  </a:lnTo>
                  <a:lnTo>
                    <a:pt x="4711460" y="2692415"/>
                  </a:lnTo>
                  <a:lnTo>
                    <a:pt x="4686047" y="2724982"/>
                  </a:lnTo>
                  <a:lnTo>
                    <a:pt x="4656128" y="2753465"/>
                  </a:lnTo>
                  <a:lnTo>
                    <a:pt x="4622355" y="2777252"/>
                  </a:lnTo>
                  <a:lnTo>
                    <a:pt x="4585456" y="2795825"/>
                  </a:lnTo>
                  <a:lnTo>
                    <a:pt x="4546232" y="2808783"/>
                  </a:lnTo>
                  <a:lnTo>
                    <a:pt x="4505531" y="2815845"/>
                  </a:lnTo>
                  <a:lnTo>
                    <a:pt x="4478011" y="2817197"/>
                  </a:lnTo>
                  <a:lnTo>
                    <a:pt x="280767" y="2817197"/>
                  </a:lnTo>
                  <a:lnTo>
                    <a:pt x="239570" y="2814158"/>
                  </a:lnTo>
                  <a:lnTo>
                    <a:pt x="199265" y="2805107"/>
                  </a:lnTo>
                  <a:lnTo>
                    <a:pt x="160724" y="2790240"/>
                  </a:lnTo>
                  <a:lnTo>
                    <a:pt x="124781" y="2769879"/>
                  </a:lnTo>
                  <a:lnTo>
                    <a:pt x="92215" y="2744465"/>
                  </a:lnTo>
                  <a:lnTo>
                    <a:pt x="63731" y="2714547"/>
                  </a:lnTo>
                  <a:lnTo>
                    <a:pt x="39945" y="2680773"/>
                  </a:lnTo>
                  <a:lnTo>
                    <a:pt x="21372" y="2643874"/>
                  </a:lnTo>
                  <a:lnTo>
                    <a:pt x="8414" y="2604650"/>
                  </a:lnTo>
                  <a:lnTo>
                    <a:pt x="1351" y="2563949"/>
                  </a:lnTo>
                  <a:lnTo>
                    <a:pt x="0" y="2536429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4172" y="1963474"/>
              <a:ext cx="4501805" cy="144666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571488" y="1033272"/>
              <a:ext cx="5240020" cy="3413760"/>
            </a:xfrm>
            <a:custGeom>
              <a:avLst/>
              <a:gdLst/>
              <a:ahLst/>
              <a:cxnLst/>
              <a:rect l="l" t="t" r="r" b="b"/>
              <a:pathLst>
                <a:path w="5240020" h="3413760">
                  <a:moveTo>
                    <a:pt x="5239512" y="3413760"/>
                  </a:moveTo>
                  <a:lnTo>
                    <a:pt x="0" y="3413760"/>
                  </a:lnTo>
                  <a:lnTo>
                    <a:pt x="0" y="0"/>
                  </a:lnTo>
                  <a:lnTo>
                    <a:pt x="5239512" y="0"/>
                  </a:lnTo>
                  <a:lnTo>
                    <a:pt x="5239512" y="92657"/>
                  </a:lnTo>
                  <a:lnTo>
                    <a:pt x="376508" y="92657"/>
                  </a:lnTo>
                  <a:lnTo>
                    <a:pt x="362481" y="93000"/>
                  </a:lnTo>
                  <a:lnTo>
                    <a:pt x="320803" y="98143"/>
                  </a:lnTo>
                  <a:lnTo>
                    <a:pt x="280331" y="109340"/>
                  </a:lnTo>
                  <a:lnTo>
                    <a:pt x="241909" y="126368"/>
                  </a:lnTo>
                  <a:lnTo>
                    <a:pt x="206404" y="148855"/>
                  </a:lnTo>
                  <a:lnTo>
                    <a:pt x="174610" y="176285"/>
                  </a:lnTo>
                  <a:lnTo>
                    <a:pt x="147179" y="208080"/>
                  </a:lnTo>
                  <a:lnTo>
                    <a:pt x="124692" y="243585"/>
                  </a:lnTo>
                  <a:lnTo>
                    <a:pt x="107663" y="282008"/>
                  </a:lnTo>
                  <a:lnTo>
                    <a:pt x="96467" y="322480"/>
                  </a:lnTo>
                  <a:lnTo>
                    <a:pt x="91324" y="364156"/>
                  </a:lnTo>
                  <a:lnTo>
                    <a:pt x="90982" y="378184"/>
                  </a:lnTo>
                  <a:lnTo>
                    <a:pt x="90982" y="2900337"/>
                  </a:lnTo>
                  <a:lnTo>
                    <a:pt x="94067" y="2942216"/>
                  </a:lnTo>
                  <a:lnTo>
                    <a:pt x="103272" y="2983221"/>
                  </a:lnTo>
                  <a:lnTo>
                    <a:pt x="118399" y="3022431"/>
                  </a:lnTo>
                  <a:lnTo>
                    <a:pt x="139101" y="3058967"/>
                  </a:lnTo>
                  <a:lnTo>
                    <a:pt x="164933" y="3092073"/>
                  </a:lnTo>
                  <a:lnTo>
                    <a:pt x="195369" y="3121054"/>
                  </a:lnTo>
                  <a:lnTo>
                    <a:pt x="229730" y="3145251"/>
                  </a:lnTo>
                  <a:lnTo>
                    <a:pt x="267241" y="3164128"/>
                  </a:lnTo>
                  <a:lnTo>
                    <a:pt x="307113" y="3177304"/>
                  </a:lnTo>
                  <a:lnTo>
                    <a:pt x="348520" y="3184492"/>
                  </a:lnTo>
                  <a:lnTo>
                    <a:pt x="376508" y="3185864"/>
                  </a:lnTo>
                  <a:lnTo>
                    <a:pt x="5239512" y="3185864"/>
                  </a:lnTo>
                  <a:lnTo>
                    <a:pt x="5239512" y="3413760"/>
                  </a:lnTo>
                  <a:close/>
                </a:path>
                <a:path w="5240020" h="3413760">
                  <a:moveTo>
                    <a:pt x="5239512" y="3185864"/>
                  </a:moveTo>
                  <a:lnTo>
                    <a:pt x="4726033" y="3185864"/>
                  </a:lnTo>
                  <a:lnTo>
                    <a:pt x="4740060" y="3185521"/>
                  </a:lnTo>
                  <a:lnTo>
                    <a:pt x="4754019" y="3184492"/>
                  </a:lnTo>
                  <a:lnTo>
                    <a:pt x="4795427" y="3177304"/>
                  </a:lnTo>
                  <a:lnTo>
                    <a:pt x="4835299" y="3164128"/>
                  </a:lnTo>
                  <a:lnTo>
                    <a:pt x="4872808" y="3145251"/>
                  </a:lnTo>
                  <a:lnTo>
                    <a:pt x="4907170" y="3121054"/>
                  </a:lnTo>
                  <a:lnTo>
                    <a:pt x="4937607" y="3092073"/>
                  </a:lnTo>
                  <a:lnTo>
                    <a:pt x="4963438" y="3058967"/>
                  </a:lnTo>
                  <a:lnTo>
                    <a:pt x="4984138" y="3022431"/>
                  </a:lnTo>
                  <a:lnTo>
                    <a:pt x="4999267" y="2983221"/>
                  </a:lnTo>
                  <a:lnTo>
                    <a:pt x="5008473" y="2942215"/>
                  </a:lnTo>
                  <a:lnTo>
                    <a:pt x="5011560" y="2900337"/>
                  </a:lnTo>
                  <a:lnTo>
                    <a:pt x="5011560" y="378184"/>
                  </a:lnTo>
                  <a:lnTo>
                    <a:pt x="5008473" y="336304"/>
                  </a:lnTo>
                  <a:lnTo>
                    <a:pt x="4999267" y="295298"/>
                  </a:lnTo>
                  <a:lnTo>
                    <a:pt x="4984138" y="256089"/>
                  </a:lnTo>
                  <a:lnTo>
                    <a:pt x="4963438" y="219553"/>
                  </a:lnTo>
                  <a:lnTo>
                    <a:pt x="4937607" y="186447"/>
                  </a:lnTo>
                  <a:lnTo>
                    <a:pt x="4907170" y="157466"/>
                  </a:lnTo>
                  <a:lnTo>
                    <a:pt x="4872808" y="133269"/>
                  </a:lnTo>
                  <a:lnTo>
                    <a:pt x="4835298" y="114391"/>
                  </a:lnTo>
                  <a:lnTo>
                    <a:pt x="4795427" y="101216"/>
                  </a:lnTo>
                  <a:lnTo>
                    <a:pt x="4754019" y="94028"/>
                  </a:lnTo>
                  <a:lnTo>
                    <a:pt x="4726033" y="92657"/>
                  </a:lnTo>
                  <a:lnTo>
                    <a:pt x="5239512" y="92657"/>
                  </a:lnTo>
                  <a:lnTo>
                    <a:pt x="5239512" y="3185864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67229" y="1130688"/>
              <a:ext cx="4911090" cy="3084195"/>
            </a:xfrm>
            <a:custGeom>
              <a:avLst/>
              <a:gdLst/>
              <a:ahLst/>
              <a:cxnLst/>
              <a:rect l="l" t="t" r="r" b="b"/>
              <a:pathLst>
                <a:path w="4911090" h="3084195">
                  <a:moveTo>
                    <a:pt x="0" y="2802921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4630292" y="0"/>
                  </a:lnTo>
                  <a:lnTo>
                    <a:pt x="4671489" y="3038"/>
                  </a:lnTo>
                  <a:lnTo>
                    <a:pt x="4711795" y="12089"/>
                  </a:lnTo>
                  <a:lnTo>
                    <a:pt x="4750335" y="26956"/>
                  </a:lnTo>
                  <a:lnTo>
                    <a:pt x="4786278" y="47317"/>
                  </a:lnTo>
                  <a:lnTo>
                    <a:pt x="4818844" y="72732"/>
                  </a:lnTo>
                  <a:lnTo>
                    <a:pt x="4847328" y="102650"/>
                  </a:lnTo>
                  <a:lnTo>
                    <a:pt x="4871114" y="136424"/>
                  </a:lnTo>
                  <a:lnTo>
                    <a:pt x="4889687" y="173322"/>
                  </a:lnTo>
                  <a:lnTo>
                    <a:pt x="4902646" y="212546"/>
                  </a:lnTo>
                  <a:lnTo>
                    <a:pt x="4909708" y="253247"/>
                  </a:lnTo>
                  <a:lnTo>
                    <a:pt x="4911060" y="280767"/>
                  </a:lnTo>
                  <a:lnTo>
                    <a:pt x="4911060" y="2802921"/>
                  </a:lnTo>
                  <a:lnTo>
                    <a:pt x="4908021" y="2844118"/>
                  </a:lnTo>
                  <a:lnTo>
                    <a:pt x="4898970" y="2884423"/>
                  </a:lnTo>
                  <a:lnTo>
                    <a:pt x="4884103" y="2922964"/>
                  </a:lnTo>
                  <a:lnTo>
                    <a:pt x="4863741" y="2958907"/>
                  </a:lnTo>
                  <a:lnTo>
                    <a:pt x="4838327" y="2991473"/>
                  </a:lnTo>
                  <a:lnTo>
                    <a:pt x="4808409" y="3019957"/>
                  </a:lnTo>
                  <a:lnTo>
                    <a:pt x="4774635" y="3043744"/>
                  </a:lnTo>
                  <a:lnTo>
                    <a:pt x="4737737" y="3062316"/>
                  </a:lnTo>
                  <a:lnTo>
                    <a:pt x="4698513" y="3075275"/>
                  </a:lnTo>
                  <a:lnTo>
                    <a:pt x="4657812" y="3082337"/>
                  </a:lnTo>
                  <a:lnTo>
                    <a:pt x="4630292" y="3083689"/>
                  </a:lnTo>
                  <a:lnTo>
                    <a:pt x="280767" y="3083689"/>
                  </a:lnTo>
                  <a:lnTo>
                    <a:pt x="239570" y="3080650"/>
                  </a:lnTo>
                  <a:lnTo>
                    <a:pt x="199265" y="3071599"/>
                  </a:lnTo>
                  <a:lnTo>
                    <a:pt x="160724" y="3056732"/>
                  </a:lnTo>
                  <a:lnTo>
                    <a:pt x="124781" y="3036371"/>
                  </a:lnTo>
                  <a:lnTo>
                    <a:pt x="92215" y="3010956"/>
                  </a:lnTo>
                  <a:lnTo>
                    <a:pt x="63731" y="2981038"/>
                  </a:lnTo>
                  <a:lnTo>
                    <a:pt x="39945" y="2947264"/>
                  </a:lnTo>
                  <a:lnTo>
                    <a:pt x="21372" y="2910365"/>
                  </a:lnTo>
                  <a:lnTo>
                    <a:pt x="8414" y="2871141"/>
                  </a:lnTo>
                  <a:lnTo>
                    <a:pt x="1351" y="2830440"/>
                  </a:lnTo>
                  <a:lnTo>
                    <a:pt x="0" y="2802921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638656" y="3886615"/>
            <a:ext cx="401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etailer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70302" y="3886615"/>
            <a:ext cx="3244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Direct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42701" y="3886615"/>
            <a:ext cx="5651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Distributor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22350" y="1926957"/>
            <a:ext cx="3565525" cy="1934845"/>
          </a:xfrm>
          <a:custGeom>
            <a:avLst/>
            <a:gdLst/>
            <a:ahLst/>
            <a:cxnLst/>
            <a:rect l="l" t="t" r="r" b="b"/>
            <a:pathLst>
              <a:path w="3565525" h="1934845">
                <a:moveTo>
                  <a:pt x="979805" y="0"/>
                </a:moveTo>
                <a:lnTo>
                  <a:pt x="0" y="0"/>
                </a:lnTo>
                <a:lnTo>
                  <a:pt x="0" y="1934324"/>
                </a:lnTo>
                <a:lnTo>
                  <a:pt x="979805" y="1934324"/>
                </a:lnTo>
                <a:lnTo>
                  <a:pt x="979805" y="0"/>
                </a:lnTo>
                <a:close/>
              </a:path>
              <a:path w="3565525" h="1934845">
                <a:moveTo>
                  <a:pt x="2272601" y="1525701"/>
                </a:moveTo>
                <a:lnTo>
                  <a:pt x="1292796" y="1525701"/>
                </a:lnTo>
                <a:lnTo>
                  <a:pt x="1292796" y="1934324"/>
                </a:lnTo>
                <a:lnTo>
                  <a:pt x="2272601" y="1934324"/>
                </a:lnTo>
                <a:lnTo>
                  <a:pt x="2272601" y="1525701"/>
                </a:lnTo>
                <a:close/>
              </a:path>
              <a:path w="3565525" h="1934845">
                <a:moveTo>
                  <a:pt x="3565410" y="1635975"/>
                </a:moveTo>
                <a:lnTo>
                  <a:pt x="2585605" y="1635975"/>
                </a:lnTo>
                <a:lnTo>
                  <a:pt x="2585605" y="1934324"/>
                </a:lnTo>
                <a:lnTo>
                  <a:pt x="3565410" y="1934324"/>
                </a:lnTo>
                <a:lnTo>
                  <a:pt x="3565410" y="1635975"/>
                </a:lnTo>
                <a:close/>
              </a:path>
            </a:pathLst>
          </a:custGeom>
          <a:solidFill>
            <a:srgbClr val="BE05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78869" y="1183088"/>
            <a:ext cx="4307205" cy="690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Sum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of gross_sales_million by channel_</a:t>
            </a:r>
            <a:endParaRPr sz="2000">
              <a:latin typeface="Times New Roman"/>
              <a:cs typeface="Times New Roman"/>
            </a:endParaRPr>
          </a:p>
          <a:p>
            <a:pPr marL="593090">
              <a:lnSpc>
                <a:spcPct val="100000"/>
              </a:lnSpc>
              <a:spcBef>
                <a:spcPts val="175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$1,219.08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95312" y="3236341"/>
            <a:ext cx="4197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$257.53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88112" y="3346617"/>
            <a:ext cx="4197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$188.03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9560" y="4315967"/>
            <a:ext cx="12121515" cy="2767965"/>
            <a:chOff x="289560" y="4315967"/>
            <a:chExt cx="12121515" cy="2767965"/>
          </a:xfrm>
        </p:grpSpPr>
        <p:sp>
          <p:nvSpPr>
            <p:cNvPr id="18" name="object 18"/>
            <p:cNvSpPr/>
            <p:nvPr/>
          </p:nvSpPr>
          <p:spPr>
            <a:xfrm>
              <a:off x="289560" y="4315967"/>
              <a:ext cx="12121515" cy="2767965"/>
            </a:xfrm>
            <a:custGeom>
              <a:avLst/>
              <a:gdLst/>
              <a:ahLst/>
              <a:cxnLst/>
              <a:rect l="l" t="t" r="r" b="b"/>
              <a:pathLst>
                <a:path w="12121515" h="2767965">
                  <a:moveTo>
                    <a:pt x="12121515" y="2767953"/>
                  </a:moveTo>
                  <a:lnTo>
                    <a:pt x="0" y="2767953"/>
                  </a:lnTo>
                  <a:lnTo>
                    <a:pt x="0" y="0"/>
                  </a:lnTo>
                  <a:lnTo>
                    <a:pt x="12121515" y="0"/>
                  </a:lnTo>
                  <a:lnTo>
                    <a:pt x="12121515" y="93519"/>
                  </a:lnTo>
                  <a:lnTo>
                    <a:pt x="376847" y="93519"/>
                  </a:lnTo>
                  <a:lnTo>
                    <a:pt x="362820" y="93862"/>
                  </a:lnTo>
                  <a:lnTo>
                    <a:pt x="321144" y="99005"/>
                  </a:lnTo>
                  <a:lnTo>
                    <a:pt x="280672" y="110202"/>
                  </a:lnTo>
                  <a:lnTo>
                    <a:pt x="242249" y="127230"/>
                  </a:lnTo>
                  <a:lnTo>
                    <a:pt x="206744" y="149717"/>
                  </a:lnTo>
                  <a:lnTo>
                    <a:pt x="174949" y="177147"/>
                  </a:lnTo>
                  <a:lnTo>
                    <a:pt x="147519" y="208942"/>
                  </a:lnTo>
                  <a:lnTo>
                    <a:pt x="125032" y="244447"/>
                  </a:lnTo>
                  <a:lnTo>
                    <a:pt x="108004" y="282869"/>
                  </a:lnTo>
                  <a:lnTo>
                    <a:pt x="96807" y="323342"/>
                  </a:lnTo>
                  <a:lnTo>
                    <a:pt x="91663" y="365018"/>
                  </a:lnTo>
                  <a:lnTo>
                    <a:pt x="91320" y="379045"/>
                  </a:lnTo>
                  <a:lnTo>
                    <a:pt x="91320" y="2377733"/>
                  </a:lnTo>
                  <a:lnTo>
                    <a:pt x="94407" y="2419611"/>
                  </a:lnTo>
                  <a:lnTo>
                    <a:pt x="103612" y="2460617"/>
                  </a:lnTo>
                  <a:lnTo>
                    <a:pt x="118740" y="2499827"/>
                  </a:lnTo>
                  <a:lnTo>
                    <a:pt x="139440" y="2536362"/>
                  </a:lnTo>
                  <a:lnTo>
                    <a:pt x="165273" y="2569469"/>
                  </a:lnTo>
                  <a:lnTo>
                    <a:pt x="195709" y="2598450"/>
                  </a:lnTo>
                  <a:lnTo>
                    <a:pt x="230071" y="2622647"/>
                  </a:lnTo>
                  <a:lnTo>
                    <a:pt x="267581" y="2641524"/>
                  </a:lnTo>
                  <a:lnTo>
                    <a:pt x="307453" y="2654700"/>
                  </a:lnTo>
                  <a:lnTo>
                    <a:pt x="348860" y="2661888"/>
                  </a:lnTo>
                  <a:lnTo>
                    <a:pt x="376847" y="2663260"/>
                  </a:lnTo>
                  <a:lnTo>
                    <a:pt x="12121515" y="2663260"/>
                  </a:lnTo>
                  <a:lnTo>
                    <a:pt x="12121515" y="2767953"/>
                  </a:lnTo>
                  <a:close/>
                </a:path>
                <a:path w="12121515" h="2767965">
                  <a:moveTo>
                    <a:pt x="12121515" y="2663260"/>
                  </a:moveTo>
                  <a:lnTo>
                    <a:pt x="11674190" y="2663260"/>
                  </a:lnTo>
                  <a:lnTo>
                    <a:pt x="11688216" y="2662916"/>
                  </a:lnTo>
                  <a:lnTo>
                    <a:pt x="11702176" y="2661888"/>
                  </a:lnTo>
                  <a:lnTo>
                    <a:pt x="11743583" y="2654700"/>
                  </a:lnTo>
                  <a:lnTo>
                    <a:pt x="11783455" y="2641524"/>
                  </a:lnTo>
                  <a:lnTo>
                    <a:pt x="11820965" y="2622646"/>
                  </a:lnTo>
                  <a:lnTo>
                    <a:pt x="11855327" y="2598450"/>
                  </a:lnTo>
                  <a:lnTo>
                    <a:pt x="11885763" y="2569469"/>
                  </a:lnTo>
                  <a:lnTo>
                    <a:pt x="11911596" y="2536362"/>
                  </a:lnTo>
                  <a:lnTo>
                    <a:pt x="11932296" y="2499827"/>
                  </a:lnTo>
                  <a:lnTo>
                    <a:pt x="11947424" y="2460617"/>
                  </a:lnTo>
                  <a:lnTo>
                    <a:pt x="11956629" y="2419611"/>
                  </a:lnTo>
                  <a:lnTo>
                    <a:pt x="11959716" y="2377733"/>
                  </a:lnTo>
                  <a:lnTo>
                    <a:pt x="11959716" y="379045"/>
                  </a:lnTo>
                  <a:lnTo>
                    <a:pt x="11956629" y="337166"/>
                  </a:lnTo>
                  <a:lnTo>
                    <a:pt x="11947424" y="296160"/>
                  </a:lnTo>
                  <a:lnTo>
                    <a:pt x="11932296" y="256950"/>
                  </a:lnTo>
                  <a:lnTo>
                    <a:pt x="11911595" y="220415"/>
                  </a:lnTo>
                  <a:lnTo>
                    <a:pt x="11885763" y="187309"/>
                  </a:lnTo>
                  <a:lnTo>
                    <a:pt x="11855327" y="158328"/>
                  </a:lnTo>
                  <a:lnTo>
                    <a:pt x="11820965" y="134130"/>
                  </a:lnTo>
                  <a:lnTo>
                    <a:pt x="11783454" y="115252"/>
                  </a:lnTo>
                  <a:lnTo>
                    <a:pt x="11743583" y="102077"/>
                  </a:lnTo>
                  <a:lnTo>
                    <a:pt x="11702175" y="94890"/>
                  </a:lnTo>
                  <a:lnTo>
                    <a:pt x="11674190" y="93519"/>
                  </a:lnTo>
                  <a:lnTo>
                    <a:pt x="12121515" y="93519"/>
                  </a:lnTo>
                  <a:lnTo>
                    <a:pt x="12121515" y="2663260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5639" y="4414245"/>
              <a:ext cx="11859260" cy="2560320"/>
            </a:xfrm>
            <a:custGeom>
              <a:avLst/>
              <a:gdLst/>
              <a:ahLst/>
              <a:cxnLst/>
              <a:rect l="l" t="t" r="r" b="b"/>
              <a:pathLst>
                <a:path w="11859260" h="2560320">
                  <a:moveTo>
                    <a:pt x="0" y="2279455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11578110" y="0"/>
                  </a:lnTo>
                  <a:lnTo>
                    <a:pt x="11619306" y="3038"/>
                  </a:lnTo>
                  <a:lnTo>
                    <a:pt x="11659612" y="12089"/>
                  </a:lnTo>
                  <a:lnTo>
                    <a:pt x="11698153" y="26956"/>
                  </a:lnTo>
                  <a:lnTo>
                    <a:pt x="11734096" y="47317"/>
                  </a:lnTo>
                  <a:lnTo>
                    <a:pt x="11766662" y="72732"/>
                  </a:lnTo>
                  <a:lnTo>
                    <a:pt x="11795146" y="102650"/>
                  </a:lnTo>
                  <a:lnTo>
                    <a:pt x="11818932" y="136424"/>
                  </a:lnTo>
                  <a:lnTo>
                    <a:pt x="11837505" y="173322"/>
                  </a:lnTo>
                  <a:lnTo>
                    <a:pt x="11850463" y="212546"/>
                  </a:lnTo>
                  <a:lnTo>
                    <a:pt x="11857527" y="253247"/>
                  </a:lnTo>
                  <a:lnTo>
                    <a:pt x="11858878" y="280767"/>
                  </a:lnTo>
                  <a:lnTo>
                    <a:pt x="11858878" y="2279455"/>
                  </a:lnTo>
                  <a:lnTo>
                    <a:pt x="11855840" y="2320652"/>
                  </a:lnTo>
                  <a:lnTo>
                    <a:pt x="11846788" y="2360957"/>
                  </a:lnTo>
                  <a:lnTo>
                    <a:pt x="11831921" y="2399499"/>
                  </a:lnTo>
                  <a:lnTo>
                    <a:pt x="11811558" y="2435441"/>
                  </a:lnTo>
                  <a:lnTo>
                    <a:pt x="11786145" y="2468007"/>
                  </a:lnTo>
                  <a:lnTo>
                    <a:pt x="11756227" y="2496491"/>
                  </a:lnTo>
                  <a:lnTo>
                    <a:pt x="11722453" y="2520278"/>
                  </a:lnTo>
                  <a:lnTo>
                    <a:pt x="11685554" y="2538850"/>
                  </a:lnTo>
                  <a:lnTo>
                    <a:pt x="11646330" y="2551809"/>
                  </a:lnTo>
                  <a:lnTo>
                    <a:pt x="11605630" y="2558871"/>
                  </a:lnTo>
                  <a:lnTo>
                    <a:pt x="11578110" y="2560223"/>
                  </a:lnTo>
                  <a:lnTo>
                    <a:pt x="280767" y="2560223"/>
                  </a:lnTo>
                  <a:lnTo>
                    <a:pt x="239570" y="2557184"/>
                  </a:lnTo>
                  <a:lnTo>
                    <a:pt x="199265" y="2548133"/>
                  </a:lnTo>
                  <a:lnTo>
                    <a:pt x="160724" y="2533266"/>
                  </a:lnTo>
                  <a:lnTo>
                    <a:pt x="124781" y="2512905"/>
                  </a:lnTo>
                  <a:lnTo>
                    <a:pt x="92215" y="2487490"/>
                  </a:lnTo>
                  <a:lnTo>
                    <a:pt x="63731" y="2457572"/>
                  </a:lnTo>
                  <a:lnTo>
                    <a:pt x="39945" y="2423798"/>
                  </a:lnTo>
                  <a:lnTo>
                    <a:pt x="21372" y="2386900"/>
                  </a:lnTo>
                  <a:lnTo>
                    <a:pt x="8414" y="2347676"/>
                  </a:lnTo>
                  <a:lnTo>
                    <a:pt x="1351" y="2306975"/>
                  </a:lnTo>
                  <a:lnTo>
                    <a:pt x="0" y="2279455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10944" y="4510997"/>
            <a:ext cx="11268710" cy="18789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8140" algn="ctr">
              <a:lnSpc>
                <a:spcPts val="2140"/>
              </a:lnSpc>
              <a:spcBef>
                <a:spcPts val="95"/>
              </a:spcBef>
            </a:pPr>
            <a:r>
              <a:rPr sz="1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Key</a:t>
            </a:r>
            <a:r>
              <a:rPr sz="1800" b="1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Insights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retailer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channel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emerged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primary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contributor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gross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sales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fiscal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year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2021,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accounting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73.23%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total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sales.</a:t>
            </a:r>
            <a:r>
              <a:rPr sz="1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This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suggests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that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partnerships </a:t>
            </a:r>
            <a:r>
              <a:rPr sz="1400" spc="-3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with retailers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have been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instrumental in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driving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sales volume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 revenue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generation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1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Atliq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Hardwares.</a:t>
            </a:r>
            <a:endParaRPr sz="1400">
              <a:latin typeface="Times New Roman"/>
              <a:cs typeface="Times New Roman"/>
            </a:endParaRPr>
          </a:p>
          <a:p>
            <a:pPr marL="12700" marR="93980">
              <a:lnSpc>
                <a:spcPts val="1650"/>
              </a:lnSpc>
              <a:spcBef>
                <a:spcPts val="1270"/>
              </a:spcBef>
            </a:pP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Direct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sales,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though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accounting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smaller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percentage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gross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sales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at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15.47%,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still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make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significant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contribution.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This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may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indicate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effectiveness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1400" spc="-3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direct marketing efforts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or sales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initiatives targeted towards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specific customer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segments or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regions.</a:t>
            </a:r>
            <a:endParaRPr sz="1400">
              <a:latin typeface="Times New Roman"/>
              <a:cs typeface="Times New Roman"/>
            </a:endParaRPr>
          </a:p>
          <a:p>
            <a:pPr marL="12700" marR="260350">
              <a:lnSpc>
                <a:spcPts val="1650"/>
              </a:lnSpc>
              <a:spcBef>
                <a:spcPts val="1270"/>
              </a:spcBef>
            </a:pP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Distributor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sales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contributed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11.30%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gross</a:t>
            </a:r>
            <a:r>
              <a:rPr sz="1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sales,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representing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another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important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channel</a:t>
            </a:r>
            <a:r>
              <a:rPr sz="1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14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Atliq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Hardwares.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Collaborating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distributors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allows</a:t>
            </a:r>
            <a:r>
              <a:rPr sz="1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1400" spc="-3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company to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reach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broader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market and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leverage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their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distribution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networks to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penetrate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different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regions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0D0D0D"/>
                </a:solidFill>
                <a:latin typeface="Times New Roman"/>
                <a:cs typeface="Times New Roman"/>
              </a:rPr>
              <a:t>effectively.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04477" y="278866"/>
            <a:ext cx="9555480" cy="980440"/>
            <a:chOff x="704477" y="278866"/>
            <a:chExt cx="9555480" cy="980440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477" y="278866"/>
              <a:ext cx="799474" cy="7804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549" y="278866"/>
              <a:ext cx="847062" cy="84706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849624" y="292608"/>
              <a:ext cx="6410325" cy="966469"/>
            </a:xfrm>
            <a:custGeom>
              <a:avLst/>
              <a:gdLst/>
              <a:ahLst/>
              <a:cxnLst/>
              <a:rect l="l" t="t" r="r" b="b"/>
              <a:pathLst>
                <a:path w="6410325" h="966469">
                  <a:moveTo>
                    <a:pt x="6409944" y="966216"/>
                  </a:moveTo>
                  <a:lnTo>
                    <a:pt x="0" y="966216"/>
                  </a:lnTo>
                  <a:lnTo>
                    <a:pt x="0" y="0"/>
                  </a:lnTo>
                  <a:lnTo>
                    <a:pt x="6409944" y="0"/>
                  </a:lnTo>
                  <a:lnTo>
                    <a:pt x="6409944" y="90951"/>
                  </a:lnTo>
                  <a:lnTo>
                    <a:pt x="347798" y="90951"/>
                  </a:lnTo>
                  <a:lnTo>
                    <a:pt x="335173" y="91260"/>
                  </a:lnTo>
                  <a:lnTo>
                    <a:pt x="285342" y="98655"/>
                  </a:lnTo>
                  <a:lnTo>
                    <a:pt x="237912" y="115629"/>
                  </a:lnTo>
                  <a:lnTo>
                    <a:pt x="194704" y="141530"/>
                  </a:lnTo>
                  <a:lnTo>
                    <a:pt x="157381" y="175362"/>
                  </a:lnTo>
                  <a:lnTo>
                    <a:pt x="127374" y="215827"/>
                  </a:lnTo>
                  <a:lnTo>
                    <a:pt x="105838" y="261367"/>
                  </a:lnTo>
                  <a:lnTo>
                    <a:pt x="93601" y="310234"/>
                  </a:lnTo>
                  <a:lnTo>
                    <a:pt x="90823" y="347925"/>
                  </a:lnTo>
                  <a:lnTo>
                    <a:pt x="90823" y="481171"/>
                  </a:lnTo>
                  <a:lnTo>
                    <a:pt x="95761" y="531304"/>
                  </a:lnTo>
                  <a:lnTo>
                    <a:pt x="110384" y="579511"/>
                  </a:lnTo>
                  <a:lnTo>
                    <a:pt x="134131" y="623938"/>
                  </a:lnTo>
                  <a:lnTo>
                    <a:pt x="166089" y="662879"/>
                  </a:lnTo>
                  <a:lnTo>
                    <a:pt x="205030" y="694837"/>
                  </a:lnTo>
                  <a:lnTo>
                    <a:pt x="249457" y="718584"/>
                  </a:lnTo>
                  <a:lnTo>
                    <a:pt x="297664" y="733208"/>
                  </a:lnTo>
                  <a:lnTo>
                    <a:pt x="347798" y="738145"/>
                  </a:lnTo>
                  <a:lnTo>
                    <a:pt x="6409944" y="738145"/>
                  </a:lnTo>
                  <a:lnTo>
                    <a:pt x="6409944" y="966216"/>
                  </a:lnTo>
                  <a:close/>
                </a:path>
                <a:path w="6410325" h="966469">
                  <a:moveTo>
                    <a:pt x="6409944" y="738145"/>
                  </a:moveTo>
                  <a:lnTo>
                    <a:pt x="5925087" y="738145"/>
                  </a:lnTo>
                  <a:lnTo>
                    <a:pt x="5937711" y="737837"/>
                  </a:lnTo>
                  <a:lnTo>
                    <a:pt x="5950275" y="736911"/>
                  </a:lnTo>
                  <a:lnTo>
                    <a:pt x="5999682" y="727083"/>
                  </a:lnTo>
                  <a:lnTo>
                    <a:pt x="6046223" y="707805"/>
                  </a:lnTo>
                  <a:lnTo>
                    <a:pt x="6088111" y="679817"/>
                  </a:lnTo>
                  <a:lnTo>
                    <a:pt x="6123732" y="644196"/>
                  </a:lnTo>
                  <a:lnTo>
                    <a:pt x="6151719" y="602309"/>
                  </a:lnTo>
                  <a:lnTo>
                    <a:pt x="6170997" y="555768"/>
                  </a:lnTo>
                  <a:lnTo>
                    <a:pt x="6180826" y="506359"/>
                  </a:lnTo>
                  <a:lnTo>
                    <a:pt x="6182061" y="481171"/>
                  </a:lnTo>
                  <a:lnTo>
                    <a:pt x="6182061" y="347925"/>
                  </a:lnTo>
                  <a:lnTo>
                    <a:pt x="6177122" y="297792"/>
                  </a:lnTo>
                  <a:lnTo>
                    <a:pt x="6162499" y="249586"/>
                  </a:lnTo>
                  <a:lnTo>
                    <a:pt x="6138752" y="205158"/>
                  </a:lnTo>
                  <a:lnTo>
                    <a:pt x="6106794" y="166217"/>
                  </a:lnTo>
                  <a:lnTo>
                    <a:pt x="6067853" y="134259"/>
                  </a:lnTo>
                  <a:lnTo>
                    <a:pt x="6023425" y="110512"/>
                  </a:lnTo>
                  <a:lnTo>
                    <a:pt x="5975219" y="95889"/>
                  </a:lnTo>
                  <a:lnTo>
                    <a:pt x="5925087" y="90951"/>
                  </a:lnTo>
                  <a:lnTo>
                    <a:pt x="6409944" y="90951"/>
                  </a:lnTo>
                  <a:lnTo>
                    <a:pt x="6409944" y="738145"/>
                  </a:lnTo>
                  <a:close/>
                </a:path>
              </a:pathLst>
            </a:custGeom>
            <a:solidFill>
              <a:srgbClr val="CCCCCC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45206" y="388318"/>
              <a:ext cx="6082030" cy="638175"/>
            </a:xfrm>
            <a:custGeom>
              <a:avLst/>
              <a:gdLst/>
              <a:ahLst/>
              <a:cxnLst/>
              <a:rect l="l" t="t" r="r" b="b"/>
              <a:pathLst>
                <a:path w="6082030" h="638175">
                  <a:moveTo>
                    <a:pt x="0" y="385461"/>
                  </a:moveTo>
                  <a:lnTo>
                    <a:pt x="0" y="252215"/>
                  </a:lnTo>
                  <a:lnTo>
                    <a:pt x="0" y="243954"/>
                  </a:lnTo>
                  <a:lnTo>
                    <a:pt x="404" y="235714"/>
                  </a:lnTo>
                  <a:lnTo>
                    <a:pt x="1214" y="227493"/>
                  </a:lnTo>
                  <a:lnTo>
                    <a:pt x="2024" y="219273"/>
                  </a:lnTo>
                  <a:lnTo>
                    <a:pt x="3234" y="211112"/>
                  </a:lnTo>
                  <a:lnTo>
                    <a:pt x="13258" y="171096"/>
                  </a:lnTo>
                  <a:lnTo>
                    <a:pt x="19198" y="155696"/>
                  </a:lnTo>
                  <a:lnTo>
                    <a:pt x="22359" y="148065"/>
                  </a:lnTo>
                  <a:lnTo>
                    <a:pt x="25887" y="140606"/>
                  </a:lnTo>
                  <a:lnTo>
                    <a:pt x="29781" y="133321"/>
                  </a:lnTo>
                  <a:lnTo>
                    <a:pt x="33675" y="126036"/>
                  </a:lnTo>
                  <a:lnTo>
                    <a:pt x="57250" y="92211"/>
                  </a:lnTo>
                  <a:lnTo>
                    <a:pt x="85826" y="62490"/>
                  </a:lnTo>
                  <a:lnTo>
                    <a:pt x="92211" y="57250"/>
                  </a:lnTo>
                  <a:lnTo>
                    <a:pt x="98596" y="52009"/>
                  </a:lnTo>
                  <a:lnTo>
                    <a:pt x="133321" y="29781"/>
                  </a:lnTo>
                  <a:lnTo>
                    <a:pt x="140606" y="25887"/>
                  </a:lnTo>
                  <a:lnTo>
                    <a:pt x="148065" y="22359"/>
                  </a:lnTo>
                  <a:lnTo>
                    <a:pt x="155696" y="19198"/>
                  </a:lnTo>
                  <a:lnTo>
                    <a:pt x="163328" y="16037"/>
                  </a:lnTo>
                  <a:lnTo>
                    <a:pt x="203010" y="4846"/>
                  </a:lnTo>
                  <a:lnTo>
                    <a:pt x="227493" y="1214"/>
                  </a:lnTo>
                  <a:lnTo>
                    <a:pt x="235714" y="404"/>
                  </a:lnTo>
                  <a:lnTo>
                    <a:pt x="243954" y="0"/>
                  </a:lnTo>
                  <a:lnTo>
                    <a:pt x="252215" y="0"/>
                  </a:lnTo>
                  <a:lnTo>
                    <a:pt x="5829504" y="0"/>
                  </a:lnTo>
                  <a:lnTo>
                    <a:pt x="5837765" y="0"/>
                  </a:lnTo>
                  <a:lnTo>
                    <a:pt x="5846005" y="404"/>
                  </a:lnTo>
                  <a:lnTo>
                    <a:pt x="5886811" y="6457"/>
                  </a:lnTo>
                  <a:lnTo>
                    <a:pt x="5902718" y="10860"/>
                  </a:lnTo>
                  <a:lnTo>
                    <a:pt x="5910623" y="13258"/>
                  </a:lnTo>
                  <a:lnTo>
                    <a:pt x="5948398" y="29781"/>
                  </a:lnTo>
                  <a:lnTo>
                    <a:pt x="5955683" y="33675"/>
                  </a:lnTo>
                  <a:lnTo>
                    <a:pt x="5962759" y="37916"/>
                  </a:lnTo>
                  <a:lnTo>
                    <a:pt x="5969628" y="42505"/>
                  </a:lnTo>
                  <a:lnTo>
                    <a:pt x="5976496" y="47095"/>
                  </a:lnTo>
                  <a:lnTo>
                    <a:pt x="6007848" y="73872"/>
                  </a:lnTo>
                  <a:lnTo>
                    <a:pt x="6024470" y="92211"/>
                  </a:lnTo>
                  <a:lnTo>
                    <a:pt x="6029710" y="98596"/>
                  </a:lnTo>
                  <a:lnTo>
                    <a:pt x="6051938" y="133321"/>
                  </a:lnTo>
                  <a:lnTo>
                    <a:pt x="6055832" y="140606"/>
                  </a:lnTo>
                  <a:lnTo>
                    <a:pt x="6059360" y="148065"/>
                  </a:lnTo>
                  <a:lnTo>
                    <a:pt x="6062521" y="155696"/>
                  </a:lnTo>
                  <a:lnTo>
                    <a:pt x="6065682" y="163328"/>
                  </a:lnTo>
                  <a:lnTo>
                    <a:pt x="6076873" y="203010"/>
                  </a:lnTo>
                  <a:lnTo>
                    <a:pt x="6078485" y="211112"/>
                  </a:lnTo>
                  <a:lnTo>
                    <a:pt x="6079696" y="219273"/>
                  </a:lnTo>
                  <a:lnTo>
                    <a:pt x="6080506" y="227493"/>
                  </a:lnTo>
                  <a:lnTo>
                    <a:pt x="6081315" y="235714"/>
                  </a:lnTo>
                  <a:lnTo>
                    <a:pt x="6081720" y="243954"/>
                  </a:lnTo>
                  <a:lnTo>
                    <a:pt x="6081720" y="252215"/>
                  </a:lnTo>
                  <a:lnTo>
                    <a:pt x="6081720" y="385461"/>
                  </a:lnTo>
                  <a:lnTo>
                    <a:pt x="6078485" y="426564"/>
                  </a:lnTo>
                  <a:lnTo>
                    <a:pt x="6076873" y="434665"/>
                  </a:lnTo>
                  <a:lnTo>
                    <a:pt x="6075262" y="442767"/>
                  </a:lnTo>
                  <a:lnTo>
                    <a:pt x="6062521" y="481979"/>
                  </a:lnTo>
                  <a:lnTo>
                    <a:pt x="6059360" y="489611"/>
                  </a:lnTo>
                  <a:lnTo>
                    <a:pt x="6055832" y="497069"/>
                  </a:lnTo>
                  <a:lnTo>
                    <a:pt x="6051938" y="504354"/>
                  </a:lnTo>
                  <a:lnTo>
                    <a:pt x="6048045" y="511639"/>
                  </a:lnTo>
                  <a:lnTo>
                    <a:pt x="6043803" y="518716"/>
                  </a:lnTo>
                  <a:lnTo>
                    <a:pt x="6039214" y="525584"/>
                  </a:lnTo>
                  <a:lnTo>
                    <a:pt x="6034624" y="532452"/>
                  </a:lnTo>
                  <a:lnTo>
                    <a:pt x="6007848" y="563804"/>
                  </a:lnTo>
                  <a:lnTo>
                    <a:pt x="6002007" y="569645"/>
                  </a:lnTo>
                  <a:lnTo>
                    <a:pt x="5969628" y="595170"/>
                  </a:lnTo>
                  <a:lnTo>
                    <a:pt x="5962759" y="599759"/>
                  </a:lnTo>
                  <a:lnTo>
                    <a:pt x="5955683" y="604001"/>
                  </a:lnTo>
                  <a:lnTo>
                    <a:pt x="5948398" y="607895"/>
                  </a:lnTo>
                  <a:lnTo>
                    <a:pt x="5941113" y="611789"/>
                  </a:lnTo>
                  <a:lnTo>
                    <a:pt x="5902718" y="626816"/>
                  </a:lnTo>
                  <a:lnTo>
                    <a:pt x="5878709" y="632830"/>
                  </a:lnTo>
                  <a:lnTo>
                    <a:pt x="5870607" y="634441"/>
                  </a:lnTo>
                  <a:lnTo>
                    <a:pt x="5862446" y="635652"/>
                  </a:lnTo>
                  <a:lnTo>
                    <a:pt x="5854226" y="636461"/>
                  </a:lnTo>
                  <a:lnTo>
                    <a:pt x="5846005" y="637271"/>
                  </a:lnTo>
                  <a:lnTo>
                    <a:pt x="5837765" y="637676"/>
                  </a:lnTo>
                  <a:lnTo>
                    <a:pt x="5829504" y="637676"/>
                  </a:lnTo>
                  <a:lnTo>
                    <a:pt x="252215" y="637676"/>
                  </a:lnTo>
                  <a:lnTo>
                    <a:pt x="243954" y="637676"/>
                  </a:lnTo>
                  <a:lnTo>
                    <a:pt x="235714" y="637271"/>
                  </a:lnTo>
                  <a:lnTo>
                    <a:pt x="227493" y="636461"/>
                  </a:lnTo>
                  <a:lnTo>
                    <a:pt x="219273" y="635652"/>
                  </a:lnTo>
                  <a:lnTo>
                    <a:pt x="211112" y="634441"/>
                  </a:lnTo>
                  <a:lnTo>
                    <a:pt x="203010" y="632830"/>
                  </a:lnTo>
                  <a:lnTo>
                    <a:pt x="194908" y="631218"/>
                  </a:lnTo>
                  <a:lnTo>
                    <a:pt x="155696" y="618477"/>
                  </a:lnTo>
                  <a:lnTo>
                    <a:pt x="133321" y="607895"/>
                  </a:lnTo>
                  <a:lnTo>
                    <a:pt x="126036" y="604001"/>
                  </a:lnTo>
                  <a:lnTo>
                    <a:pt x="118960" y="599759"/>
                  </a:lnTo>
                  <a:lnTo>
                    <a:pt x="112091" y="595170"/>
                  </a:lnTo>
                  <a:lnTo>
                    <a:pt x="105223" y="590581"/>
                  </a:lnTo>
                  <a:lnTo>
                    <a:pt x="73872" y="563804"/>
                  </a:lnTo>
                  <a:lnTo>
                    <a:pt x="68031" y="557963"/>
                  </a:lnTo>
                  <a:lnTo>
                    <a:pt x="42505" y="525584"/>
                  </a:lnTo>
                  <a:lnTo>
                    <a:pt x="37916" y="518716"/>
                  </a:lnTo>
                  <a:lnTo>
                    <a:pt x="33675" y="511639"/>
                  </a:lnTo>
                  <a:lnTo>
                    <a:pt x="29781" y="504354"/>
                  </a:lnTo>
                  <a:lnTo>
                    <a:pt x="25887" y="497069"/>
                  </a:lnTo>
                  <a:lnTo>
                    <a:pt x="22359" y="489611"/>
                  </a:lnTo>
                  <a:lnTo>
                    <a:pt x="19198" y="481979"/>
                  </a:lnTo>
                  <a:lnTo>
                    <a:pt x="16037" y="474348"/>
                  </a:lnTo>
                  <a:lnTo>
                    <a:pt x="4846" y="434665"/>
                  </a:lnTo>
                  <a:lnTo>
                    <a:pt x="3234" y="426564"/>
                  </a:lnTo>
                  <a:lnTo>
                    <a:pt x="2024" y="418403"/>
                  </a:lnTo>
                  <a:lnTo>
                    <a:pt x="1214" y="410182"/>
                  </a:lnTo>
                  <a:lnTo>
                    <a:pt x="404" y="401961"/>
                  </a:lnTo>
                  <a:lnTo>
                    <a:pt x="0" y="393721"/>
                  </a:lnTo>
                  <a:lnTo>
                    <a:pt x="0" y="385461"/>
                  </a:lnTo>
                  <a:close/>
                </a:path>
              </a:pathLst>
            </a:custGeom>
            <a:ln w="9517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889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Conversion</a:t>
            </a:r>
            <a:r>
              <a:rPr spc="-10" dirty="0"/>
              <a:t> </a:t>
            </a:r>
            <a:r>
              <a:rPr spc="-15" dirty="0"/>
              <a:t>from</a:t>
            </a:r>
            <a:r>
              <a:rPr spc="-5" dirty="0"/>
              <a:t> Output to</a:t>
            </a:r>
            <a:r>
              <a:rPr spc="-50" dirty="0"/>
              <a:t> </a:t>
            </a:r>
            <a:r>
              <a:rPr spc="-15" dirty="0"/>
              <a:t>Visuals</a:t>
            </a:r>
          </a:p>
        </p:txBody>
      </p:sp>
      <p:grpSp>
        <p:nvGrpSpPr>
          <p:cNvPr id="27" name="object 27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28" name="object 28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1218247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82475" y="0"/>
                </a:lnTo>
                <a:lnTo>
                  <a:pt x="12182475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554224" y="252984"/>
            <a:ext cx="9284335" cy="1320165"/>
            <a:chOff x="2554224" y="252984"/>
            <a:chExt cx="9284335" cy="1320165"/>
          </a:xfrm>
        </p:grpSpPr>
        <p:sp>
          <p:nvSpPr>
            <p:cNvPr id="5" name="object 5"/>
            <p:cNvSpPr/>
            <p:nvPr/>
          </p:nvSpPr>
          <p:spPr>
            <a:xfrm>
              <a:off x="2554224" y="252984"/>
              <a:ext cx="9284335" cy="1320165"/>
            </a:xfrm>
            <a:custGeom>
              <a:avLst/>
              <a:gdLst/>
              <a:ahLst/>
              <a:cxnLst/>
              <a:rect l="l" t="t" r="r" b="b"/>
              <a:pathLst>
                <a:path w="9284335" h="1320165">
                  <a:moveTo>
                    <a:pt x="9284208" y="1319784"/>
                  </a:moveTo>
                  <a:lnTo>
                    <a:pt x="0" y="1319784"/>
                  </a:lnTo>
                  <a:lnTo>
                    <a:pt x="0" y="0"/>
                  </a:lnTo>
                  <a:lnTo>
                    <a:pt x="9284208" y="0"/>
                  </a:lnTo>
                  <a:lnTo>
                    <a:pt x="9284208" y="102023"/>
                  </a:lnTo>
                  <a:lnTo>
                    <a:pt x="377362" y="102023"/>
                  </a:lnTo>
                  <a:lnTo>
                    <a:pt x="363803" y="102354"/>
                  </a:lnTo>
                  <a:lnTo>
                    <a:pt x="323515" y="107326"/>
                  </a:lnTo>
                  <a:lnTo>
                    <a:pt x="284392" y="118150"/>
                  </a:lnTo>
                  <a:lnTo>
                    <a:pt x="247251" y="134611"/>
                  </a:lnTo>
                  <a:lnTo>
                    <a:pt x="212929" y="156347"/>
                  </a:lnTo>
                  <a:lnTo>
                    <a:pt x="182194" y="182864"/>
                  </a:lnTo>
                  <a:lnTo>
                    <a:pt x="155677" y="213599"/>
                  </a:lnTo>
                  <a:lnTo>
                    <a:pt x="133941" y="247920"/>
                  </a:lnTo>
                  <a:lnTo>
                    <a:pt x="117480" y="285062"/>
                  </a:lnTo>
                  <a:lnTo>
                    <a:pt x="106656" y="324185"/>
                  </a:lnTo>
                  <a:lnTo>
                    <a:pt x="101684" y="364472"/>
                  </a:lnTo>
                  <a:lnTo>
                    <a:pt x="101353" y="378032"/>
                  </a:lnTo>
                  <a:lnTo>
                    <a:pt x="101353" y="806322"/>
                  </a:lnTo>
                  <a:lnTo>
                    <a:pt x="104336" y="846805"/>
                  </a:lnTo>
                  <a:lnTo>
                    <a:pt x="113235" y="886444"/>
                  </a:lnTo>
                  <a:lnTo>
                    <a:pt x="127858" y="924347"/>
                  </a:lnTo>
                  <a:lnTo>
                    <a:pt x="147869" y="959664"/>
                  </a:lnTo>
                  <a:lnTo>
                    <a:pt x="172840" y="991667"/>
                  </a:lnTo>
                  <a:lnTo>
                    <a:pt x="202262" y="1019682"/>
                  </a:lnTo>
                  <a:lnTo>
                    <a:pt x="235478" y="1043073"/>
                  </a:lnTo>
                  <a:lnTo>
                    <a:pt x="271738" y="1061321"/>
                  </a:lnTo>
                  <a:lnTo>
                    <a:pt x="310281" y="1074057"/>
                  </a:lnTo>
                  <a:lnTo>
                    <a:pt x="350308" y="1081005"/>
                  </a:lnTo>
                  <a:lnTo>
                    <a:pt x="377362" y="1082331"/>
                  </a:lnTo>
                  <a:lnTo>
                    <a:pt x="9284208" y="1082331"/>
                  </a:lnTo>
                  <a:lnTo>
                    <a:pt x="9284208" y="1319784"/>
                  </a:lnTo>
                  <a:close/>
                </a:path>
                <a:path w="9284335" h="1320165">
                  <a:moveTo>
                    <a:pt x="9284208" y="1082331"/>
                  </a:moveTo>
                  <a:lnTo>
                    <a:pt x="8771849" y="1082331"/>
                  </a:lnTo>
                  <a:lnTo>
                    <a:pt x="8785409" y="1082000"/>
                  </a:lnTo>
                  <a:lnTo>
                    <a:pt x="8798903" y="1081005"/>
                  </a:lnTo>
                  <a:lnTo>
                    <a:pt x="8838929" y="1074057"/>
                  </a:lnTo>
                  <a:lnTo>
                    <a:pt x="8877472" y="1061321"/>
                  </a:lnTo>
                  <a:lnTo>
                    <a:pt x="8913732" y="1043073"/>
                  </a:lnTo>
                  <a:lnTo>
                    <a:pt x="8946949" y="1019682"/>
                  </a:lnTo>
                  <a:lnTo>
                    <a:pt x="8976370" y="991667"/>
                  </a:lnTo>
                  <a:lnTo>
                    <a:pt x="9001341" y="959664"/>
                  </a:lnTo>
                  <a:lnTo>
                    <a:pt x="9021352" y="924347"/>
                  </a:lnTo>
                  <a:lnTo>
                    <a:pt x="9035975" y="886444"/>
                  </a:lnTo>
                  <a:lnTo>
                    <a:pt x="9044874" y="846805"/>
                  </a:lnTo>
                  <a:lnTo>
                    <a:pt x="9047858" y="806322"/>
                  </a:lnTo>
                  <a:lnTo>
                    <a:pt x="9047858" y="378032"/>
                  </a:lnTo>
                  <a:lnTo>
                    <a:pt x="9044874" y="337549"/>
                  </a:lnTo>
                  <a:lnTo>
                    <a:pt x="9035975" y="297910"/>
                  </a:lnTo>
                  <a:lnTo>
                    <a:pt x="9021351" y="260007"/>
                  </a:lnTo>
                  <a:lnTo>
                    <a:pt x="9001340" y="224689"/>
                  </a:lnTo>
                  <a:lnTo>
                    <a:pt x="8976369" y="192686"/>
                  </a:lnTo>
                  <a:lnTo>
                    <a:pt x="8946948" y="164671"/>
                  </a:lnTo>
                  <a:lnTo>
                    <a:pt x="8913732" y="141281"/>
                  </a:lnTo>
                  <a:lnTo>
                    <a:pt x="8877472" y="123032"/>
                  </a:lnTo>
                  <a:lnTo>
                    <a:pt x="8838929" y="110296"/>
                  </a:lnTo>
                  <a:lnTo>
                    <a:pt x="8798903" y="103348"/>
                  </a:lnTo>
                  <a:lnTo>
                    <a:pt x="8771849" y="102023"/>
                  </a:lnTo>
                  <a:lnTo>
                    <a:pt x="9284208" y="102023"/>
                  </a:lnTo>
                  <a:lnTo>
                    <a:pt x="9284208" y="1082331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50818" y="350332"/>
              <a:ext cx="8956040" cy="989965"/>
            </a:xfrm>
            <a:custGeom>
              <a:avLst/>
              <a:gdLst/>
              <a:ahLst/>
              <a:cxnLst/>
              <a:rect l="l" t="t" r="r" b="b"/>
              <a:pathLst>
                <a:path w="8956040" h="989965">
                  <a:moveTo>
                    <a:pt x="8682147" y="989657"/>
                  </a:moveTo>
                  <a:lnTo>
                    <a:pt x="273875" y="989657"/>
                  </a:lnTo>
                  <a:lnTo>
                    <a:pt x="232769" y="985608"/>
                  </a:lnTo>
                  <a:lnTo>
                    <a:pt x="192694" y="975570"/>
                  </a:lnTo>
                  <a:lnTo>
                    <a:pt x="154533" y="959763"/>
                  </a:lnTo>
                  <a:lnTo>
                    <a:pt x="119097" y="938524"/>
                  </a:lnTo>
                  <a:lnTo>
                    <a:pt x="87168" y="912320"/>
                  </a:lnTo>
                  <a:lnTo>
                    <a:pt x="59424" y="881709"/>
                  </a:lnTo>
                  <a:lnTo>
                    <a:pt x="36476" y="847365"/>
                  </a:lnTo>
                  <a:lnTo>
                    <a:pt x="18812" y="810018"/>
                  </a:lnTo>
                  <a:lnTo>
                    <a:pt x="6822" y="770492"/>
                  </a:lnTo>
                  <a:lnTo>
                    <a:pt x="760" y="729626"/>
                  </a:lnTo>
                  <a:lnTo>
                    <a:pt x="0" y="708973"/>
                  </a:lnTo>
                  <a:lnTo>
                    <a:pt x="84" y="273791"/>
                  </a:lnTo>
                  <a:lnTo>
                    <a:pt x="4133" y="232684"/>
                  </a:lnTo>
                  <a:lnTo>
                    <a:pt x="14171" y="192609"/>
                  </a:lnTo>
                  <a:lnTo>
                    <a:pt x="29978" y="154448"/>
                  </a:lnTo>
                  <a:lnTo>
                    <a:pt x="51217" y="119013"/>
                  </a:lnTo>
                  <a:lnTo>
                    <a:pt x="77421" y="87083"/>
                  </a:lnTo>
                  <a:lnTo>
                    <a:pt x="108032" y="59339"/>
                  </a:lnTo>
                  <a:lnTo>
                    <a:pt x="142376" y="36391"/>
                  </a:lnTo>
                  <a:lnTo>
                    <a:pt x="179722" y="18728"/>
                  </a:lnTo>
                  <a:lnTo>
                    <a:pt x="219249" y="6737"/>
                  </a:lnTo>
                  <a:lnTo>
                    <a:pt x="260115" y="675"/>
                  </a:lnTo>
                  <a:lnTo>
                    <a:pt x="273875" y="0"/>
                  </a:lnTo>
                  <a:lnTo>
                    <a:pt x="8682147" y="0"/>
                  </a:lnTo>
                  <a:lnTo>
                    <a:pt x="8723252" y="4048"/>
                  </a:lnTo>
                  <a:lnTo>
                    <a:pt x="8763327" y="14086"/>
                  </a:lnTo>
                  <a:lnTo>
                    <a:pt x="8801488" y="29893"/>
                  </a:lnTo>
                  <a:lnTo>
                    <a:pt x="8836924" y="51132"/>
                  </a:lnTo>
                  <a:lnTo>
                    <a:pt x="8868853" y="77336"/>
                  </a:lnTo>
                  <a:lnTo>
                    <a:pt x="8896598" y="107947"/>
                  </a:lnTo>
                  <a:lnTo>
                    <a:pt x="8919546" y="142291"/>
                  </a:lnTo>
                  <a:lnTo>
                    <a:pt x="8937209" y="179638"/>
                  </a:lnTo>
                  <a:lnTo>
                    <a:pt x="8949199" y="219164"/>
                  </a:lnTo>
                  <a:lnTo>
                    <a:pt x="8955262" y="260030"/>
                  </a:lnTo>
                  <a:lnTo>
                    <a:pt x="8955938" y="273791"/>
                  </a:lnTo>
                  <a:lnTo>
                    <a:pt x="8955938" y="715866"/>
                  </a:lnTo>
                  <a:lnTo>
                    <a:pt x="8951889" y="756972"/>
                  </a:lnTo>
                  <a:lnTo>
                    <a:pt x="8941850" y="797047"/>
                  </a:lnTo>
                  <a:lnTo>
                    <a:pt x="8926044" y="835208"/>
                  </a:lnTo>
                  <a:lnTo>
                    <a:pt x="8904804" y="870643"/>
                  </a:lnTo>
                  <a:lnTo>
                    <a:pt x="8878601" y="902573"/>
                  </a:lnTo>
                  <a:lnTo>
                    <a:pt x="8847989" y="930317"/>
                  </a:lnTo>
                  <a:lnTo>
                    <a:pt x="8813645" y="953265"/>
                  </a:lnTo>
                  <a:lnTo>
                    <a:pt x="8776298" y="970928"/>
                  </a:lnTo>
                  <a:lnTo>
                    <a:pt x="8736772" y="982919"/>
                  </a:lnTo>
                  <a:lnTo>
                    <a:pt x="8695907" y="988981"/>
                  </a:lnTo>
                  <a:lnTo>
                    <a:pt x="8682147" y="989657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50818" y="350248"/>
              <a:ext cx="8956040" cy="989965"/>
            </a:xfrm>
            <a:custGeom>
              <a:avLst/>
              <a:gdLst/>
              <a:ahLst/>
              <a:cxnLst/>
              <a:rect l="l" t="t" r="r" b="b"/>
              <a:pathLst>
                <a:path w="8956040" h="989965">
                  <a:moveTo>
                    <a:pt x="0" y="709058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8675254" y="0"/>
                  </a:lnTo>
                  <a:lnTo>
                    <a:pt x="8716451" y="3038"/>
                  </a:lnTo>
                  <a:lnTo>
                    <a:pt x="8756756" y="12089"/>
                  </a:lnTo>
                  <a:lnTo>
                    <a:pt x="8795297" y="26956"/>
                  </a:lnTo>
                  <a:lnTo>
                    <a:pt x="8831240" y="47317"/>
                  </a:lnTo>
                  <a:lnTo>
                    <a:pt x="8863806" y="72732"/>
                  </a:lnTo>
                  <a:lnTo>
                    <a:pt x="8892291" y="102650"/>
                  </a:lnTo>
                  <a:lnTo>
                    <a:pt x="8916077" y="136424"/>
                  </a:lnTo>
                  <a:lnTo>
                    <a:pt x="8934649" y="173322"/>
                  </a:lnTo>
                  <a:lnTo>
                    <a:pt x="8947608" y="212546"/>
                  </a:lnTo>
                  <a:lnTo>
                    <a:pt x="8954670" y="253247"/>
                  </a:lnTo>
                  <a:lnTo>
                    <a:pt x="8956022" y="280767"/>
                  </a:lnTo>
                  <a:lnTo>
                    <a:pt x="8956022" y="709058"/>
                  </a:lnTo>
                  <a:lnTo>
                    <a:pt x="8952983" y="750255"/>
                  </a:lnTo>
                  <a:lnTo>
                    <a:pt x="8943932" y="790560"/>
                  </a:lnTo>
                  <a:lnTo>
                    <a:pt x="8929065" y="829101"/>
                  </a:lnTo>
                  <a:lnTo>
                    <a:pt x="8908704" y="865044"/>
                  </a:lnTo>
                  <a:lnTo>
                    <a:pt x="8883290" y="897610"/>
                  </a:lnTo>
                  <a:lnTo>
                    <a:pt x="8853371" y="926094"/>
                  </a:lnTo>
                  <a:lnTo>
                    <a:pt x="8819597" y="949880"/>
                  </a:lnTo>
                  <a:lnTo>
                    <a:pt x="8782698" y="968453"/>
                  </a:lnTo>
                  <a:lnTo>
                    <a:pt x="8743474" y="981412"/>
                  </a:lnTo>
                  <a:lnTo>
                    <a:pt x="8702774" y="988474"/>
                  </a:lnTo>
                  <a:lnTo>
                    <a:pt x="8675254" y="989826"/>
                  </a:lnTo>
                  <a:lnTo>
                    <a:pt x="280767" y="989826"/>
                  </a:lnTo>
                  <a:lnTo>
                    <a:pt x="239570" y="986787"/>
                  </a:lnTo>
                  <a:lnTo>
                    <a:pt x="199265" y="977736"/>
                  </a:lnTo>
                  <a:lnTo>
                    <a:pt x="160724" y="962869"/>
                  </a:lnTo>
                  <a:lnTo>
                    <a:pt x="124781" y="942508"/>
                  </a:lnTo>
                  <a:lnTo>
                    <a:pt x="92215" y="917093"/>
                  </a:lnTo>
                  <a:lnTo>
                    <a:pt x="63731" y="887175"/>
                  </a:lnTo>
                  <a:lnTo>
                    <a:pt x="39945" y="853401"/>
                  </a:lnTo>
                  <a:lnTo>
                    <a:pt x="21372" y="816503"/>
                  </a:lnTo>
                  <a:lnTo>
                    <a:pt x="8414" y="777279"/>
                  </a:lnTo>
                  <a:lnTo>
                    <a:pt x="1351" y="736578"/>
                  </a:lnTo>
                  <a:lnTo>
                    <a:pt x="0" y="709058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86043" y="446999"/>
            <a:ext cx="6228715" cy="74358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405130" marR="5080" indent="-393065">
              <a:lnSpc>
                <a:spcPts val="2770"/>
              </a:lnSpc>
              <a:spcBef>
                <a:spcPts val="280"/>
              </a:spcBef>
            </a:pPr>
            <a:r>
              <a:rPr spc="-80" dirty="0">
                <a:solidFill>
                  <a:srgbClr val="FFFFFF"/>
                </a:solidFill>
              </a:rPr>
              <a:t>Top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3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products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in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each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division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that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have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a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high </a:t>
            </a:r>
            <a:r>
              <a:rPr spc="-58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total_sold_quantity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in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the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fiscal_year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2021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545336" y="1709927"/>
            <a:ext cx="4468495" cy="5374005"/>
            <a:chOff x="1545336" y="1709927"/>
            <a:chExt cx="4468495" cy="5374005"/>
          </a:xfrm>
        </p:grpSpPr>
        <p:sp>
          <p:nvSpPr>
            <p:cNvPr id="10" name="object 10"/>
            <p:cNvSpPr/>
            <p:nvPr/>
          </p:nvSpPr>
          <p:spPr>
            <a:xfrm>
              <a:off x="1545336" y="1709927"/>
              <a:ext cx="4468495" cy="5374005"/>
            </a:xfrm>
            <a:custGeom>
              <a:avLst/>
              <a:gdLst/>
              <a:ahLst/>
              <a:cxnLst/>
              <a:rect l="l" t="t" r="r" b="b"/>
              <a:pathLst>
                <a:path w="4468495" h="5374005">
                  <a:moveTo>
                    <a:pt x="4468368" y="5373993"/>
                  </a:moveTo>
                  <a:lnTo>
                    <a:pt x="0" y="5373993"/>
                  </a:lnTo>
                  <a:lnTo>
                    <a:pt x="0" y="0"/>
                  </a:lnTo>
                  <a:lnTo>
                    <a:pt x="4468368" y="0"/>
                  </a:lnTo>
                  <a:lnTo>
                    <a:pt x="4468368" y="91748"/>
                  </a:lnTo>
                  <a:lnTo>
                    <a:pt x="377389" y="91748"/>
                  </a:lnTo>
                  <a:lnTo>
                    <a:pt x="363362" y="92090"/>
                  </a:lnTo>
                  <a:lnTo>
                    <a:pt x="321684" y="97234"/>
                  </a:lnTo>
                  <a:lnTo>
                    <a:pt x="281213" y="108431"/>
                  </a:lnTo>
                  <a:lnTo>
                    <a:pt x="242791" y="125459"/>
                  </a:lnTo>
                  <a:lnTo>
                    <a:pt x="207286" y="147945"/>
                  </a:lnTo>
                  <a:lnTo>
                    <a:pt x="175491" y="175376"/>
                  </a:lnTo>
                  <a:lnTo>
                    <a:pt x="148060" y="207171"/>
                  </a:lnTo>
                  <a:lnTo>
                    <a:pt x="125574" y="242676"/>
                  </a:lnTo>
                  <a:lnTo>
                    <a:pt x="108545" y="281098"/>
                  </a:lnTo>
                  <a:lnTo>
                    <a:pt x="97348" y="321571"/>
                  </a:lnTo>
                  <a:lnTo>
                    <a:pt x="92205" y="363247"/>
                  </a:lnTo>
                  <a:lnTo>
                    <a:pt x="91862" y="377274"/>
                  </a:lnTo>
                  <a:lnTo>
                    <a:pt x="91862" y="4993291"/>
                  </a:lnTo>
                  <a:lnTo>
                    <a:pt x="94948" y="5035170"/>
                  </a:lnTo>
                  <a:lnTo>
                    <a:pt x="104154" y="5076175"/>
                  </a:lnTo>
                  <a:lnTo>
                    <a:pt x="119281" y="5115384"/>
                  </a:lnTo>
                  <a:lnTo>
                    <a:pt x="139982" y="5151920"/>
                  </a:lnTo>
                  <a:lnTo>
                    <a:pt x="165815" y="5185027"/>
                  </a:lnTo>
                  <a:lnTo>
                    <a:pt x="196250" y="5214007"/>
                  </a:lnTo>
                  <a:lnTo>
                    <a:pt x="230612" y="5238204"/>
                  </a:lnTo>
                  <a:lnTo>
                    <a:pt x="268122" y="5257082"/>
                  </a:lnTo>
                  <a:lnTo>
                    <a:pt x="307994" y="5270257"/>
                  </a:lnTo>
                  <a:lnTo>
                    <a:pt x="349402" y="5277445"/>
                  </a:lnTo>
                  <a:lnTo>
                    <a:pt x="377389" y="5278818"/>
                  </a:lnTo>
                  <a:lnTo>
                    <a:pt x="4468368" y="5278818"/>
                  </a:lnTo>
                  <a:lnTo>
                    <a:pt x="4468368" y="5373993"/>
                  </a:lnTo>
                  <a:close/>
                </a:path>
                <a:path w="4468495" h="5374005">
                  <a:moveTo>
                    <a:pt x="4468368" y="5278818"/>
                  </a:moveTo>
                  <a:lnTo>
                    <a:pt x="3955991" y="5278818"/>
                  </a:lnTo>
                  <a:lnTo>
                    <a:pt x="3970019" y="5278474"/>
                  </a:lnTo>
                  <a:lnTo>
                    <a:pt x="3983978" y="5277445"/>
                  </a:lnTo>
                  <a:lnTo>
                    <a:pt x="4025385" y="5270257"/>
                  </a:lnTo>
                  <a:lnTo>
                    <a:pt x="4065257" y="5257082"/>
                  </a:lnTo>
                  <a:lnTo>
                    <a:pt x="4102767" y="5238204"/>
                  </a:lnTo>
                  <a:lnTo>
                    <a:pt x="4137129" y="5214007"/>
                  </a:lnTo>
                  <a:lnTo>
                    <a:pt x="4167565" y="5185027"/>
                  </a:lnTo>
                  <a:lnTo>
                    <a:pt x="4193398" y="5151920"/>
                  </a:lnTo>
                  <a:lnTo>
                    <a:pt x="4214098" y="5115384"/>
                  </a:lnTo>
                  <a:lnTo>
                    <a:pt x="4229226" y="5076175"/>
                  </a:lnTo>
                  <a:lnTo>
                    <a:pt x="4238431" y="5035169"/>
                  </a:lnTo>
                  <a:lnTo>
                    <a:pt x="4241518" y="4993291"/>
                  </a:lnTo>
                  <a:lnTo>
                    <a:pt x="4241518" y="377274"/>
                  </a:lnTo>
                  <a:lnTo>
                    <a:pt x="4238431" y="335395"/>
                  </a:lnTo>
                  <a:lnTo>
                    <a:pt x="4229226" y="294389"/>
                  </a:lnTo>
                  <a:lnTo>
                    <a:pt x="4214099" y="255179"/>
                  </a:lnTo>
                  <a:lnTo>
                    <a:pt x="4193398" y="218644"/>
                  </a:lnTo>
                  <a:lnTo>
                    <a:pt x="4167565" y="185537"/>
                  </a:lnTo>
                  <a:lnTo>
                    <a:pt x="4137129" y="156556"/>
                  </a:lnTo>
                  <a:lnTo>
                    <a:pt x="4102767" y="132359"/>
                  </a:lnTo>
                  <a:lnTo>
                    <a:pt x="4065257" y="113482"/>
                  </a:lnTo>
                  <a:lnTo>
                    <a:pt x="4025385" y="100307"/>
                  </a:lnTo>
                  <a:lnTo>
                    <a:pt x="3983978" y="93119"/>
                  </a:lnTo>
                  <a:lnTo>
                    <a:pt x="3955991" y="91748"/>
                  </a:lnTo>
                  <a:lnTo>
                    <a:pt x="4468368" y="91748"/>
                  </a:lnTo>
                  <a:lnTo>
                    <a:pt x="4468368" y="5278818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1957" y="1806434"/>
              <a:ext cx="4140200" cy="5177790"/>
            </a:xfrm>
            <a:custGeom>
              <a:avLst/>
              <a:gdLst/>
              <a:ahLst/>
              <a:cxnLst/>
              <a:rect l="l" t="t" r="r" b="b"/>
              <a:pathLst>
                <a:path w="4140200" h="5177790">
                  <a:moveTo>
                    <a:pt x="0" y="4896784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3859370" y="0"/>
                  </a:lnTo>
                  <a:lnTo>
                    <a:pt x="3900567" y="3038"/>
                  </a:lnTo>
                  <a:lnTo>
                    <a:pt x="3940872" y="12089"/>
                  </a:lnTo>
                  <a:lnTo>
                    <a:pt x="3979413" y="26956"/>
                  </a:lnTo>
                  <a:lnTo>
                    <a:pt x="4015356" y="47317"/>
                  </a:lnTo>
                  <a:lnTo>
                    <a:pt x="4047922" y="72732"/>
                  </a:lnTo>
                  <a:lnTo>
                    <a:pt x="4076406" y="102650"/>
                  </a:lnTo>
                  <a:lnTo>
                    <a:pt x="4100192" y="136424"/>
                  </a:lnTo>
                  <a:lnTo>
                    <a:pt x="4118765" y="173322"/>
                  </a:lnTo>
                  <a:lnTo>
                    <a:pt x="4131723" y="212546"/>
                  </a:lnTo>
                  <a:lnTo>
                    <a:pt x="4138786" y="253247"/>
                  </a:lnTo>
                  <a:lnTo>
                    <a:pt x="4140138" y="280767"/>
                  </a:lnTo>
                  <a:lnTo>
                    <a:pt x="4140138" y="4896784"/>
                  </a:lnTo>
                  <a:lnTo>
                    <a:pt x="4137099" y="4937981"/>
                  </a:lnTo>
                  <a:lnTo>
                    <a:pt x="4128048" y="4978286"/>
                  </a:lnTo>
                  <a:lnTo>
                    <a:pt x="4113180" y="5016827"/>
                  </a:lnTo>
                  <a:lnTo>
                    <a:pt x="4092819" y="5052769"/>
                  </a:lnTo>
                  <a:lnTo>
                    <a:pt x="4067405" y="5085336"/>
                  </a:lnTo>
                  <a:lnTo>
                    <a:pt x="4037487" y="5113820"/>
                  </a:lnTo>
                  <a:lnTo>
                    <a:pt x="4003713" y="5137606"/>
                  </a:lnTo>
                  <a:lnTo>
                    <a:pt x="3966814" y="5156179"/>
                  </a:lnTo>
                  <a:lnTo>
                    <a:pt x="3927591" y="5169137"/>
                  </a:lnTo>
                  <a:lnTo>
                    <a:pt x="3886890" y="5176200"/>
                  </a:lnTo>
                  <a:lnTo>
                    <a:pt x="3859370" y="5177552"/>
                  </a:lnTo>
                  <a:lnTo>
                    <a:pt x="280767" y="5177552"/>
                  </a:lnTo>
                  <a:lnTo>
                    <a:pt x="239570" y="5174513"/>
                  </a:lnTo>
                  <a:lnTo>
                    <a:pt x="199265" y="5165462"/>
                  </a:lnTo>
                  <a:lnTo>
                    <a:pt x="160724" y="5150595"/>
                  </a:lnTo>
                  <a:lnTo>
                    <a:pt x="124781" y="5130233"/>
                  </a:lnTo>
                  <a:lnTo>
                    <a:pt x="92215" y="5104819"/>
                  </a:lnTo>
                  <a:lnTo>
                    <a:pt x="63731" y="5074901"/>
                  </a:lnTo>
                  <a:lnTo>
                    <a:pt x="39945" y="5041127"/>
                  </a:lnTo>
                  <a:lnTo>
                    <a:pt x="21372" y="5004228"/>
                  </a:lnTo>
                  <a:lnTo>
                    <a:pt x="8414" y="4965005"/>
                  </a:lnTo>
                  <a:lnTo>
                    <a:pt x="1351" y="4924305"/>
                  </a:lnTo>
                  <a:lnTo>
                    <a:pt x="0" y="4896784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767262" y="1915940"/>
            <a:ext cx="3440429" cy="479742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1555115">
              <a:lnSpc>
                <a:spcPts val="1650"/>
              </a:lnSpc>
              <a:spcBef>
                <a:spcPts val="17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with top_sold_products as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(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select b.division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as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division,</a:t>
            </a:r>
            <a:endParaRPr sz="1400">
              <a:latin typeface="Times New Roman"/>
              <a:cs typeface="Times New Roman"/>
            </a:endParaRPr>
          </a:p>
          <a:p>
            <a:pPr marL="12700" marR="1072515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b.product_code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as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product_code,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b.product</a:t>
            </a:r>
            <a:r>
              <a:rPr sz="1400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as product,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sum(a.sold_quantity)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as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total_sold_quantity</a:t>
            </a:r>
            <a:endParaRPr sz="1400">
              <a:latin typeface="Times New Roman"/>
              <a:cs typeface="Times New Roman"/>
            </a:endParaRPr>
          </a:p>
          <a:p>
            <a:pPr marL="12700" marR="133350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from fact_sales_monthly as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inner</a:t>
            </a:r>
            <a:r>
              <a:rPr sz="1400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join dim_product as b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on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a.product_code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=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b.product_code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where</a:t>
            </a:r>
            <a:r>
              <a:rPr sz="1400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a.fiscal_year = 2021</a:t>
            </a:r>
            <a:endParaRPr sz="1400">
              <a:latin typeface="Times New Roman"/>
              <a:cs typeface="Times New Roman"/>
            </a:endParaRPr>
          </a:p>
          <a:p>
            <a:pPr marL="12700" marR="80645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group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by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b.division,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b.product_code,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b.product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order by total_sold_quantity desc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),</a:t>
            </a:r>
            <a:endParaRPr sz="1400">
              <a:latin typeface="Times New Roman"/>
              <a:cs typeface="Times New Roman"/>
            </a:endParaRPr>
          </a:p>
          <a:p>
            <a:pPr marL="12700" marR="153543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top_sold_per_division as (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select division, 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product_code, 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52423"/>
                </a:solidFill>
                <a:latin typeface="Times New Roman"/>
                <a:cs typeface="Times New Roman"/>
              </a:rPr>
              <a:t>total_sold_quantity,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dense_rank()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over(partition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by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division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order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by</a:t>
            </a:r>
            <a:endParaRPr sz="1400">
              <a:latin typeface="Times New Roman"/>
              <a:cs typeface="Times New Roman"/>
            </a:endParaRPr>
          </a:p>
          <a:p>
            <a:pPr marL="12700" marR="61341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total_sold_quantity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desc)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as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rank_order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from</a:t>
            </a:r>
            <a:r>
              <a:rPr sz="1400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top_sold_products)</a:t>
            </a:r>
            <a:endParaRPr sz="1400">
              <a:latin typeface="Times New Roman"/>
              <a:cs typeface="Times New Roman"/>
            </a:endParaRPr>
          </a:p>
          <a:p>
            <a:pPr marL="12700" marR="859790">
              <a:lnSpc>
                <a:spcPts val="1650"/>
              </a:lnSpc>
              <a:spcBef>
                <a:spcPts val="1270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select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*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from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top_sold_per_division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where</a:t>
            </a:r>
            <a:r>
              <a:rPr sz="1400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rank_order &lt;=3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36208" y="2298192"/>
            <a:ext cx="5974080" cy="3965575"/>
            <a:chOff x="6236208" y="2298192"/>
            <a:chExt cx="5974080" cy="3965575"/>
          </a:xfrm>
        </p:grpSpPr>
        <p:sp>
          <p:nvSpPr>
            <p:cNvPr id="14" name="object 14"/>
            <p:cNvSpPr/>
            <p:nvPr/>
          </p:nvSpPr>
          <p:spPr>
            <a:xfrm>
              <a:off x="6236208" y="2298192"/>
              <a:ext cx="5974080" cy="3965575"/>
            </a:xfrm>
            <a:custGeom>
              <a:avLst/>
              <a:gdLst/>
              <a:ahLst/>
              <a:cxnLst/>
              <a:rect l="l" t="t" r="r" b="b"/>
              <a:pathLst>
                <a:path w="5974080" h="3965575">
                  <a:moveTo>
                    <a:pt x="5974080" y="3965448"/>
                  </a:moveTo>
                  <a:lnTo>
                    <a:pt x="0" y="3965448"/>
                  </a:lnTo>
                  <a:lnTo>
                    <a:pt x="0" y="0"/>
                  </a:lnTo>
                  <a:lnTo>
                    <a:pt x="5974080" y="0"/>
                  </a:lnTo>
                  <a:lnTo>
                    <a:pt x="5974080" y="93572"/>
                  </a:lnTo>
                  <a:lnTo>
                    <a:pt x="378674" y="93572"/>
                  </a:lnTo>
                  <a:lnTo>
                    <a:pt x="364646" y="93915"/>
                  </a:lnTo>
                  <a:lnTo>
                    <a:pt x="322971" y="99059"/>
                  </a:lnTo>
                  <a:lnTo>
                    <a:pt x="282497" y="110255"/>
                  </a:lnTo>
                  <a:lnTo>
                    <a:pt x="244075" y="127284"/>
                  </a:lnTo>
                  <a:lnTo>
                    <a:pt x="208570" y="149770"/>
                  </a:lnTo>
                  <a:lnTo>
                    <a:pt x="176776" y="177201"/>
                  </a:lnTo>
                  <a:lnTo>
                    <a:pt x="149344" y="208996"/>
                  </a:lnTo>
                  <a:lnTo>
                    <a:pt x="126858" y="244501"/>
                  </a:lnTo>
                  <a:lnTo>
                    <a:pt x="109830" y="282923"/>
                  </a:lnTo>
                  <a:lnTo>
                    <a:pt x="98633" y="323395"/>
                  </a:lnTo>
                  <a:lnTo>
                    <a:pt x="93490" y="365072"/>
                  </a:lnTo>
                  <a:lnTo>
                    <a:pt x="93147" y="379099"/>
                  </a:lnTo>
                  <a:lnTo>
                    <a:pt x="93147" y="3453271"/>
                  </a:lnTo>
                  <a:lnTo>
                    <a:pt x="96233" y="3495149"/>
                  </a:lnTo>
                  <a:lnTo>
                    <a:pt x="105438" y="3536155"/>
                  </a:lnTo>
                  <a:lnTo>
                    <a:pt x="120565" y="3575365"/>
                  </a:lnTo>
                  <a:lnTo>
                    <a:pt x="141266" y="3611900"/>
                  </a:lnTo>
                  <a:lnTo>
                    <a:pt x="167099" y="3645007"/>
                  </a:lnTo>
                  <a:lnTo>
                    <a:pt x="197535" y="3673988"/>
                  </a:lnTo>
                  <a:lnTo>
                    <a:pt x="231896" y="3698185"/>
                  </a:lnTo>
                  <a:lnTo>
                    <a:pt x="269407" y="3717062"/>
                  </a:lnTo>
                  <a:lnTo>
                    <a:pt x="309279" y="3730237"/>
                  </a:lnTo>
                  <a:lnTo>
                    <a:pt x="350686" y="3737426"/>
                  </a:lnTo>
                  <a:lnTo>
                    <a:pt x="378674" y="3738798"/>
                  </a:lnTo>
                  <a:lnTo>
                    <a:pt x="5974080" y="3738798"/>
                  </a:lnTo>
                  <a:lnTo>
                    <a:pt x="5974080" y="3965448"/>
                  </a:lnTo>
                  <a:close/>
                </a:path>
                <a:path w="5974080" h="3965575">
                  <a:moveTo>
                    <a:pt x="5974080" y="3738798"/>
                  </a:moveTo>
                  <a:lnTo>
                    <a:pt x="5461051" y="3738798"/>
                  </a:lnTo>
                  <a:lnTo>
                    <a:pt x="5475077" y="3738454"/>
                  </a:lnTo>
                  <a:lnTo>
                    <a:pt x="5489037" y="3737426"/>
                  </a:lnTo>
                  <a:lnTo>
                    <a:pt x="5530443" y="3730237"/>
                  </a:lnTo>
                  <a:lnTo>
                    <a:pt x="5570316" y="3717062"/>
                  </a:lnTo>
                  <a:lnTo>
                    <a:pt x="5607825" y="3698184"/>
                  </a:lnTo>
                  <a:lnTo>
                    <a:pt x="5642188" y="3673988"/>
                  </a:lnTo>
                  <a:lnTo>
                    <a:pt x="5672624" y="3645007"/>
                  </a:lnTo>
                  <a:lnTo>
                    <a:pt x="5698455" y="3611900"/>
                  </a:lnTo>
                  <a:lnTo>
                    <a:pt x="5719156" y="3575365"/>
                  </a:lnTo>
                  <a:lnTo>
                    <a:pt x="5734285" y="3536155"/>
                  </a:lnTo>
                  <a:lnTo>
                    <a:pt x="5743491" y="3495149"/>
                  </a:lnTo>
                  <a:lnTo>
                    <a:pt x="5746577" y="3453271"/>
                  </a:lnTo>
                  <a:lnTo>
                    <a:pt x="5746577" y="379099"/>
                  </a:lnTo>
                  <a:lnTo>
                    <a:pt x="5743491" y="337220"/>
                  </a:lnTo>
                  <a:lnTo>
                    <a:pt x="5734285" y="296213"/>
                  </a:lnTo>
                  <a:lnTo>
                    <a:pt x="5719156" y="257004"/>
                  </a:lnTo>
                  <a:lnTo>
                    <a:pt x="5698456" y="220468"/>
                  </a:lnTo>
                  <a:lnTo>
                    <a:pt x="5672624" y="187362"/>
                  </a:lnTo>
                  <a:lnTo>
                    <a:pt x="5642188" y="158381"/>
                  </a:lnTo>
                  <a:lnTo>
                    <a:pt x="5607826" y="134184"/>
                  </a:lnTo>
                  <a:lnTo>
                    <a:pt x="5570316" y="115306"/>
                  </a:lnTo>
                  <a:lnTo>
                    <a:pt x="5530443" y="102131"/>
                  </a:lnTo>
                  <a:lnTo>
                    <a:pt x="5489036" y="94944"/>
                  </a:lnTo>
                  <a:lnTo>
                    <a:pt x="5461051" y="93572"/>
                  </a:lnTo>
                  <a:lnTo>
                    <a:pt x="5974080" y="93572"/>
                  </a:lnTo>
                  <a:lnTo>
                    <a:pt x="5974080" y="3738798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34114" y="2396523"/>
              <a:ext cx="5644515" cy="3636010"/>
            </a:xfrm>
            <a:custGeom>
              <a:avLst/>
              <a:gdLst/>
              <a:ahLst/>
              <a:cxnLst/>
              <a:rect l="l" t="t" r="r" b="b"/>
              <a:pathLst>
                <a:path w="5644515" h="3636010">
                  <a:moveTo>
                    <a:pt x="0" y="3354939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5363144" y="0"/>
                  </a:lnTo>
                  <a:lnTo>
                    <a:pt x="5404341" y="3038"/>
                  </a:lnTo>
                  <a:lnTo>
                    <a:pt x="5444646" y="12089"/>
                  </a:lnTo>
                  <a:lnTo>
                    <a:pt x="5483188" y="26956"/>
                  </a:lnTo>
                  <a:lnTo>
                    <a:pt x="5519129" y="47317"/>
                  </a:lnTo>
                  <a:lnTo>
                    <a:pt x="5551696" y="72732"/>
                  </a:lnTo>
                  <a:lnTo>
                    <a:pt x="5580180" y="102650"/>
                  </a:lnTo>
                  <a:lnTo>
                    <a:pt x="5603966" y="136424"/>
                  </a:lnTo>
                  <a:lnTo>
                    <a:pt x="5622539" y="173322"/>
                  </a:lnTo>
                  <a:lnTo>
                    <a:pt x="5635497" y="212546"/>
                  </a:lnTo>
                  <a:lnTo>
                    <a:pt x="5642560" y="253247"/>
                  </a:lnTo>
                  <a:lnTo>
                    <a:pt x="5643912" y="280767"/>
                  </a:lnTo>
                  <a:lnTo>
                    <a:pt x="5643912" y="3354939"/>
                  </a:lnTo>
                  <a:lnTo>
                    <a:pt x="5640873" y="3396136"/>
                  </a:lnTo>
                  <a:lnTo>
                    <a:pt x="5631822" y="3436442"/>
                  </a:lnTo>
                  <a:lnTo>
                    <a:pt x="5616955" y="3474983"/>
                  </a:lnTo>
                  <a:lnTo>
                    <a:pt x="5596593" y="3510925"/>
                  </a:lnTo>
                  <a:lnTo>
                    <a:pt x="5571179" y="3543492"/>
                  </a:lnTo>
                  <a:lnTo>
                    <a:pt x="5541261" y="3571976"/>
                  </a:lnTo>
                  <a:lnTo>
                    <a:pt x="5507487" y="3595762"/>
                  </a:lnTo>
                  <a:lnTo>
                    <a:pt x="5470588" y="3614335"/>
                  </a:lnTo>
                  <a:lnTo>
                    <a:pt x="5431364" y="3627293"/>
                  </a:lnTo>
                  <a:lnTo>
                    <a:pt x="5390664" y="3634355"/>
                  </a:lnTo>
                  <a:lnTo>
                    <a:pt x="5363144" y="3635707"/>
                  </a:lnTo>
                  <a:lnTo>
                    <a:pt x="280767" y="3635707"/>
                  </a:lnTo>
                  <a:lnTo>
                    <a:pt x="239570" y="3632669"/>
                  </a:lnTo>
                  <a:lnTo>
                    <a:pt x="199265" y="3623617"/>
                  </a:lnTo>
                  <a:lnTo>
                    <a:pt x="160724" y="3608750"/>
                  </a:lnTo>
                  <a:lnTo>
                    <a:pt x="124781" y="3588389"/>
                  </a:lnTo>
                  <a:lnTo>
                    <a:pt x="92215" y="3562975"/>
                  </a:lnTo>
                  <a:lnTo>
                    <a:pt x="63731" y="3533057"/>
                  </a:lnTo>
                  <a:lnTo>
                    <a:pt x="39945" y="3499283"/>
                  </a:lnTo>
                  <a:lnTo>
                    <a:pt x="21372" y="3462384"/>
                  </a:lnTo>
                  <a:lnTo>
                    <a:pt x="8414" y="3423160"/>
                  </a:lnTo>
                  <a:lnTo>
                    <a:pt x="1351" y="3382459"/>
                  </a:lnTo>
                  <a:lnTo>
                    <a:pt x="0" y="3354939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2118" y="2801019"/>
              <a:ext cx="5386938" cy="2855267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477" y="278866"/>
            <a:ext cx="799474" cy="78043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1540" y="278866"/>
            <a:ext cx="847062" cy="847062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20" name="object 20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1218247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82475" y="0"/>
                </a:lnTo>
                <a:lnTo>
                  <a:pt x="12182475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44424" y="1539240"/>
            <a:ext cx="12066905" cy="5447030"/>
            <a:chOff x="344424" y="1539240"/>
            <a:chExt cx="12066905" cy="5447030"/>
          </a:xfrm>
        </p:grpSpPr>
        <p:sp>
          <p:nvSpPr>
            <p:cNvPr id="5" name="object 5"/>
            <p:cNvSpPr/>
            <p:nvPr/>
          </p:nvSpPr>
          <p:spPr>
            <a:xfrm>
              <a:off x="810768" y="1539240"/>
              <a:ext cx="4157979" cy="2783205"/>
            </a:xfrm>
            <a:custGeom>
              <a:avLst/>
              <a:gdLst/>
              <a:ahLst/>
              <a:cxnLst/>
              <a:rect l="l" t="t" r="r" b="b"/>
              <a:pathLst>
                <a:path w="4157979" h="2783204">
                  <a:moveTo>
                    <a:pt x="4157472" y="2782824"/>
                  </a:moveTo>
                  <a:lnTo>
                    <a:pt x="0" y="2782824"/>
                  </a:lnTo>
                  <a:lnTo>
                    <a:pt x="0" y="0"/>
                  </a:lnTo>
                  <a:lnTo>
                    <a:pt x="4157472" y="0"/>
                  </a:lnTo>
                  <a:lnTo>
                    <a:pt x="4157472" y="91119"/>
                  </a:lnTo>
                  <a:lnTo>
                    <a:pt x="379105" y="91119"/>
                  </a:lnTo>
                  <a:lnTo>
                    <a:pt x="365078" y="91462"/>
                  </a:lnTo>
                  <a:lnTo>
                    <a:pt x="323401" y="96606"/>
                  </a:lnTo>
                  <a:lnTo>
                    <a:pt x="282929" y="107803"/>
                  </a:lnTo>
                  <a:lnTo>
                    <a:pt x="244507" y="124831"/>
                  </a:lnTo>
                  <a:lnTo>
                    <a:pt x="209002" y="147318"/>
                  </a:lnTo>
                  <a:lnTo>
                    <a:pt x="177207" y="174748"/>
                  </a:lnTo>
                  <a:lnTo>
                    <a:pt x="149776" y="206543"/>
                  </a:lnTo>
                  <a:lnTo>
                    <a:pt x="127290" y="242048"/>
                  </a:lnTo>
                  <a:lnTo>
                    <a:pt x="110261" y="280470"/>
                  </a:lnTo>
                  <a:lnTo>
                    <a:pt x="99064" y="320943"/>
                  </a:lnTo>
                  <a:lnTo>
                    <a:pt x="93921" y="362619"/>
                  </a:lnTo>
                  <a:lnTo>
                    <a:pt x="93578" y="376646"/>
                  </a:lnTo>
                  <a:lnTo>
                    <a:pt x="93578" y="2270641"/>
                  </a:lnTo>
                  <a:lnTo>
                    <a:pt x="96664" y="2312519"/>
                  </a:lnTo>
                  <a:lnTo>
                    <a:pt x="105870" y="2353525"/>
                  </a:lnTo>
                  <a:lnTo>
                    <a:pt x="120997" y="2392734"/>
                  </a:lnTo>
                  <a:lnTo>
                    <a:pt x="141698" y="2429270"/>
                  </a:lnTo>
                  <a:lnTo>
                    <a:pt x="167531" y="2462377"/>
                  </a:lnTo>
                  <a:lnTo>
                    <a:pt x="197966" y="2491358"/>
                  </a:lnTo>
                  <a:lnTo>
                    <a:pt x="232328" y="2515555"/>
                  </a:lnTo>
                  <a:lnTo>
                    <a:pt x="269839" y="2534432"/>
                  </a:lnTo>
                  <a:lnTo>
                    <a:pt x="309711" y="2547607"/>
                  </a:lnTo>
                  <a:lnTo>
                    <a:pt x="351118" y="2554795"/>
                  </a:lnTo>
                  <a:lnTo>
                    <a:pt x="379105" y="2556167"/>
                  </a:lnTo>
                  <a:lnTo>
                    <a:pt x="4157472" y="2556167"/>
                  </a:lnTo>
                  <a:lnTo>
                    <a:pt x="4157472" y="2782824"/>
                  </a:lnTo>
                  <a:close/>
                </a:path>
                <a:path w="4157979" h="2783204">
                  <a:moveTo>
                    <a:pt x="4157472" y="2556167"/>
                  </a:moveTo>
                  <a:lnTo>
                    <a:pt x="3643628" y="2556167"/>
                  </a:lnTo>
                  <a:lnTo>
                    <a:pt x="3657655" y="2555824"/>
                  </a:lnTo>
                  <a:lnTo>
                    <a:pt x="3671614" y="2554795"/>
                  </a:lnTo>
                  <a:lnTo>
                    <a:pt x="3713022" y="2547607"/>
                  </a:lnTo>
                  <a:lnTo>
                    <a:pt x="3752893" y="2534432"/>
                  </a:lnTo>
                  <a:lnTo>
                    <a:pt x="3790403" y="2515555"/>
                  </a:lnTo>
                  <a:lnTo>
                    <a:pt x="3824765" y="2491358"/>
                  </a:lnTo>
                  <a:lnTo>
                    <a:pt x="3855201" y="2462377"/>
                  </a:lnTo>
                  <a:lnTo>
                    <a:pt x="3881034" y="2429270"/>
                  </a:lnTo>
                  <a:lnTo>
                    <a:pt x="3901734" y="2392734"/>
                  </a:lnTo>
                  <a:lnTo>
                    <a:pt x="3916862" y="2353525"/>
                  </a:lnTo>
                  <a:lnTo>
                    <a:pt x="3926068" y="2312519"/>
                  </a:lnTo>
                  <a:lnTo>
                    <a:pt x="3929154" y="2270641"/>
                  </a:lnTo>
                  <a:lnTo>
                    <a:pt x="3929154" y="376646"/>
                  </a:lnTo>
                  <a:lnTo>
                    <a:pt x="3926068" y="334767"/>
                  </a:lnTo>
                  <a:lnTo>
                    <a:pt x="3916862" y="293761"/>
                  </a:lnTo>
                  <a:lnTo>
                    <a:pt x="3901734" y="254552"/>
                  </a:lnTo>
                  <a:lnTo>
                    <a:pt x="3881033" y="218016"/>
                  </a:lnTo>
                  <a:lnTo>
                    <a:pt x="3855201" y="184909"/>
                  </a:lnTo>
                  <a:lnTo>
                    <a:pt x="3824765" y="155929"/>
                  </a:lnTo>
                  <a:lnTo>
                    <a:pt x="3790403" y="131731"/>
                  </a:lnTo>
                  <a:lnTo>
                    <a:pt x="3752893" y="112854"/>
                  </a:lnTo>
                  <a:lnTo>
                    <a:pt x="3713021" y="99679"/>
                  </a:lnTo>
                  <a:lnTo>
                    <a:pt x="3671614" y="92491"/>
                  </a:lnTo>
                  <a:lnTo>
                    <a:pt x="3643628" y="91119"/>
                  </a:lnTo>
                  <a:lnTo>
                    <a:pt x="4157472" y="91119"/>
                  </a:lnTo>
                  <a:lnTo>
                    <a:pt x="4157472" y="2556167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9105" y="1635118"/>
              <a:ext cx="3826510" cy="2455545"/>
            </a:xfrm>
            <a:custGeom>
              <a:avLst/>
              <a:gdLst/>
              <a:ahLst/>
              <a:cxnLst/>
              <a:rect l="l" t="t" r="r" b="b"/>
              <a:pathLst>
                <a:path w="3826510" h="2455545">
                  <a:moveTo>
                    <a:pt x="0" y="2174762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3545290" y="0"/>
                  </a:lnTo>
                  <a:lnTo>
                    <a:pt x="3586488" y="3038"/>
                  </a:lnTo>
                  <a:lnTo>
                    <a:pt x="3626793" y="12089"/>
                  </a:lnTo>
                  <a:lnTo>
                    <a:pt x="3665334" y="26956"/>
                  </a:lnTo>
                  <a:lnTo>
                    <a:pt x="3701276" y="47317"/>
                  </a:lnTo>
                  <a:lnTo>
                    <a:pt x="3733842" y="72732"/>
                  </a:lnTo>
                  <a:lnTo>
                    <a:pt x="3762327" y="102650"/>
                  </a:lnTo>
                  <a:lnTo>
                    <a:pt x="3786113" y="136424"/>
                  </a:lnTo>
                  <a:lnTo>
                    <a:pt x="3804685" y="173322"/>
                  </a:lnTo>
                  <a:lnTo>
                    <a:pt x="3817644" y="212546"/>
                  </a:lnTo>
                  <a:lnTo>
                    <a:pt x="3824706" y="253247"/>
                  </a:lnTo>
                  <a:lnTo>
                    <a:pt x="3826058" y="280767"/>
                  </a:lnTo>
                  <a:lnTo>
                    <a:pt x="3826058" y="2174762"/>
                  </a:lnTo>
                  <a:lnTo>
                    <a:pt x="3823019" y="2215959"/>
                  </a:lnTo>
                  <a:lnTo>
                    <a:pt x="3813968" y="2256264"/>
                  </a:lnTo>
                  <a:lnTo>
                    <a:pt x="3799101" y="2294805"/>
                  </a:lnTo>
                  <a:lnTo>
                    <a:pt x="3778740" y="2330748"/>
                  </a:lnTo>
                  <a:lnTo>
                    <a:pt x="3753326" y="2363314"/>
                  </a:lnTo>
                  <a:lnTo>
                    <a:pt x="3723407" y="2391798"/>
                  </a:lnTo>
                  <a:lnTo>
                    <a:pt x="3689633" y="2415584"/>
                  </a:lnTo>
                  <a:lnTo>
                    <a:pt x="3652735" y="2434157"/>
                  </a:lnTo>
                  <a:lnTo>
                    <a:pt x="3613511" y="2447116"/>
                  </a:lnTo>
                  <a:lnTo>
                    <a:pt x="3572810" y="2454178"/>
                  </a:lnTo>
                  <a:lnTo>
                    <a:pt x="3545290" y="2455530"/>
                  </a:lnTo>
                  <a:lnTo>
                    <a:pt x="280767" y="2455530"/>
                  </a:lnTo>
                  <a:lnTo>
                    <a:pt x="239570" y="2452491"/>
                  </a:lnTo>
                  <a:lnTo>
                    <a:pt x="199265" y="2443440"/>
                  </a:lnTo>
                  <a:lnTo>
                    <a:pt x="160724" y="2428573"/>
                  </a:lnTo>
                  <a:lnTo>
                    <a:pt x="124781" y="2408211"/>
                  </a:lnTo>
                  <a:lnTo>
                    <a:pt x="92215" y="2382797"/>
                  </a:lnTo>
                  <a:lnTo>
                    <a:pt x="63731" y="2352879"/>
                  </a:lnTo>
                  <a:lnTo>
                    <a:pt x="39945" y="2319105"/>
                  </a:lnTo>
                  <a:lnTo>
                    <a:pt x="21372" y="2282207"/>
                  </a:lnTo>
                  <a:lnTo>
                    <a:pt x="8414" y="2242983"/>
                  </a:lnTo>
                  <a:lnTo>
                    <a:pt x="1351" y="2202282"/>
                  </a:lnTo>
                  <a:lnTo>
                    <a:pt x="0" y="2174762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110" y="1925404"/>
              <a:ext cx="3569084" cy="189399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44424" y="4337304"/>
              <a:ext cx="12066905" cy="2649220"/>
            </a:xfrm>
            <a:custGeom>
              <a:avLst/>
              <a:gdLst/>
              <a:ahLst/>
              <a:cxnLst/>
              <a:rect l="l" t="t" r="r" b="b"/>
              <a:pathLst>
                <a:path w="12066905" h="2649220">
                  <a:moveTo>
                    <a:pt x="12066651" y="2648712"/>
                  </a:moveTo>
                  <a:lnTo>
                    <a:pt x="0" y="2648712"/>
                  </a:lnTo>
                  <a:lnTo>
                    <a:pt x="0" y="0"/>
                  </a:lnTo>
                  <a:lnTo>
                    <a:pt x="12066651" y="0"/>
                  </a:lnTo>
                  <a:lnTo>
                    <a:pt x="12066651" y="91218"/>
                  </a:lnTo>
                  <a:lnTo>
                    <a:pt x="379089" y="91218"/>
                  </a:lnTo>
                  <a:lnTo>
                    <a:pt x="365061" y="91561"/>
                  </a:lnTo>
                  <a:lnTo>
                    <a:pt x="323385" y="96704"/>
                  </a:lnTo>
                  <a:lnTo>
                    <a:pt x="282913" y="107901"/>
                  </a:lnTo>
                  <a:lnTo>
                    <a:pt x="244491" y="124929"/>
                  </a:lnTo>
                  <a:lnTo>
                    <a:pt x="208986" y="147416"/>
                  </a:lnTo>
                  <a:lnTo>
                    <a:pt x="177191" y="174846"/>
                  </a:lnTo>
                  <a:lnTo>
                    <a:pt x="149760" y="206641"/>
                  </a:lnTo>
                  <a:lnTo>
                    <a:pt x="127273" y="242146"/>
                  </a:lnTo>
                  <a:lnTo>
                    <a:pt x="110245" y="280568"/>
                  </a:lnTo>
                  <a:lnTo>
                    <a:pt x="99048" y="321041"/>
                  </a:lnTo>
                  <a:lnTo>
                    <a:pt x="93905" y="362717"/>
                  </a:lnTo>
                  <a:lnTo>
                    <a:pt x="93562" y="376745"/>
                  </a:lnTo>
                  <a:lnTo>
                    <a:pt x="93562" y="2137493"/>
                  </a:lnTo>
                  <a:lnTo>
                    <a:pt x="96648" y="2179372"/>
                  </a:lnTo>
                  <a:lnTo>
                    <a:pt x="105853" y="2220377"/>
                  </a:lnTo>
                  <a:lnTo>
                    <a:pt x="120981" y="2259587"/>
                  </a:lnTo>
                  <a:lnTo>
                    <a:pt x="141682" y="2296122"/>
                  </a:lnTo>
                  <a:lnTo>
                    <a:pt x="167514" y="2329229"/>
                  </a:lnTo>
                  <a:lnTo>
                    <a:pt x="197950" y="2358210"/>
                  </a:lnTo>
                  <a:lnTo>
                    <a:pt x="232312" y="2382407"/>
                  </a:lnTo>
                  <a:lnTo>
                    <a:pt x="269822" y="2401284"/>
                  </a:lnTo>
                  <a:lnTo>
                    <a:pt x="309694" y="2414460"/>
                  </a:lnTo>
                  <a:lnTo>
                    <a:pt x="351102" y="2421648"/>
                  </a:lnTo>
                  <a:lnTo>
                    <a:pt x="379089" y="2423020"/>
                  </a:lnTo>
                  <a:lnTo>
                    <a:pt x="12066651" y="2423020"/>
                  </a:lnTo>
                  <a:lnTo>
                    <a:pt x="12066651" y="2648712"/>
                  </a:lnTo>
                  <a:close/>
                </a:path>
                <a:path w="12066905" h="2649220">
                  <a:moveTo>
                    <a:pt x="12066651" y="2423020"/>
                  </a:moveTo>
                  <a:lnTo>
                    <a:pt x="11666913" y="2423020"/>
                  </a:lnTo>
                  <a:lnTo>
                    <a:pt x="11680940" y="2422677"/>
                  </a:lnTo>
                  <a:lnTo>
                    <a:pt x="11694899" y="2421648"/>
                  </a:lnTo>
                  <a:lnTo>
                    <a:pt x="11736306" y="2414460"/>
                  </a:lnTo>
                  <a:lnTo>
                    <a:pt x="11776178" y="2401284"/>
                  </a:lnTo>
                  <a:lnTo>
                    <a:pt x="11813687" y="2382407"/>
                  </a:lnTo>
                  <a:lnTo>
                    <a:pt x="11848050" y="2358210"/>
                  </a:lnTo>
                  <a:lnTo>
                    <a:pt x="11878486" y="2329229"/>
                  </a:lnTo>
                  <a:lnTo>
                    <a:pt x="11904318" y="2296122"/>
                  </a:lnTo>
                  <a:lnTo>
                    <a:pt x="11925019" y="2259587"/>
                  </a:lnTo>
                  <a:lnTo>
                    <a:pt x="11940147" y="2220377"/>
                  </a:lnTo>
                  <a:lnTo>
                    <a:pt x="11949353" y="2179372"/>
                  </a:lnTo>
                  <a:lnTo>
                    <a:pt x="11952440" y="2137493"/>
                  </a:lnTo>
                  <a:lnTo>
                    <a:pt x="11952440" y="376745"/>
                  </a:lnTo>
                  <a:lnTo>
                    <a:pt x="11949353" y="334865"/>
                  </a:lnTo>
                  <a:lnTo>
                    <a:pt x="11940147" y="293859"/>
                  </a:lnTo>
                  <a:lnTo>
                    <a:pt x="11925019" y="254649"/>
                  </a:lnTo>
                  <a:lnTo>
                    <a:pt x="11904318" y="218114"/>
                  </a:lnTo>
                  <a:lnTo>
                    <a:pt x="11878486" y="185007"/>
                  </a:lnTo>
                  <a:lnTo>
                    <a:pt x="11848050" y="156026"/>
                  </a:lnTo>
                  <a:lnTo>
                    <a:pt x="11813687" y="131829"/>
                  </a:lnTo>
                  <a:lnTo>
                    <a:pt x="11776178" y="112952"/>
                  </a:lnTo>
                  <a:lnTo>
                    <a:pt x="11736306" y="99777"/>
                  </a:lnTo>
                  <a:lnTo>
                    <a:pt x="11694899" y="92589"/>
                  </a:lnTo>
                  <a:lnTo>
                    <a:pt x="11666913" y="91218"/>
                  </a:lnTo>
                  <a:lnTo>
                    <a:pt x="12066651" y="91218"/>
                  </a:lnTo>
                  <a:lnTo>
                    <a:pt x="12066651" y="2423020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2745" y="4433281"/>
              <a:ext cx="11849735" cy="2322830"/>
            </a:xfrm>
            <a:custGeom>
              <a:avLst/>
              <a:gdLst/>
              <a:ahLst/>
              <a:cxnLst/>
              <a:rect l="l" t="t" r="r" b="b"/>
              <a:pathLst>
                <a:path w="11849735" h="2322829">
                  <a:moveTo>
                    <a:pt x="0" y="2041516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11568592" y="0"/>
                  </a:lnTo>
                  <a:lnTo>
                    <a:pt x="11609790" y="3038"/>
                  </a:lnTo>
                  <a:lnTo>
                    <a:pt x="11650095" y="12089"/>
                  </a:lnTo>
                  <a:lnTo>
                    <a:pt x="11688636" y="26956"/>
                  </a:lnTo>
                  <a:lnTo>
                    <a:pt x="11724577" y="47317"/>
                  </a:lnTo>
                  <a:lnTo>
                    <a:pt x="11757143" y="72732"/>
                  </a:lnTo>
                  <a:lnTo>
                    <a:pt x="11785628" y="102650"/>
                  </a:lnTo>
                  <a:lnTo>
                    <a:pt x="11809414" y="136424"/>
                  </a:lnTo>
                  <a:lnTo>
                    <a:pt x="11827986" y="173322"/>
                  </a:lnTo>
                  <a:lnTo>
                    <a:pt x="11840945" y="212546"/>
                  </a:lnTo>
                  <a:lnTo>
                    <a:pt x="11848008" y="253247"/>
                  </a:lnTo>
                  <a:lnTo>
                    <a:pt x="11849360" y="280767"/>
                  </a:lnTo>
                  <a:lnTo>
                    <a:pt x="11849360" y="2041516"/>
                  </a:lnTo>
                  <a:lnTo>
                    <a:pt x="11846321" y="2082713"/>
                  </a:lnTo>
                  <a:lnTo>
                    <a:pt x="11837271" y="2123018"/>
                  </a:lnTo>
                  <a:lnTo>
                    <a:pt x="11822403" y="2161560"/>
                  </a:lnTo>
                  <a:lnTo>
                    <a:pt x="11802041" y="2197502"/>
                  </a:lnTo>
                  <a:lnTo>
                    <a:pt x="11776627" y="2230068"/>
                  </a:lnTo>
                  <a:lnTo>
                    <a:pt x="11746709" y="2258552"/>
                  </a:lnTo>
                  <a:lnTo>
                    <a:pt x="11712936" y="2282339"/>
                  </a:lnTo>
                  <a:lnTo>
                    <a:pt x="11676037" y="2300912"/>
                  </a:lnTo>
                  <a:lnTo>
                    <a:pt x="11636813" y="2313870"/>
                  </a:lnTo>
                  <a:lnTo>
                    <a:pt x="11596112" y="2320932"/>
                  </a:lnTo>
                  <a:lnTo>
                    <a:pt x="11568592" y="2322284"/>
                  </a:lnTo>
                  <a:lnTo>
                    <a:pt x="280767" y="2322284"/>
                  </a:lnTo>
                  <a:lnTo>
                    <a:pt x="239570" y="2319245"/>
                  </a:lnTo>
                  <a:lnTo>
                    <a:pt x="199265" y="2310194"/>
                  </a:lnTo>
                  <a:lnTo>
                    <a:pt x="160724" y="2295327"/>
                  </a:lnTo>
                  <a:lnTo>
                    <a:pt x="124781" y="2274966"/>
                  </a:lnTo>
                  <a:lnTo>
                    <a:pt x="92215" y="2249551"/>
                  </a:lnTo>
                  <a:lnTo>
                    <a:pt x="63731" y="2219633"/>
                  </a:lnTo>
                  <a:lnTo>
                    <a:pt x="39945" y="2185859"/>
                  </a:lnTo>
                  <a:lnTo>
                    <a:pt x="21372" y="2148961"/>
                  </a:lnTo>
                  <a:lnTo>
                    <a:pt x="8414" y="2109737"/>
                  </a:lnTo>
                  <a:lnTo>
                    <a:pt x="1351" y="2069036"/>
                  </a:lnTo>
                  <a:lnTo>
                    <a:pt x="0" y="2041516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8049" y="4530033"/>
            <a:ext cx="11463655" cy="18789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305" algn="ctr">
              <a:lnSpc>
                <a:spcPts val="2140"/>
              </a:lnSpc>
              <a:spcBef>
                <a:spcPts val="95"/>
              </a:spcBef>
            </a:pPr>
            <a:r>
              <a:rPr sz="1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Key</a:t>
            </a:r>
            <a:r>
              <a:rPr sz="1800" b="1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Insights</a:t>
            </a:r>
            <a:endParaRPr sz="1800">
              <a:latin typeface="Times New Roman"/>
              <a:cs typeface="Times New Roman"/>
            </a:endParaRPr>
          </a:p>
          <a:p>
            <a:pPr marL="12700" marR="227329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reveals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top-performing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products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within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each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division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based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total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sold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quantity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fiscal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year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2021.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Understanding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product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by </a:t>
            </a:r>
            <a:r>
              <a:rPr sz="1400" spc="-3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division enables</a:t>
            </a:r>
            <a:r>
              <a:rPr sz="14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Atliq to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focus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resources and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strategic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efforts </a:t>
            </a:r>
            <a:r>
              <a:rPr sz="1400" spc="-15" dirty="0">
                <a:solidFill>
                  <a:srgbClr val="0D0D0D"/>
                </a:solidFill>
                <a:latin typeface="Times New Roman"/>
                <a:cs typeface="Times New Roman"/>
              </a:rPr>
              <a:t>effectively,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maximizing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revenue and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market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share.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650"/>
              </a:lnSpc>
              <a:spcBef>
                <a:spcPts val="1270"/>
              </a:spcBef>
            </a:pP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Identifying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top-selling</a:t>
            </a:r>
            <a:r>
              <a:rPr sz="1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products</a:t>
            </a:r>
            <a:r>
              <a:rPr sz="1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helps</a:t>
            </a:r>
            <a:r>
              <a:rPr sz="14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Atliq</a:t>
            </a:r>
            <a:r>
              <a:rPr sz="1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prioritize</a:t>
            </a:r>
            <a:r>
              <a:rPr sz="1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inventory</a:t>
            </a:r>
            <a:r>
              <a:rPr sz="1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management,</a:t>
            </a:r>
            <a:r>
              <a:rPr sz="1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production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planning,</a:t>
            </a:r>
            <a:r>
              <a:rPr sz="1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marketing</a:t>
            </a:r>
            <a:r>
              <a:rPr sz="1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initiatives.</a:t>
            </a:r>
            <a:r>
              <a:rPr sz="1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By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allocating</a:t>
            </a:r>
            <a:r>
              <a:rPr sz="1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resources</a:t>
            </a:r>
            <a:r>
              <a:rPr sz="1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high- </a:t>
            </a:r>
            <a:r>
              <a:rPr sz="1400" spc="-3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performing products, the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company can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capitalize on sales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opportunities and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drive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profitability.</a:t>
            </a:r>
            <a:endParaRPr sz="1400">
              <a:latin typeface="Times New Roman"/>
              <a:cs typeface="Times New Roman"/>
            </a:endParaRPr>
          </a:p>
          <a:p>
            <a:pPr marL="12700" marR="548005" indent="44450">
              <a:lnSpc>
                <a:spcPts val="1650"/>
              </a:lnSpc>
              <a:spcBef>
                <a:spcPts val="1270"/>
              </a:spcBef>
            </a:pP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Analyzing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product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also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provides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insights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into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market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trends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consumer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preferences.</a:t>
            </a:r>
            <a:r>
              <a:rPr sz="14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Atliq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can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leverage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this</a:t>
            </a:r>
            <a:r>
              <a:rPr sz="1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information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adapt</a:t>
            </a:r>
            <a:r>
              <a:rPr sz="14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product </a:t>
            </a:r>
            <a:r>
              <a:rPr sz="1400" spc="-3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offerings,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develop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new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products,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tailor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marketing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strategies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meet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evolving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customer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demands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stay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ahead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competitors.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42688" y="1271016"/>
            <a:ext cx="7543800" cy="3307079"/>
            <a:chOff x="4742688" y="1271016"/>
            <a:chExt cx="7543800" cy="3307079"/>
          </a:xfrm>
        </p:grpSpPr>
        <p:sp>
          <p:nvSpPr>
            <p:cNvPr id="12" name="object 12"/>
            <p:cNvSpPr/>
            <p:nvPr/>
          </p:nvSpPr>
          <p:spPr>
            <a:xfrm>
              <a:off x="4742688" y="1271016"/>
              <a:ext cx="7543800" cy="3307079"/>
            </a:xfrm>
            <a:custGeom>
              <a:avLst/>
              <a:gdLst/>
              <a:ahLst/>
              <a:cxnLst/>
              <a:rect l="l" t="t" r="r" b="b"/>
              <a:pathLst>
                <a:path w="7543800" h="3307079">
                  <a:moveTo>
                    <a:pt x="7543800" y="3307080"/>
                  </a:moveTo>
                  <a:lnTo>
                    <a:pt x="0" y="3307080"/>
                  </a:lnTo>
                  <a:lnTo>
                    <a:pt x="0" y="0"/>
                  </a:lnTo>
                  <a:lnTo>
                    <a:pt x="7543800" y="0"/>
                  </a:lnTo>
                  <a:lnTo>
                    <a:pt x="7543800" y="92852"/>
                  </a:lnTo>
                  <a:lnTo>
                    <a:pt x="377937" y="92852"/>
                  </a:lnTo>
                  <a:lnTo>
                    <a:pt x="363909" y="93195"/>
                  </a:lnTo>
                  <a:lnTo>
                    <a:pt x="322233" y="98338"/>
                  </a:lnTo>
                  <a:lnTo>
                    <a:pt x="281760" y="109535"/>
                  </a:lnTo>
                  <a:lnTo>
                    <a:pt x="243338" y="126563"/>
                  </a:lnTo>
                  <a:lnTo>
                    <a:pt x="207833" y="149050"/>
                  </a:lnTo>
                  <a:lnTo>
                    <a:pt x="176038" y="176481"/>
                  </a:lnTo>
                  <a:lnTo>
                    <a:pt x="148607" y="208276"/>
                  </a:lnTo>
                  <a:lnTo>
                    <a:pt x="126121" y="243781"/>
                  </a:lnTo>
                  <a:lnTo>
                    <a:pt x="109092" y="282203"/>
                  </a:lnTo>
                  <a:lnTo>
                    <a:pt x="97896" y="322675"/>
                  </a:lnTo>
                  <a:lnTo>
                    <a:pt x="92753" y="364351"/>
                  </a:lnTo>
                  <a:lnTo>
                    <a:pt x="92410" y="378379"/>
                  </a:lnTo>
                  <a:lnTo>
                    <a:pt x="92410" y="2795839"/>
                  </a:lnTo>
                  <a:lnTo>
                    <a:pt x="95496" y="2837717"/>
                  </a:lnTo>
                  <a:lnTo>
                    <a:pt x="104701" y="2878723"/>
                  </a:lnTo>
                  <a:lnTo>
                    <a:pt x="119829" y="2917933"/>
                  </a:lnTo>
                  <a:lnTo>
                    <a:pt x="140530" y="2954468"/>
                  </a:lnTo>
                  <a:lnTo>
                    <a:pt x="166362" y="2987574"/>
                  </a:lnTo>
                  <a:lnTo>
                    <a:pt x="196798" y="3016555"/>
                  </a:lnTo>
                  <a:lnTo>
                    <a:pt x="231160" y="3040753"/>
                  </a:lnTo>
                  <a:lnTo>
                    <a:pt x="268670" y="3059630"/>
                  </a:lnTo>
                  <a:lnTo>
                    <a:pt x="308542" y="3072806"/>
                  </a:lnTo>
                  <a:lnTo>
                    <a:pt x="349949" y="3079994"/>
                  </a:lnTo>
                  <a:lnTo>
                    <a:pt x="377937" y="3081365"/>
                  </a:lnTo>
                  <a:lnTo>
                    <a:pt x="7543800" y="3081365"/>
                  </a:lnTo>
                  <a:lnTo>
                    <a:pt x="7543800" y="3307080"/>
                  </a:lnTo>
                  <a:close/>
                </a:path>
                <a:path w="7543800" h="3307079">
                  <a:moveTo>
                    <a:pt x="7543800" y="3081365"/>
                  </a:moveTo>
                  <a:lnTo>
                    <a:pt x="7030711" y="3081365"/>
                  </a:lnTo>
                  <a:lnTo>
                    <a:pt x="7044738" y="3081022"/>
                  </a:lnTo>
                  <a:lnTo>
                    <a:pt x="7058697" y="3079994"/>
                  </a:lnTo>
                  <a:lnTo>
                    <a:pt x="7100104" y="3072806"/>
                  </a:lnTo>
                  <a:lnTo>
                    <a:pt x="7139976" y="3059630"/>
                  </a:lnTo>
                  <a:lnTo>
                    <a:pt x="7177486" y="3040753"/>
                  </a:lnTo>
                  <a:lnTo>
                    <a:pt x="7211849" y="3016555"/>
                  </a:lnTo>
                  <a:lnTo>
                    <a:pt x="7242285" y="2987574"/>
                  </a:lnTo>
                  <a:lnTo>
                    <a:pt x="7268117" y="2954468"/>
                  </a:lnTo>
                  <a:lnTo>
                    <a:pt x="7288818" y="2917933"/>
                  </a:lnTo>
                  <a:lnTo>
                    <a:pt x="7303945" y="2878723"/>
                  </a:lnTo>
                  <a:lnTo>
                    <a:pt x="7313152" y="2837717"/>
                  </a:lnTo>
                  <a:lnTo>
                    <a:pt x="7316238" y="2795839"/>
                  </a:lnTo>
                  <a:lnTo>
                    <a:pt x="7316238" y="378379"/>
                  </a:lnTo>
                  <a:lnTo>
                    <a:pt x="7313152" y="336500"/>
                  </a:lnTo>
                  <a:lnTo>
                    <a:pt x="7303945" y="295493"/>
                  </a:lnTo>
                  <a:lnTo>
                    <a:pt x="7288818" y="256284"/>
                  </a:lnTo>
                  <a:lnTo>
                    <a:pt x="7268117" y="219748"/>
                  </a:lnTo>
                  <a:lnTo>
                    <a:pt x="7242284" y="186642"/>
                  </a:lnTo>
                  <a:lnTo>
                    <a:pt x="7211848" y="157661"/>
                  </a:lnTo>
                  <a:lnTo>
                    <a:pt x="7177486" y="133464"/>
                  </a:lnTo>
                  <a:lnTo>
                    <a:pt x="7139976" y="114586"/>
                  </a:lnTo>
                  <a:lnTo>
                    <a:pt x="7100104" y="101411"/>
                  </a:lnTo>
                  <a:lnTo>
                    <a:pt x="7058697" y="94223"/>
                  </a:lnTo>
                  <a:lnTo>
                    <a:pt x="7030711" y="92852"/>
                  </a:lnTo>
                  <a:lnTo>
                    <a:pt x="7543800" y="92852"/>
                  </a:lnTo>
                  <a:lnTo>
                    <a:pt x="7543800" y="3081365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39857" y="1368627"/>
              <a:ext cx="7214870" cy="2979420"/>
            </a:xfrm>
            <a:custGeom>
              <a:avLst/>
              <a:gdLst/>
              <a:ahLst/>
              <a:cxnLst/>
              <a:rect l="l" t="t" r="r" b="b"/>
              <a:pathLst>
                <a:path w="7214870" h="2979420">
                  <a:moveTo>
                    <a:pt x="0" y="2698227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6933541" y="0"/>
                  </a:lnTo>
                  <a:lnTo>
                    <a:pt x="6974738" y="3038"/>
                  </a:lnTo>
                  <a:lnTo>
                    <a:pt x="7015043" y="12089"/>
                  </a:lnTo>
                  <a:lnTo>
                    <a:pt x="7053585" y="26956"/>
                  </a:lnTo>
                  <a:lnTo>
                    <a:pt x="7089527" y="47317"/>
                  </a:lnTo>
                  <a:lnTo>
                    <a:pt x="7122093" y="72732"/>
                  </a:lnTo>
                  <a:lnTo>
                    <a:pt x="7150577" y="102650"/>
                  </a:lnTo>
                  <a:lnTo>
                    <a:pt x="7174363" y="136424"/>
                  </a:lnTo>
                  <a:lnTo>
                    <a:pt x="7192936" y="173322"/>
                  </a:lnTo>
                  <a:lnTo>
                    <a:pt x="7205895" y="212546"/>
                  </a:lnTo>
                  <a:lnTo>
                    <a:pt x="7212957" y="253247"/>
                  </a:lnTo>
                  <a:lnTo>
                    <a:pt x="7214309" y="280767"/>
                  </a:lnTo>
                  <a:lnTo>
                    <a:pt x="7214309" y="2698227"/>
                  </a:lnTo>
                  <a:lnTo>
                    <a:pt x="7211270" y="2739424"/>
                  </a:lnTo>
                  <a:lnTo>
                    <a:pt x="7202219" y="2779730"/>
                  </a:lnTo>
                  <a:lnTo>
                    <a:pt x="7187352" y="2818271"/>
                  </a:lnTo>
                  <a:lnTo>
                    <a:pt x="7166990" y="2854213"/>
                  </a:lnTo>
                  <a:lnTo>
                    <a:pt x="7141576" y="2886779"/>
                  </a:lnTo>
                  <a:lnTo>
                    <a:pt x="7111658" y="2915264"/>
                  </a:lnTo>
                  <a:lnTo>
                    <a:pt x="7077884" y="2939050"/>
                  </a:lnTo>
                  <a:lnTo>
                    <a:pt x="7040985" y="2957623"/>
                  </a:lnTo>
                  <a:lnTo>
                    <a:pt x="7001762" y="2970581"/>
                  </a:lnTo>
                  <a:lnTo>
                    <a:pt x="6961061" y="2977644"/>
                  </a:lnTo>
                  <a:lnTo>
                    <a:pt x="6933541" y="2978995"/>
                  </a:lnTo>
                  <a:lnTo>
                    <a:pt x="280767" y="2978995"/>
                  </a:lnTo>
                  <a:lnTo>
                    <a:pt x="239570" y="2975957"/>
                  </a:lnTo>
                  <a:lnTo>
                    <a:pt x="199265" y="2966906"/>
                  </a:lnTo>
                  <a:lnTo>
                    <a:pt x="160724" y="2952039"/>
                  </a:lnTo>
                  <a:lnTo>
                    <a:pt x="124781" y="2931677"/>
                  </a:lnTo>
                  <a:lnTo>
                    <a:pt x="92215" y="2906263"/>
                  </a:lnTo>
                  <a:lnTo>
                    <a:pt x="63731" y="2876344"/>
                  </a:lnTo>
                  <a:lnTo>
                    <a:pt x="39945" y="2842571"/>
                  </a:lnTo>
                  <a:lnTo>
                    <a:pt x="21372" y="2805672"/>
                  </a:lnTo>
                  <a:lnTo>
                    <a:pt x="8414" y="2766448"/>
                  </a:lnTo>
                  <a:lnTo>
                    <a:pt x="1351" y="2725747"/>
                  </a:lnTo>
                  <a:lnTo>
                    <a:pt x="0" y="2698227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22253" y="1421027"/>
            <a:ext cx="54686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65" dirty="0">
                <a:solidFill>
                  <a:srgbClr val="252423"/>
                </a:solidFill>
                <a:latin typeface="Times New Roman"/>
                <a:cs typeface="Times New Roman"/>
              </a:rPr>
              <a:t>Top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3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Products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by</a:t>
            </a:r>
            <a:r>
              <a:rPr sz="2000" b="1" spc="-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40" dirty="0">
                <a:solidFill>
                  <a:srgbClr val="252423"/>
                </a:solidFill>
                <a:latin typeface="Times New Roman"/>
                <a:cs typeface="Times New Roman"/>
              </a:rPr>
              <a:t>Total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Sold</a:t>
            </a:r>
            <a:r>
              <a:rPr sz="2000" b="1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Quantity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by</a:t>
            </a:r>
            <a:r>
              <a:rPr sz="2000" b="1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Division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190519" y="3813688"/>
            <a:ext cx="5807710" cy="352425"/>
            <a:chOff x="5190519" y="3813688"/>
            <a:chExt cx="5807710" cy="352425"/>
          </a:xfrm>
        </p:grpSpPr>
        <p:sp>
          <p:nvSpPr>
            <p:cNvPr id="16" name="object 16"/>
            <p:cNvSpPr/>
            <p:nvPr/>
          </p:nvSpPr>
          <p:spPr>
            <a:xfrm>
              <a:off x="5190515" y="3813695"/>
              <a:ext cx="3633470" cy="352425"/>
            </a:xfrm>
            <a:custGeom>
              <a:avLst/>
              <a:gdLst/>
              <a:ahLst/>
              <a:cxnLst/>
              <a:rect l="l" t="t" r="r" b="b"/>
              <a:pathLst>
                <a:path w="3633470" h="352425">
                  <a:moveTo>
                    <a:pt x="9512" y="342633"/>
                  </a:moveTo>
                  <a:lnTo>
                    <a:pt x="0" y="342633"/>
                  </a:lnTo>
                  <a:lnTo>
                    <a:pt x="0" y="352145"/>
                  </a:lnTo>
                  <a:lnTo>
                    <a:pt x="9512" y="352145"/>
                  </a:lnTo>
                  <a:lnTo>
                    <a:pt x="9512" y="342633"/>
                  </a:lnTo>
                  <a:close/>
                </a:path>
                <a:path w="3633470" h="352425">
                  <a:moveTo>
                    <a:pt x="9512" y="285521"/>
                  </a:moveTo>
                  <a:lnTo>
                    <a:pt x="0" y="285521"/>
                  </a:lnTo>
                  <a:lnTo>
                    <a:pt x="0" y="295046"/>
                  </a:lnTo>
                  <a:lnTo>
                    <a:pt x="9512" y="295046"/>
                  </a:lnTo>
                  <a:lnTo>
                    <a:pt x="9512" y="285521"/>
                  </a:lnTo>
                  <a:close/>
                </a:path>
                <a:path w="3633470" h="352425">
                  <a:moveTo>
                    <a:pt x="9512" y="228422"/>
                  </a:moveTo>
                  <a:lnTo>
                    <a:pt x="0" y="228422"/>
                  </a:lnTo>
                  <a:lnTo>
                    <a:pt x="0" y="237934"/>
                  </a:lnTo>
                  <a:lnTo>
                    <a:pt x="9512" y="237934"/>
                  </a:lnTo>
                  <a:lnTo>
                    <a:pt x="9512" y="228422"/>
                  </a:lnTo>
                  <a:close/>
                </a:path>
                <a:path w="3633470" h="352425">
                  <a:moveTo>
                    <a:pt x="9512" y="171310"/>
                  </a:moveTo>
                  <a:lnTo>
                    <a:pt x="0" y="171310"/>
                  </a:lnTo>
                  <a:lnTo>
                    <a:pt x="0" y="180835"/>
                  </a:lnTo>
                  <a:lnTo>
                    <a:pt x="9512" y="180835"/>
                  </a:lnTo>
                  <a:lnTo>
                    <a:pt x="9512" y="171310"/>
                  </a:lnTo>
                  <a:close/>
                </a:path>
                <a:path w="3633470" h="352425">
                  <a:moveTo>
                    <a:pt x="9512" y="114211"/>
                  </a:moveTo>
                  <a:lnTo>
                    <a:pt x="0" y="114211"/>
                  </a:lnTo>
                  <a:lnTo>
                    <a:pt x="0" y="123723"/>
                  </a:lnTo>
                  <a:lnTo>
                    <a:pt x="9512" y="123723"/>
                  </a:lnTo>
                  <a:lnTo>
                    <a:pt x="9512" y="114211"/>
                  </a:lnTo>
                  <a:close/>
                </a:path>
                <a:path w="3633470" h="352425">
                  <a:moveTo>
                    <a:pt x="9512" y="57099"/>
                  </a:moveTo>
                  <a:lnTo>
                    <a:pt x="0" y="57099"/>
                  </a:lnTo>
                  <a:lnTo>
                    <a:pt x="0" y="66624"/>
                  </a:lnTo>
                  <a:lnTo>
                    <a:pt x="9512" y="66624"/>
                  </a:lnTo>
                  <a:lnTo>
                    <a:pt x="9512" y="57099"/>
                  </a:lnTo>
                  <a:close/>
                </a:path>
                <a:path w="3633470" h="352425">
                  <a:moveTo>
                    <a:pt x="9512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12" y="9512"/>
                  </a:lnTo>
                  <a:lnTo>
                    <a:pt x="9512" y="0"/>
                  </a:lnTo>
                  <a:close/>
                </a:path>
                <a:path w="3633470" h="352425">
                  <a:moveTo>
                    <a:pt x="734237" y="342633"/>
                  </a:moveTo>
                  <a:lnTo>
                    <a:pt x="724725" y="342633"/>
                  </a:lnTo>
                  <a:lnTo>
                    <a:pt x="724725" y="352145"/>
                  </a:lnTo>
                  <a:lnTo>
                    <a:pt x="734237" y="352145"/>
                  </a:lnTo>
                  <a:lnTo>
                    <a:pt x="734237" y="342633"/>
                  </a:lnTo>
                  <a:close/>
                </a:path>
                <a:path w="3633470" h="352425">
                  <a:moveTo>
                    <a:pt x="734237" y="285521"/>
                  </a:moveTo>
                  <a:lnTo>
                    <a:pt x="724725" y="285521"/>
                  </a:lnTo>
                  <a:lnTo>
                    <a:pt x="724725" y="295046"/>
                  </a:lnTo>
                  <a:lnTo>
                    <a:pt x="734237" y="295046"/>
                  </a:lnTo>
                  <a:lnTo>
                    <a:pt x="734237" y="285521"/>
                  </a:lnTo>
                  <a:close/>
                </a:path>
                <a:path w="3633470" h="352425">
                  <a:moveTo>
                    <a:pt x="734237" y="228422"/>
                  </a:moveTo>
                  <a:lnTo>
                    <a:pt x="724725" y="228422"/>
                  </a:lnTo>
                  <a:lnTo>
                    <a:pt x="724725" y="237934"/>
                  </a:lnTo>
                  <a:lnTo>
                    <a:pt x="734237" y="237934"/>
                  </a:lnTo>
                  <a:lnTo>
                    <a:pt x="734237" y="228422"/>
                  </a:lnTo>
                  <a:close/>
                </a:path>
                <a:path w="3633470" h="352425">
                  <a:moveTo>
                    <a:pt x="734237" y="171310"/>
                  </a:moveTo>
                  <a:lnTo>
                    <a:pt x="724725" y="171310"/>
                  </a:lnTo>
                  <a:lnTo>
                    <a:pt x="724725" y="180835"/>
                  </a:lnTo>
                  <a:lnTo>
                    <a:pt x="734237" y="180835"/>
                  </a:lnTo>
                  <a:lnTo>
                    <a:pt x="734237" y="171310"/>
                  </a:lnTo>
                  <a:close/>
                </a:path>
                <a:path w="3633470" h="352425">
                  <a:moveTo>
                    <a:pt x="734237" y="114211"/>
                  </a:moveTo>
                  <a:lnTo>
                    <a:pt x="724725" y="114211"/>
                  </a:lnTo>
                  <a:lnTo>
                    <a:pt x="724725" y="123723"/>
                  </a:lnTo>
                  <a:lnTo>
                    <a:pt x="734237" y="123723"/>
                  </a:lnTo>
                  <a:lnTo>
                    <a:pt x="734237" y="114211"/>
                  </a:lnTo>
                  <a:close/>
                </a:path>
                <a:path w="3633470" h="352425">
                  <a:moveTo>
                    <a:pt x="734237" y="57099"/>
                  </a:moveTo>
                  <a:lnTo>
                    <a:pt x="724725" y="57099"/>
                  </a:lnTo>
                  <a:lnTo>
                    <a:pt x="724725" y="66624"/>
                  </a:lnTo>
                  <a:lnTo>
                    <a:pt x="734237" y="66624"/>
                  </a:lnTo>
                  <a:lnTo>
                    <a:pt x="734237" y="57099"/>
                  </a:lnTo>
                  <a:close/>
                </a:path>
                <a:path w="3633470" h="352425">
                  <a:moveTo>
                    <a:pt x="734237" y="0"/>
                  </a:moveTo>
                  <a:lnTo>
                    <a:pt x="724725" y="0"/>
                  </a:lnTo>
                  <a:lnTo>
                    <a:pt x="724725" y="9512"/>
                  </a:lnTo>
                  <a:lnTo>
                    <a:pt x="734237" y="9512"/>
                  </a:lnTo>
                  <a:lnTo>
                    <a:pt x="734237" y="0"/>
                  </a:lnTo>
                  <a:close/>
                </a:path>
                <a:path w="3633470" h="352425">
                  <a:moveTo>
                    <a:pt x="1458963" y="342633"/>
                  </a:moveTo>
                  <a:lnTo>
                    <a:pt x="1449438" y="342633"/>
                  </a:lnTo>
                  <a:lnTo>
                    <a:pt x="1449438" y="352145"/>
                  </a:lnTo>
                  <a:lnTo>
                    <a:pt x="1458963" y="352145"/>
                  </a:lnTo>
                  <a:lnTo>
                    <a:pt x="1458963" y="342633"/>
                  </a:lnTo>
                  <a:close/>
                </a:path>
                <a:path w="3633470" h="352425">
                  <a:moveTo>
                    <a:pt x="1458963" y="285521"/>
                  </a:moveTo>
                  <a:lnTo>
                    <a:pt x="1449438" y="285521"/>
                  </a:lnTo>
                  <a:lnTo>
                    <a:pt x="1449438" y="295046"/>
                  </a:lnTo>
                  <a:lnTo>
                    <a:pt x="1458963" y="295046"/>
                  </a:lnTo>
                  <a:lnTo>
                    <a:pt x="1458963" y="285521"/>
                  </a:lnTo>
                  <a:close/>
                </a:path>
                <a:path w="3633470" h="352425">
                  <a:moveTo>
                    <a:pt x="1458963" y="228422"/>
                  </a:moveTo>
                  <a:lnTo>
                    <a:pt x="1449438" y="228422"/>
                  </a:lnTo>
                  <a:lnTo>
                    <a:pt x="1449438" y="237934"/>
                  </a:lnTo>
                  <a:lnTo>
                    <a:pt x="1458963" y="237934"/>
                  </a:lnTo>
                  <a:lnTo>
                    <a:pt x="1458963" y="228422"/>
                  </a:lnTo>
                  <a:close/>
                </a:path>
                <a:path w="3633470" h="352425">
                  <a:moveTo>
                    <a:pt x="1458963" y="171310"/>
                  </a:moveTo>
                  <a:lnTo>
                    <a:pt x="1449438" y="171310"/>
                  </a:lnTo>
                  <a:lnTo>
                    <a:pt x="1449438" y="180835"/>
                  </a:lnTo>
                  <a:lnTo>
                    <a:pt x="1458963" y="180835"/>
                  </a:lnTo>
                  <a:lnTo>
                    <a:pt x="1458963" y="171310"/>
                  </a:lnTo>
                  <a:close/>
                </a:path>
                <a:path w="3633470" h="352425">
                  <a:moveTo>
                    <a:pt x="1458963" y="114211"/>
                  </a:moveTo>
                  <a:lnTo>
                    <a:pt x="1449438" y="114211"/>
                  </a:lnTo>
                  <a:lnTo>
                    <a:pt x="1449438" y="123723"/>
                  </a:lnTo>
                  <a:lnTo>
                    <a:pt x="1458963" y="123723"/>
                  </a:lnTo>
                  <a:lnTo>
                    <a:pt x="1458963" y="114211"/>
                  </a:lnTo>
                  <a:close/>
                </a:path>
                <a:path w="3633470" h="352425">
                  <a:moveTo>
                    <a:pt x="1458963" y="57099"/>
                  </a:moveTo>
                  <a:lnTo>
                    <a:pt x="1449438" y="57099"/>
                  </a:lnTo>
                  <a:lnTo>
                    <a:pt x="1449438" y="66624"/>
                  </a:lnTo>
                  <a:lnTo>
                    <a:pt x="1458963" y="66624"/>
                  </a:lnTo>
                  <a:lnTo>
                    <a:pt x="1458963" y="57099"/>
                  </a:lnTo>
                  <a:close/>
                </a:path>
                <a:path w="3633470" h="352425">
                  <a:moveTo>
                    <a:pt x="1458963" y="0"/>
                  </a:moveTo>
                  <a:lnTo>
                    <a:pt x="1449438" y="0"/>
                  </a:lnTo>
                  <a:lnTo>
                    <a:pt x="1449438" y="9512"/>
                  </a:lnTo>
                  <a:lnTo>
                    <a:pt x="1458963" y="9512"/>
                  </a:lnTo>
                  <a:lnTo>
                    <a:pt x="1458963" y="0"/>
                  </a:lnTo>
                  <a:close/>
                </a:path>
                <a:path w="3633470" h="352425">
                  <a:moveTo>
                    <a:pt x="2183688" y="342633"/>
                  </a:moveTo>
                  <a:lnTo>
                    <a:pt x="2174163" y="342633"/>
                  </a:lnTo>
                  <a:lnTo>
                    <a:pt x="2174163" y="352145"/>
                  </a:lnTo>
                  <a:lnTo>
                    <a:pt x="2183688" y="352145"/>
                  </a:lnTo>
                  <a:lnTo>
                    <a:pt x="2183688" y="342633"/>
                  </a:lnTo>
                  <a:close/>
                </a:path>
                <a:path w="3633470" h="352425">
                  <a:moveTo>
                    <a:pt x="2183688" y="285521"/>
                  </a:moveTo>
                  <a:lnTo>
                    <a:pt x="2174163" y="285521"/>
                  </a:lnTo>
                  <a:lnTo>
                    <a:pt x="2174163" y="295046"/>
                  </a:lnTo>
                  <a:lnTo>
                    <a:pt x="2183688" y="295046"/>
                  </a:lnTo>
                  <a:lnTo>
                    <a:pt x="2183688" y="285521"/>
                  </a:lnTo>
                  <a:close/>
                </a:path>
                <a:path w="3633470" h="352425">
                  <a:moveTo>
                    <a:pt x="2183688" y="228422"/>
                  </a:moveTo>
                  <a:lnTo>
                    <a:pt x="2174163" y="228422"/>
                  </a:lnTo>
                  <a:lnTo>
                    <a:pt x="2174163" y="237934"/>
                  </a:lnTo>
                  <a:lnTo>
                    <a:pt x="2183688" y="237934"/>
                  </a:lnTo>
                  <a:lnTo>
                    <a:pt x="2183688" y="228422"/>
                  </a:lnTo>
                  <a:close/>
                </a:path>
                <a:path w="3633470" h="352425">
                  <a:moveTo>
                    <a:pt x="2183688" y="171310"/>
                  </a:moveTo>
                  <a:lnTo>
                    <a:pt x="2174163" y="171310"/>
                  </a:lnTo>
                  <a:lnTo>
                    <a:pt x="2174163" y="180835"/>
                  </a:lnTo>
                  <a:lnTo>
                    <a:pt x="2183688" y="180835"/>
                  </a:lnTo>
                  <a:lnTo>
                    <a:pt x="2183688" y="171310"/>
                  </a:lnTo>
                  <a:close/>
                </a:path>
                <a:path w="3633470" h="352425">
                  <a:moveTo>
                    <a:pt x="2183688" y="114211"/>
                  </a:moveTo>
                  <a:lnTo>
                    <a:pt x="2174163" y="114211"/>
                  </a:lnTo>
                  <a:lnTo>
                    <a:pt x="2174163" y="123723"/>
                  </a:lnTo>
                  <a:lnTo>
                    <a:pt x="2183688" y="123723"/>
                  </a:lnTo>
                  <a:lnTo>
                    <a:pt x="2183688" y="114211"/>
                  </a:lnTo>
                  <a:close/>
                </a:path>
                <a:path w="3633470" h="352425">
                  <a:moveTo>
                    <a:pt x="2183688" y="57099"/>
                  </a:moveTo>
                  <a:lnTo>
                    <a:pt x="2174163" y="57099"/>
                  </a:lnTo>
                  <a:lnTo>
                    <a:pt x="2174163" y="66624"/>
                  </a:lnTo>
                  <a:lnTo>
                    <a:pt x="2183688" y="66624"/>
                  </a:lnTo>
                  <a:lnTo>
                    <a:pt x="2183688" y="57099"/>
                  </a:lnTo>
                  <a:close/>
                </a:path>
                <a:path w="3633470" h="352425">
                  <a:moveTo>
                    <a:pt x="2183688" y="0"/>
                  </a:moveTo>
                  <a:lnTo>
                    <a:pt x="2174163" y="0"/>
                  </a:lnTo>
                  <a:lnTo>
                    <a:pt x="2174163" y="9512"/>
                  </a:lnTo>
                  <a:lnTo>
                    <a:pt x="2183688" y="9512"/>
                  </a:lnTo>
                  <a:lnTo>
                    <a:pt x="2183688" y="0"/>
                  </a:lnTo>
                  <a:close/>
                </a:path>
                <a:path w="3633470" h="352425">
                  <a:moveTo>
                    <a:pt x="2908401" y="342633"/>
                  </a:moveTo>
                  <a:lnTo>
                    <a:pt x="2898889" y="342633"/>
                  </a:lnTo>
                  <a:lnTo>
                    <a:pt x="2898889" y="352145"/>
                  </a:lnTo>
                  <a:lnTo>
                    <a:pt x="2908401" y="352145"/>
                  </a:lnTo>
                  <a:lnTo>
                    <a:pt x="2908401" y="342633"/>
                  </a:lnTo>
                  <a:close/>
                </a:path>
                <a:path w="3633470" h="352425">
                  <a:moveTo>
                    <a:pt x="2908401" y="285521"/>
                  </a:moveTo>
                  <a:lnTo>
                    <a:pt x="2898889" y="285521"/>
                  </a:lnTo>
                  <a:lnTo>
                    <a:pt x="2898889" y="295046"/>
                  </a:lnTo>
                  <a:lnTo>
                    <a:pt x="2908401" y="295046"/>
                  </a:lnTo>
                  <a:lnTo>
                    <a:pt x="2908401" y="285521"/>
                  </a:lnTo>
                  <a:close/>
                </a:path>
                <a:path w="3633470" h="352425">
                  <a:moveTo>
                    <a:pt x="2908401" y="228422"/>
                  </a:moveTo>
                  <a:lnTo>
                    <a:pt x="2898889" y="228422"/>
                  </a:lnTo>
                  <a:lnTo>
                    <a:pt x="2898889" y="237934"/>
                  </a:lnTo>
                  <a:lnTo>
                    <a:pt x="2908401" y="237934"/>
                  </a:lnTo>
                  <a:lnTo>
                    <a:pt x="2908401" y="228422"/>
                  </a:lnTo>
                  <a:close/>
                </a:path>
                <a:path w="3633470" h="352425">
                  <a:moveTo>
                    <a:pt x="2908401" y="171310"/>
                  </a:moveTo>
                  <a:lnTo>
                    <a:pt x="2898889" y="171310"/>
                  </a:lnTo>
                  <a:lnTo>
                    <a:pt x="2898889" y="180835"/>
                  </a:lnTo>
                  <a:lnTo>
                    <a:pt x="2908401" y="180835"/>
                  </a:lnTo>
                  <a:lnTo>
                    <a:pt x="2908401" y="171310"/>
                  </a:lnTo>
                  <a:close/>
                </a:path>
                <a:path w="3633470" h="352425">
                  <a:moveTo>
                    <a:pt x="2908401" y="114211"/>
                  </a:moveTo>
                  <a:lnTo>
                    <a:pt x="2898889" y="114211"/>
                  </a:lnTo>
                  <a:lnTo>
                    <a:pt x="2898889" y="123723"/>
                  </a:lnTo>
                  <a:lnTo>
                    <a:pt x="2908401" y="123723"/>
                  </a:lnTo>
                  <a:lnTo>
                    <a:pt x="2908401" y="114211"/>
                  </a:lnTo>
                  <a:close/>
                </a:path>
                <a:path w="3633470" h="352425">
                  <a:moveTo>
                    <a:pt x="2908401" y="57099"/>
                  </a:moveTo>
                  <a:lnTo>
                    <a:pt x="2898889" y="57099"/>
                  </a:lnTo>
                  <a:lnTo>
                    <a:pt x="2898889" y="66624"/>
                  </a:lnTo>
                  <a:lnTo>
                    <a:pt x="2908401" y="66624"/>
                  </a:lnTo>
                  <a:lnTo>
                    <a:pt x="2908401" y="57099"/>
                  </a:lnTo>
                  <a:close/>
                </a:path>
                <a:path w="3633470" h="352425">
                  <a:moveTo>
                    <a:pt x="2908401" y="0"/>
                  </a:moveTo>
                  <a:lnTo>
                    <a:pt x="2898889" y="0"/>
                  </a:lnTo>
                  <a:lnTo>
                    <a:pt x="2898889" y="9512"/>
                  </a:lnTo>
                  <a:lnTo>
                    <a:pt x="2908401" y="9512"/>
                  </a:lnTo>
                  <a:lnTo>
                    <a:pt x="2908401" y="0"/>
                  </a:lnTo>
                  <a:close/>
                </a:path>
                <a:path w="3633470" h="352425">
                  <a:moveTo>
                    <a:pt x="3633127" y="342633"/>
                  </a:moveTo>
                  <a:lnTo>
                    <a:pt x="3623614" y="342633"/>
                  </a:lnTo>
                  <a:lnTo>
                    <a:pt x="3623614" y="352145"/>
                  </a:lnTo>
                  <a:lnTo>
                    <a:pt x="3633127" y="352145"/>
                  </a:lnTo>
                  <a:lnTo>
                    <a:pt x="3633127" y="342633"/>
                  </a:lnTo>
                  <a:close/>
                </a:path>
                <a:path w="3633470" h="352425">
                  <a:moveTo>
                    <a:pt x="3633127" y="285521"/>
                  </a:moveTo>
                  <a:lnTo>
                    <a:pt x="3623614" y="285521"/>
                  </a:lnTo>
                  <a:lnTo>
                    <a:pt x="3623614" y="295046"/>
                  </a:lnTo>
                  <a:lnTo>
                    <a:pt x="3633127" y="295046"/>
                  </a:lnTo>
                  <a:lnTo>
                    <a:pt x="3633127" y="285521"/>
                  </a:lnTo>
                  <a:close/>
                </a:path>
                <a:path w="3633470" h="352425">
                  <a:moveTo>
                    <a:pt x="3633127" y="228422"/>
                  </a:moveTo>
                  <a:lnTo>
                    <a:pt x="3623614" y="228422"/>
                  </a:lnTo>
                  <a:lnTo>
                    <a:pt x="3623614" y="237934"/>
                  </a:lnTo>
                  <a:lnTo>
                    <a:pt x="3633127" y="237934"/>
                  </a:lnTo>
                  <a:lnTo>
                    <a:pt x="3633127" y="228422"/>
                  </a:lnTo>
                  <a:close/>
                </a:path>
                <a:path w="3633470" h="352425">
                  <a:moveTo>
                    <a:pt x="3633127" y="171310"/>
                  </a:moveTo>
                  <a:lnTo>
                    <a:pt x="3623614" y="171310"/>
                  </a:lnTo>
                  <a:lnTo>
                    <a:pt x="3623614" y="180835"/>
                  </a:lnTo>
                  <a:lnTo>
                    <a:pt x="3633127" y="180835"/>
                  </a:lnTo>
                  <a:lnTo>
                    <a:pt x="3633127" y="171310"/>
                  </a:lnTo>
                  <a:close/>
                </a:path>
                <a:path w="3633470" h="352425">
                  <a:moveTo>
                    <a:pt x="3633127" y="114211"/>
                  </a:moveTo>
                  <a:lnTo>
                    <a:pt x="3623614" y="114211"/>
                  </a:lnTo>
                  <a:lnTo>
                    <a:pt x="3623614" y="123723"/>
                  </a:lnTo>
                  <a:lnTo>
                    <a:pt x="3633127" y="123723"/>
                  </a:lnTo>
                  <a:lnTo>
                    <a:pt x="3633127" y="114211"/>
                  </a:lnTo>
                  <a:close/>
                </a:path>
                <a:path w="3633470" h="352425">
                  <a:moveTo>
                    <a:pt x="3633127" y="57099"/>
                  </a:moveTo>
                  <a:lnTo>
                    <a:pt x="3623614" y="57099"/>
                  </a:lnTo>
                  <a:lnTo>
                    <a:pt x="3623614" y="66624"/>
                  </a:lnTo>
                  <a:lnTo>
                    <a:pt x="3633127" y="66624"/>
                  </a:lnTo>
                  <a:lnTo>
                    <a:pt x="3633127" y="57099"/>
                  </a:lnTo>
                  <a:close/>
                </a:path>
                <a:path w="3633470" h="352425">
                  <a:moveTo>
                    <a:pt x="3633127" y="0"/>
                  </a:moveTo>
                  <a:lnTo>
                    <a:pt x="3623614" y="0"/>
                  </a:lnTo>
                  <a:lnTo>
                    <a:pt x="3623614" y="9512"/>
                  </a:lnTo>
                  <a:lnTo>
                    <a:pt x="3633127" y="9512"/>
                  </a:lnTo>
                  <a:lnTo>
                    <a:pt x="363312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14130" y="3813695"/>
              <a:ext cx="2183765" cy="352425"/>
            </a:xfrm>
            <a:custGeom>
              <a:avLst/>
              <a:gdLst/>
              <a:ahLst/>
              <a:cxnLst/>
              <a:rect l="l" t="t" r="r" b="b"/>
              <a:pathLst>
                <a:path w="2183765" h="352425">
                  <a:moveTo>
                    <a:pt x="9512" y="342633"/>
                  </a:moveTo>
                  <a:lnTo>
                    <a:pt x="0" y="342633"/>
                  </a:lnTo>
                  <a:lnTo>
                    <a:pt x="0" y="352145"/>
                  </a:lnTo>
                  <a:lnTo>
                    <a:pt x="9512" y="352145"/>
                  </a:lnTo>
                  <a:lnTo>
                    <a:pt x="9512" y="342633"/>
                  </a:lnTo>
                  <a:close/>
                </a:path>
                <a:path w="2183765" h="352425">
                  <a:moveTo>
                    <a:pt x="9512" y="285521"/>
                  </a:moveTo>
                  <a:lnTo>
                    <a:pt x="0" y="285521"/>
                  </a:lnTo>
                  <a:lnTo>
                    <a:pt x="0" y="295046"/>
                  </a:lnTo>
                  <a:lnTo>
                    <a:pt x="9512" y="295046"/>
                  </a:lnTo>
                  <a:lnTo>
                    <a:pt x="9512" y="285521"/>
                  </a:lnTo>
                  <a:close/>
                </a:path>
                <a:path w="2183765" h="352425">
                  <a:moveTo>
                    <a:pt x="9512" y="228422"/>
                  </a:moveTo>
                  <a:lnTo>
                    <a:pt x="0" y="228422"/>
                  </a:lnTo>
                  <a:lnTo>
                    <a:pt x="0" y="237934"/>
                  </a:lnTo>
                  <a:lnTo>
                    <a:pt x="9512" y="237934"/>
                  </a:lnTo>
                  <a:lnTo>
                    <a:pt x="9512" y="228422"/>
                  </a:lnTo>
                  <a:close/>
                </a:path>
                <a:path w="2183765" h="352425">
                  <a:moveTo>
                    <a:pt x="9512" y="171310"/>
                  </a:moveTo>
                  <a:lnTo>
                    <a:pt x="0" y="171310"/>
                  </a:lnTo>
                  <a:lnTo>
                    <a:pt x="0" y="180835"/>
                  </a:lnTo>
                  <a:lnTo>
                    <a:pt x="9512" y="180835"/>
                  </a:lnTo>
                  <a:lnTo>
                    <a:pt x="9512" y="171310"/>
                  </a:lnTo>
                  <a:close/>
                </a:path>
                <a:path w="2183765" h="352425">
                  <a:moveTo>
                    <a:pt x="9512" y="114211"/>
                  </a:moveTo>
                  <a:lnTo>
                    <a:pt x="0" y="114211"/>
                  </a:lnTo>
                  <a:lnTo>
                    <a:pt x="0" y="123723"/>
                  </a:lnTo>
                  <a:lnTo>
                    <a:pt x="9512" y="123723"/>
                  </a:lnTo>
                  <a:lnTo>
                    <a:pt x="9512" y="114211"/>
                  </a:lnTo>
                  <a:close/>
                </a:path>
                <a:path w="2183765" h="352425">
                  <a:moveTo>
                    <a:pt x="9512" y="57099"/>
                  </a:moveTo>
                  <a:lnTo>
                    <a:pt x="0" y="57099"/>
                  </a:lnTo>
                  <a:lnTo>
                    <a:pt x="0" y="66624"/>
                  </a:lnTo>
                  <a:lnTo>
                    <a:pt x="9512" y="66624"/>
                  </a:lnTo>
                  <a:lnTo>
                    <a:pt x="9512" y="57099"/>
                  </a:lnTo>
                  <a:close/>
                </a:path>
                <a:path w="2183765" h="352425">
                  <a:moveTo>
                    <a:pt x="9512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12" y="9512"/>
                  </a:lnTo>
                  <a:lnTo>
                    <a:pt x="9512" y="0"/>
                  </a:lnTo>
                  <a:close/>
                </a:path>
                <a:path w="2183765" h="352425">
                  <a:moveTo>
                    <a:pt x="734237" y="342633"/>
                  </a:moveTo>
                  <a:lnTo>
                    <a:pt x="724712" y="342633"/>
                  </a:lnTo>
                  <a:lnTo>
                    <a:pt x="724712" y="352145"/>
                  </a:lnTo>
                  <a:lnTo>
                    <a:pt x="734237" y="352145"/>
                  </a:lnTo>
                  <a:lnTo>
                    <a:pt x="734237" y="342633"/>
                  </a:lnTo>
                  <a:close/>
                </a:path>
                <a:path w="2183765" h="352425">
                  <a:moveTo>
                    <a:pt x="734237" y="285521"/>
                  </a:moveTo>
                  <a:lnTo>
                    <a:pt x="724712" y="285521"/>
                  </a:lnTo>
                  <a:lnTo>
                    <a:pt x="724712" y="295046"/>
                  </a:lnTo>
                  <a:lnTo>
                    <a:pt x="734237" y="295046"/>
                  </a:lnTo>
                  <a:lnTo>
                    <a:pt x="734237" y="285521"/>
                  </a:lnTo>
                  <a:close/>
                </a:path>
                <a:path w="2183765" h="352425">
                  <a:moveTo>
                    <a:pt x="734237" y="228422"/>
                  </a:moveTo>
                  <a:lnTo>
                    <a:pt x="724712" y="228422"/>
                  </a:lnTo>
                  <a:lnTo>
                    <a:pt x="724712" y="237934"/>
                  </a:lnTo>
                  <a:lnTo>
                    <a:pt x="734237" y="237934"/>
                  </a:lnTo>
                  <a:lnTo>
                    <a:pt x="734237" y="228422"/>
                  </a:lnTo>
                  <a:close/>
                </a:path>
                <a:path w="2183765" h="352425">
                  <a:moveTo>
                    <a:pt x="734237" y="171310"/>
                  </a:moveTo>
                  <a:lnTo>
                    <a:pt x="724712" y="171310"/>
                  </a:lnTo>
                  <a:lnTo>
                    <a:pt x="724712" y="180835"/>
                  </a:lnTo>
                  <a:lnTo>
                    <a:pt x="734237" y="180835"/>
                  </a:lnTo>
                  <a:lnTo>
                    <a:pt x="734237" y="171310"/>
                  </a:lnTo>
                  <a:close/>
                </a:path>
                <a:path w="2183765" h="352425">
                  <a:moveTo>
                    <a:pt x="734237" y="114211"/>
                  </a:moveTo>
                  <a:lnTo>
                    <a:pt x="724712" y="114211"/>
                  </a:lnTo>
                  <a:lnTo>
                    <a:pt x="724712" y="123723"/>
                  </a:lnTo>
                  <a:lnTo>
                    <a:pt x="734237" y="123723"/>
                  </a:lnTo>
                  <a:lnTo>
                    <a:pt x="734237" y="114211"/>
                  </a:lnTo>
                  <a:close/>
                </a:path>
                <a:path w="2183765" h="352425">
                  <a:moveTo>
                    <a:pt x="734237" y="57099"/>
                  </a:moveTo>
                  <a:lnTo>
                    <a:pt x="724712" y="57099"/>
                  </a:lnTo>
                  <a:lnTo>
                    <a:pt x="724712" y="66624"/>
                  </a:lnTo>
                  <a:lnTo>
                    <a:pt x="734237" y="66624"/>
                  </a:lnTo>
                  <a:lnTo>
                    <a:pt x="734237" y="57099"/>
                  </a:lnTo>
                  <a:close/>
                </a:path>
                <a:path w="2183765" h="352425">
                  <a:moveTo>
                    <a:pt x="734237" y="0"/>
                  </a:moveTo>
                  <a:lnTo>
                    <a:pt x="724712" y="0"/>
                  </a:lnTo>
                  <a:lnTo>
                    <a:pt x="724712" y="9512"/>
                  </a:lnTo>
                  <a:lnTo>
                    <a:pt x="734237" y="9512"/>
                  </a:lnTo>
                  <a:lnTo>
                    <a:pt x="734237" y="0"/>
                  </a:lnTo>
                  <a:close/>
                </a:path>
                <a:path w="2183765" h="352425">
                  <a:moveTo>
                    <a:pt x="1458963" y="342633"/>
                  </a:moveTo>
                  <a:lnTo>
                    <a:pt x="1449438" y="342633"/>
                  </a:lnTo>
                  <a:lnTo>
                    <a:pt x="1449438" y="352145"/>
                  </a:lnTo>
                  <a:lnTo>
                    <a:pt x="1458963" y="352145"/>
                  </a:lnTo>
                  <a:lnTo>
                    <a:pt x="1458963" y="342633"/>
                  </a:lnTo>
                  <a:close/>
                </a:path>
                <a:path w="2183765" h="352425">
                  <a:moveTo>
                    <a:pt x="1458963" y="285521"/>
                  </a:moveTo>
                  <a:lnTo>
                    <a:pt x="1449438" y="285521"/>
                  </a:lnTo>
                  <a:lnTo>
                    <a:pt x="1449438" y="295046"/>
                  </a:lnTo>
                  <a:lnTo>
                    <a:pt x="1458963" y="295046"/>
                  </a:lnTo>
                  <a:lnTo>
                    <a:pt x="1458963" y="285521"/>
                  </a:lnTo>
                  <a:close/>
                </a:path>
                <a:path w="2183765" h="352425">
                  <a:moveTo>
                    <a:pt x="1458963" y="228422"/>
                  </a:moveTo>
                  <a:lnTo>
                    <a:pt x="1449438" y="228422"/>
                  </a:lnTo>
                  <a:lnTo>
                    <a:pt x="1449438" y="237934"/>
                  </a:lnTo>
                  <a:lnTo>
                    <a:pt x="1458963" y="237934"/>
                  </a:lnTo>
                  <a:lnTo>
                    <a:pt x="1458963" y="228422"/>
                  </a:lnTo>
                  <a:close/>
                </a:path>
                <a:path w="2183765" h="352425">
                  <a:moveTo>
                    <a:pt x="1458963" y="171310"/>
                  </a:moveTo>
                  <a:lnTo>
                    <a:pt x="1449438" y="171310"/>
                  </a:lnTo>
                  <a:lnTo>
                    <a:pt x="1449438" y="180835"/>
                  </a:lnTo>
                  <a:lnTo>
                    <a:pt x="1458963" y="180835"/>
                  </a:lnTo>
                  <a:lnTo>
                    <a:pt x="1458963" y="171310"/>
                  </a:lnTo>
                  <a:close/>
                </a:path>
                <a:path w="2183765" h="352425">
                  <a:moveTo>
                    <a:pt x="1458963" y="114211"/>
                  </a:moveTo>
                  <a:lnTo>
                    <a:pt x="1449438" y="114211"/>
                  </a:lnTo>
                  <a:lnTo>
                    <a:pt x="1449438" y="123723"/>
                  </a:lnTo>
                  <a:lnTo>
                    <a:pt x="1458963" y="123723"/>
                  </a:lnTo>
                  <a:lnTo>
                    <a:pt x="1458963" y="114211"/>
                  </a:lnTo>
                  <a:close/>
                </a:path>
                <a:path w="2183765" h="352425">
                  <a:moveTo>
                    <a:pt x="1458963" y="57099"/>
                  </a:moveTo>
                  <a:lnTo>
                    <a:pt x="1449438" y="57099"/>
                  </a:lnTo>
                  <a:lnTo>
                    <a:pt x="1449438" y="66624"/>
                  </a:lnTo>
                  <a:lnTo>
                    <a:pt x="1458963" y="66624"/>
                  </a:lnTo>
                  <a:lnTo>
                    <a:pt x="1458963" y="57099"/>
                  </a:lnTo>
                  <a:close/>
                </a:path>
                <a:path w="2183765" h="352425">
                  <a:moveTo>
                    <a:pt x="1458963" y="0"/>
                  </a:moveTo>
                  <a:lnTo>
                    <a:pt x="1449438" y="0"/>
                  </a:lnTo>
                  <a:lnTo>
                    <a:pt x="1449438" y="9512"/>
                  </a:lnTo>
                  <a:lnTo>
                    <a:pt x="1458963" y="9512"/>
                  </a:lnTo>
                  <a:lnTo>
                    <a:pt x="1458963" y="0"/>
                  </a:lnTo>
                  <a:close/>
                </a:path>
                <a:path w="2183765" h="352425">
                  <a:moveTo>
                    <a:pt x="2183676" y="342633"/>
                  </a:moveTo>
                  <a:lnTo>
                    <a:pt x="2174163" y="342633"/>
                  </a:lnTo>
                  <a:lnTo>
                    <a:pt x="2174163" y="352145"/>
                  </a:lnTo>
                  <a:lnTo>
                    <a:pt x="2183676" y="352145"/>
                  </a:lnTo>
                  <a:lnTo>
                    <a:pt x="2183676" y="342633"/>
                  </a:lnTo>
                  <a:close/>
                </a:path>
                <a:path w="2183765" h="352425">
                  <a:moveTo>
                    <a:pt x="2183676" y="285521"/>
                  </a:moveTo>
                  <a:lnTo>
                    <a:pt x="2174163" y="285521"/>
                  </a:lnTo>
                  <a:lnTo>
                    <a:pt x="2174163" y="295046"/>
                  </a:lnTo>
                  <a:lnTo>
                    <a:pt x="2183676" y="295046"/>
                  </a:lnTo>
                  <a:lnTo>
                    <a:pt x="2183676" y="285521"/>
                  </a:lnTo>
                  <a:close/>
                </a:path>
                <a:path w="2183765" h="352425">
                  <a:moveTo>
                    <a:pt x="2183676" y="228422"/>
                  </a:moveTo>
                  <a:lnTo>
                    <a:pt x="2174163" y="228422"/>
                  </a:lnTo>
                  <a:lnTo>
                    <a:pt x="2174163" y="237934"/>
                  </a:lnTo>
                  <a:lnTo>
                    <a:pt x="2183676" y="237934"/>
                  </a:lnTo>
                  <a:lnTo>
                    <a:pt x="2183676" y="228422"/>
                  </a:lnTo>
                  <a:close/>
                </a:path>
                <a:path w="2183765" h="352425">
                  <a:moveTo>
                    <a:pt x="2183676" y="171310"/>
                  </a:moveTo>
                  <a:lnTo>
                    <a:pt x="2174163" y="171310"/>
                  </a:lnTo>
                  <a:lnTo>
                    <a:pt x="2174163" y="180835"/>
                  </a:lnTo>
                  <a:lnTo>
                    <a:pt x="2183676" y="180835"/>
                  </a:lnTo>
                  <a:lnTo>
                    <a:pt x="2183676" y="171310"/>
                  </a:lnTo>
                  <a:close/>
                </a:path>
                <a:path w="2183765" h="352425">
                  <a:moveTo>
                    <a:pt x="2183676" y="114211"/>
                  </a:moveTo>
                  <a:lnTo>
                    <a:pt x="2174163" y="114211"/>
                  </a:lnTo>
                  <a:lnTo>
                    <a:pt x="2174163" y="123723"/>
                  </a:lnTo>
                  <a:lnTo>
                    <a:pt x="2183676" y="123723"/>
                  </a:lnTo>
                  <a:lnTo>
                    <a:pt x="2183676" y="114211"/>
                  </a:lnTo>
                  <a:close/>
                </a:path>
                <a:path w="2183765" h="352425">
                  <a:moveTo>
                    <a:pt x="2183676" y="57099"/>
                  </a:moveTo>
                  <a:lnTo>
                    <a:pt x="2174163" y="57099"/>
                  </a:lnTo>
                  <a:lnTo>
                    <a:pt x="2174163" y="66624"/>
                  </a:lnTo>
                  <a:lnTo>
                    <a:pt x="2183676" y="66624"/>
                  </a:lnTo>
                  <a:lnTo>
                    <a:pt x="2183676" y="57099"/>
                  </a:lnTo>
                  <a:close/>
                </a:path>
                <a:path w="2183765" h="352425">
                  <a:moveTo>
                    <a:pt x="2183676" y="0"/>
                  </a:moveTo>
                  <a:lnTo>
                    <a:pt x="2174163" y="0"/>
                  </a:lnTo>
                  <a:lnTo>
                    <a:pt x="2174163" y="9512"/>
                  </a:lnTo>
                  <a:lnTo>
                    <a:pt x="2183676" y="9512"/>
                  </a:lnTo>
                  <a:lnTo>
                    <a:pt x="2183676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220048" y="3795238"/>
            <a:ext cx="6473190" cy="3492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  <a:tabLst>
                <a:tab pos="724535" algn="l"/>
                <a:tab pos="1449070" algn="l"/>
                <a:tab pos="2173605" algn="l"/>
                <a:tab pos="2898775" algn="l"/>
                <a:tab pos="3623310" algn="l"/>
                <a:tab pos="4347845" algn="l"/>
                <a:tab pos="5072380" algn="l"/>
                <a:tab pos="5797550" algn="l"/>
              </a:tabLst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	2	3	1	2	3	1	2	3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A67201601…</a:t>
            </a:r>
            <a:r>
              <a:rPr sz="900" spc="3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A68181602…</a:t>
            </a:r>
            <a:r>
              <a:rPr sz="900" spc="3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A68191602…</a:t>
            </a:r>
            <a:r>
              <a:rPr sz="900" spc="3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A23191503…</a:t>
            </a:r>
            <a:r>
              <a:rPr sz="900" spc="3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A25201505…</a:t>
            </a:r>
            <a:r>
              <a:rPr sz="900" spc="3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A25201505…</a:t>
            </a:r>
            <a:r>
              <a:rPr sz="900" spc="3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A42181102…</a:t>
            </a:r>
            <a:r>
              <a:rPr sz="900" spc="3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A43191103…</a:t>
            </a:r>
            <a:r>
              <a:rPr sz="900" spc="3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A42181102…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849623" y="292608"/>
            <a:ext cx="7873365" cy="3873500"/>
            <a:chOff x="3849623" y="292608"/>
            <a:chExt cx="7873365" cy="3873500"/>
          </a:xfrm>
        </p:grpSpPr>
        <p:sp>
          <p:nvSpPr>
            <p:cNvPr id="20" name="object 20"/>
            <p:cNvSpPr/>
            <p:nvPr/>
          </p:nvSpPr>
          <p:spPr>
            <a:xfrm>
              <a:off x="11713019" y="3813695"/>
              <a:ext cx="9525" cy="352425"/>
            </a:xfrm>
            <a:custGeom>
              <a:avLst/>
              <a:gdLst/>
              <a:ahLst/>
              <a:cxnLst/>
              <a:rect l="l" t="t" r="r" b="b"/>
              <a:pathLst>
                <a:path w="9525" h="352425">
                  <a:moveTo>
                    <a:pt x="9512" y="342633"/>
                  </a:moveTo>
                  <a:lnTo>
                    <a:pt x="0" y="342633"/>
                  </a:lnTo>
                  <a:lnTo>
                    <a:pt x="0" y="352145"/>
                  </a:lnTo>
                  <a:lnTo>
                    <a:pt x="9512" y="352145"/>
                  </a:lnTo>
                  <a:lnTo>
                    <a:pt x="9512" y="342633"/>
                  </a:lnTo>
                  <a:close/>
                </a:path>
                <a:path w="9525" h="352425">
                  <a:moveTo>
                    <a:pt x="9512" y="285521"/>
                  </a:moveTo>
                  <a:lnTo>
                    <a:pt x="0" y="285521"/>
                  </a:lnTo>
                  <a:lnTo>
                    <a:pt x="0" y="295046"/>
                  </a:lnTo>
                  <a:lnTo>
                    <a:pt x="9512" y="295046"/>
                  </a:lnTo>
                  <a:lnTo>
                    <a:pt x="9512" y="285521"/>
                  </a:lnTo>
                  <a:close/>
                </a:path>
                <a:path w="9525" h="352425">
                  <a:moveTo>
                    <a:pt x="9512" y="228422"/>
                  </a:moveTo>
                  <a:lnTo>
                    <a:pt x="0" y="228422"/>
                  </a:lnTo>
                  <a:lnTo>
                    <a:pt x="0" y="237934"/>
                  </a:lnTo>
                  <a:lnTo>
                    <a:pt x="9512" y="237934"/>
                  </a:lnTo>
                  <a:lnTo>
                    <a:pt x="9512" y="228422"/>
                  </a:lnTo>
                  <a:close/>
                </a:path>
                <a:path w="9525" h="352425">
                  <a:moveTo>
                    <a:pt x="9512" y="171310"/>
                  </a:moveTo>
                  <a:lnTo>
                    <a:pt x="0" y="171310"/>
                  </a:lnTo>
                  <a:lnTo>
                    <a:pt x="0" y="180835"/>
                  </a:lnTo>
                  <a:lnTo>
                    <a:pt x="9512" y="180835"/>
                  </a:lnTo>
                  <a:lnTo>
                    <a:pt x="9512" y="171310"/>
                  </a:lnTo>
                  <a:close/>
                </a:path>
                <a:path w="9525" h="352425">
                  <a:moveTo>
                    <a:pt x="9512" y="114211"/>
                  </a:moveTo>
                  <a:lnTo>
                    <a:pt x="0" y="114211"/>
                  </a:lnTo>
                  <a:lnTo>
                    <a:pt x="0" y="123723"/>
                  </a:lnTo>
                  <a:lnTo>
                    <a:pt x="9512" y="123723"/>
                  </a:lnTo>
                  <a:lnTo>
                    <a:pt x="9512" y="114211"/>
                  </a:lnTo>
                  <a:close/>
                </a:path>
                <a:path w="9525" h="352425">
                  <a:moveTo>
                    <a:pt x="9512" y="57099"/>
                  </a:moveTo>
                  <a:lnTo>
                    <a:pt x="0" y="57099"/>
                  </a:lnTo>
                  <a:lnTo>
                    <a:pt x="0" y="66624"/>
                  </a:lnTo>
                  <a:lnTo>
                    <a:pt x="9512" y="66624"/>
                  </a:lnTo>
                  <a:lnTo>
                    <a:pt x="9512" y="57099"/>
                  </a:lnTo>
                  <a:close/>
                </a:path>
                <a:path w="9525" h="352425">
                  <a:moveTo>
                    <a:pt x="9512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12" y="9512"/>
                  </a:lnTo>
                  <a:lnTo>
                    <a:pt x="951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616084" y="3752887"/>
              <a:ext cx="2017395" cy="41910"/>
            </a:xfrm>
            <a:custGeom>
              <a:avLst/>
              <a:gdLst/>
              <a:ahLst/>
              <a:cxnLst/>
              <a:rect l="l" t="t" r="r" b="b"/>
              <a:pathLst>
                <a:path w="2017395" h="41910">
                  <a:moveTo>
                    <a:pt x="567944" y="0"/>
                  </a:moveTo>
                  <a:lnTo>
                    <a:pt x="0" y="0"/>
                  </a:lnTo>
                  <a:lnTo>
                    <a:pt x="0" y="41770"/>
                  </a:lnTo>
                  <a:lnTo>
                    <a:pt x="567944" y="41770"/>
                  </a:lnTo>
                  <a:lnTo>
                    <a:pt x="567944" y="0"/>
                  </a:lnTo>
                  <a:close/>
                </a:path>
                <a:path w="2017395" h="41910">
                  <a:moveTo>
                    <a:pt x="1292656" y="368"/>
                  </a:moveTo>
                  <a:lnTo>
                    <a:pt x="724712" y="368"/>
                  </a:lnTo>
                  <a:lnTo>
                    <a:pt x="724712" y="41770"/>
                  </a:lnTo>
                  <a:lnTo>
                    <a:pt x="1292656" y="41770"/>
                  </a:lnTo>
                  <a:lnTo>
                    <a:pt x="1292656" y="368"/>
                  </a:lnTo>
                  <a:close/>
                </a:path>
                <a:path w="2017395" h="41910">
                  <a:moveTo>
                    <a:pt x="2017382" y="381"/>
                  </a:moveTo>
                  <a:lnTo>
                    <a:pt x="1449438" y="381"/>
                  </a:lnTo>
                  <a:lnTo>
                    <a:pt x="1449438" y="41770"/>
                  </a:lnTo>
                  <a:lnTo>
                    <a:pt x="2017382" y="41770"/>
                  </a:lnTo>
                  <a:lnTo>
                    <a:pt x="2017382" y="381"/>
                  </a:lnTo>
                  <a:close/>
                </a:path>
              </a:pathLst>
            </a:custGeom>
            <a:solidFill>
              <a:srgbClr val="6FB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49623" y="292608"/>
              <a:ext cx="6410325" cy="966469"/>
            </a:xfrm>
            <a:custGeom>
              <a:avLst/>
              <a:gdLst/>
              <a:ahLst/>
              <a:cxnLst/>
              <a:rect l="l" t="t" r="r" b="b"/>
              <a:pathLst>
                <a:path w="6410325" h="966469">
                  <a:moveTo>
                    <a:pt x="6409944" y="966216"/>
                  </a:moveTo>
                  <a:lnTo>
                    <a:pt x="0" y="966216"/>
                  </a:lnTo>
                  <a:lnTo>
                    <a:pt x="0" y="0"/>
                  </a:lnTo>
                  <a:lnTo>
                    <a:pt x="6409944" y="0"/>
                  </a:lnTo>
                  <a:lnTo>
                    <a:pt x="6409944" y="90951"/>
                  </a:lnTo>
                  <a:lnTo>
                    <a:pt x="347798" y="90951"/>
                  </a:lnTo>
                  <a:lnTo>
                    <a:pt x="335173" y="91260"/>
                  </a:lnTo>
                  <a:lnTo>
                    <a:pt x="285342" y="98655"/>
                  </a:lnTo>
                  <a:lnTo>
                    <a:pt x="237912" y="115629"/>
                  </a:lnTo>
                  <a:lnTo>
                    <a:pt x="194704" y="141530"/>
                  </a:lnTo>
                  <a:lnTo>
                    <a:pt x="157381" y="175362"/>
                  </a:lnTo>
                  <a:lnTo>
                    <a:pt x="127374" y="215827"/>
                  </a:lnTo>
                  <a:lnTo>
                    <a:pt x="105838" y="261367"/>
                  </a:lnTo>
                  <a:lnTo>
                    <a:pt x="93601" y="310234"/>
                  </a:lnTo>
                  <a:lnTo>
                    <a:pt x="90823" y="347925"/>
                  </a:lnTo>
                  <a:lnTo>
                    <a:pt x="90823" y="481171"/>
                  </a:lnTo>
                  <a:lnTo>
                    <a:pt x="95761" y="531304"/>
                  </a:lnTo>
                  <a:lnTo>
                    <a:pt x="110384" y="579511"/>
                  </a:lnTo>
                  <a:lnTo>
                    <a:pt x="134131" y="623938"/>
                  </a:lnTo>
                  <a:lnTo>
                    <a:pt x="166089" y="662879"/>
                  </a:lnTo>
                  <a:lnTo>
                    <a:pt x="205030" y="694837"/>
                  </a:lnTo>
                  <a:lnTo>
                    <a:pt x="249457" y="718584"/>
                  </a:lnTo>
                  <a:lnTo>
                    <a:pt x="297664" y="733208"/>
                  </a:lnTo>
                  <a:lnTo>
                    <a:pt x="347798" y="738145"/>
                  </a:lnTo>
                  <a:lnTo>
                    <a:pt x="6409944" y="738145"/>
                  </a:lnTo>
                  <a:lnTo>
                    <a:pt x="6409944" y="966216"/>
                  </a:lnTo>
                  <a:close/>
                </a:path>
                <a:path w="6410325" h="966469">
                  <a:moveTo>
                    <a:pt x="6409944" y="738145"/>
                  </a:moveTo>
                  <a:lnTo>
                    <a:pt x="5925087" y="738145"/>
                  </a:lnTo>
                  <a:lnTo>
                    <a:pt x="5937711" y="737837"/>
                  </a:lnTo>
                  <a:lnTo>
                    <a:pt x="5950275" y="736911"/>
                  </a:lnTo>
                  <a:lnTo>
                    <a:pt x="5999682" y="727083"/>
                  </a:lnTo>
                  <a:lnTo>
                    <a:pt x="6046223" y="707805"/>
                  </a:lnTo>
                  <a:lnTo>
                    <a:pt x="6088111" y="679817"/>
                  </a:lnTo>
                  <a:lnTo>
                    <a:pt x="6123732" y="644196"/>
                  </a:lnTo>
                  <a:lnTo>
                    <a:pt x="6151719" y="602309"/>
                  </a:lnTo>
                  <a:lnTo>
                    <a:pt x="6170997" y="555768"/>
                  </a:lnTo>
                  <a:lnTo>
                    <a:pt x="6180826" y="506359"/>
                  </a:lnTo>
                  <a:lnTo>
                    <a:pt x="6182061" y="481171"/>
                  </a:lnTo>
                  <a:lnTo>
                    <a:pt x="6182061" y="347925"/>
                  </a:lnTo>
                  <a:lnTo>
                    <a:pt x="6177122" y="297792"/>
                  </a:lnTo>
                  <a:lnTo>
                    <a:pt x="6162499" y="249586"/>
                  </a:lnTo>
                  <a:lnTo>
                    <a:pt x="6138752" y="205158"/>
                  </a:lnTo>
                  <a:lnTo>
                    <a:pt x="6106794" y="166217"/>
                  </a:lnTo>
                  <a:lnTo>
                    <a:pt x="6067853" y="134259"/>
                  </a:lnTo>
                  <a:lnTo>
                    <a:pt x="6023425" y="110512"/>
                  </a:lnTo>
                  <a:lnTo>
                    <a:pt x="5975219" y="95889"/>
                  </a:lnTo>
                  <a:lnTo>
                    <a:pt x="5925087" y="90951"/>
                  </a:lnTo>
                  <a:lnTo>
                    <a:pt x="6409944" y="90951"/>
                  </a:lnTo>
                  <a:lnTo>
                    <a:pt x="6409944" y="738145"/>
                  </a:lnTo>
                  <a:close/>
                </a:path>
              </a:pathLst>
            </a:custGeom>
            <a:solidFill>
              <a:srgbClr val="CCCCCC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45206" y="388318"/>
              <a:ext cx="6082030" cy="638175"/>
            </a:xfrm>
            <a:custGeom>
              <a:avLst/>
              <a:gdLst/>
              <a:ahLst/>
              <a:cxnLst/>
              <a:rect l="l" t="t" r="r" b="b"/>
              <a:pathLst>
                <a:path w="6082030" h="638175">
                  <a:moveTo>
                    <a:pt x="0" y="385461"/>
                  </a:moveTo>
                  <a:lnTo>
                    <a:pt x="0" y="252215"/>
                  </a:lnTo>
                  <a:lnTo>
                    <a:pt x="0" y="243954"/>
                  </a:lnTo>
                  <a:lnTo>
                    <a:pt x="404" y="235714"/>
                  </a:lnTo>
                  <a:lnTo>
                    <a:pt x="1214" y="227493"/>
                  </a:lnTo>
                  <a:lnTo>
                    <a:pt x="2024" y="219273"/>
                  </a:lnTo>
                  <a:lnTo>
                    <a:pt x="3234" y="211112"/>
                  </a:lnTo>
                  <a:lnTo>
                    <a:pt x="13258" y="171096"/>
                  </a:lnTo>
                  <a:lnTo>
                    <a:pt x="19198" y="155696"/>
                  </a:lnTo>
                  <a:lnTo>
                    <a:pt x="22359" y="148065"/>
                  </a:lnTo>
                  <a:lnTo>
                    <a:pt x="25887" y="140606"/>
                  </a:lnTo>
                  <a:lnTo>
                    <a:pt x="29781" y="133321"/>
                  </a:lnTo>
                  <a:lnTo>
                    <a:pt x="33675" y="126036"/>
                  </a:lnTo>
                  <a:lnTo>
                    <a:pt x="57250" y="92211"/>
                  </a:lnTo>
                  <a:lnTo>
                    <a:pt x="85826" y="62490"/>
                  </a:lnTo>
                  <a:lnTo>
                    <a:pt x="92211" y="57250"/>
                  </a:lnTo>
                  <a:lnTo>
                    <a:pt x="98596" y="52009"/>
                  </a:lnTo>
                  <a:lnTo>
                    <a:pt x="133321" y="29781"/>
                  </a:lnTo>
                  <a:lnTo>
                    <a:pt x="140606" y="25887"/>
                  </a:lnTo>
                  <a:lnTo>
                    <a:pt x="148065" y="22359"/>
                  </a:lnTo>
                  <a:lnTo>
                    <a:pt x="155696" y="19198"/>
                  </a:lnTo>
                  <a:lnTo>
                    <a:pt x="163328" y="16037"/>
                  </a:lnTo>
                  <a:lnTo>
                    <a:pt x="203010" y="4846"/>
                  </a:lnTo>
                  <a:lnTo>
                    <a:pt x="227493" y="1214"/>
                  </a:lnTo>
                  <a:lnTo>
                    <a:pt x="235714" y="404"/>
                  </a:lnTo>
                  <a:lnTo>
                    <a:pt x="243954" y="0"/>
                  </a:lnTo>
                  <a:lnTo>
                    <a:pt x="252215" y="0"/>
                  </a:lnTo>
                  <a:lnTo>
                    <a:pt x="5829504" y="0"/>
                  </a:lnTo>
                  <a:lnTo>
                    <a:pt x="5837765" y="0"/>
                  </a:lnTo>
                  <a:lnTo>
                    <a:pt x="5846005" y="404"/>
                  </a:lnTo>
                  <a:lnTo>
                    <a:pt x="5886811" y="6457"/>
                  </a:lnTo>
                  <a:lnTo>
                    <a:pt x="5902718" y="10860"/>
                  </a:lnTo>
                  <a:lnTo>
                    <a:pt x="5910623" y="13258"/>
                  </a:lnTo>
                  <a:lnTo>
                    <a:pt x="5948398" y="29781"/>
                  </a:lnTo>
                  <a:lnTo>
                    <a:pt x="5955683" y="33675"/>
                  </a:lnTo>
                  <a:lnTo>
                    <a:pt x="5962759" y="37916"/>
                  </a:lnTo>
                  <a:lnTo>
                    <a:pt x="5969628" y="42505"/>
                  </a:lnTo>
                  <a:lnTo>
                    <a:pt x="5976496" y="47095"/>
                  </a:lnTo>
                  <a:lnTo>
                    <a:pt x="6007848" y="73872"/>
                  </a:lnTo>
                  <a:lnTo>
                    <a:pt x="6024470" y="92211"/>
                  </a:lnTo>
                  <a:lnTo>
                    <a:pt x="6029710" y="98596"/>
                  </a:lnTo>
                  <a:lnTo>
                    <a:pt x="6051938" y="133321"/>
                  </a:lnTo>
                  <a:lnTo>
                    <a:pt x="6055832" y="140606"/>
                  </a:lnTo>
                  <a:lnTo>
                    <a:pt x="6059360" y="148065"/>
                  </a:lnTo>
                  <a:lnTo>
                    <a:pt x="6062521" y="155696"/>
                  </a:lnTo>
                  <a:lnTo>
                    <a:pt x="6065682" y="163328"/>
                  </a:lnTo>
                  <a:lnTo>
                    <a:pt x="6076873" y="203010"/>
                  </a:lnTo>
                  <a:lnTo>
                    <a:pt x="6078485" y="211112"/>
                  </a:lnTo>
                  <a:lnTo>
                    <a:pt x="6079696" y="219273"/>
                  </a:lnTo>
                  <a:lnTo>
                    <a:pt x="6080506" y="227493"/>
                  </a:lnTo>
                  <a:lnTo>
                    <a:pt x="6081315" y="235714"/>
                  </a:lnTo>
                  <a:lnTo>
                    <a:pt x="6081720" y="243954"/>
                  </a:lnTo>
                  <a:lnTo>
                    <a:pt x="6081720" y="252215"/>
                  </a:lnTo>
                  <a:lnTo>
                    <a:pt x="6081720" y="385461"/>
                  </a:lnTo>
                  <a:lnTo>
                    <a:pt x="6078485" y="426564"/>
                  </a:lnTo>
                  <a:lnTo>
                    <a:pt x="6076873" y="434665"/>
                  </a:lnTo>
                  <a:lnTo>
                    <a:pt x="6075262" y="442767"/>
                  </a:lnTo>
                  <a:lnTo>
                    <a:pt x="6062521" y="481979"/>
                  </a:lnTo>
                  <a:lnTo>
                    <a:pt x="6059360" y="489611"/>
                  </a:lnTo>
                  <a:lnTo>
                    <a:pt x="6055832" y="497069"/>
                  </a:lnTo>
                  <a:lnTo>
                    <a:pt x="6051938" y="504354"/>
                  </a:lnTo>
                  <a:lnTo>
                    <a:pt x="6048045" y="511639"/>
                  </a:lnTo>
                  <a:lnTo>
                    <a:pt x="6043803" y="518716"/>
                  </a:lnTo>
                  <a:lnTo>
                    <a:pt x="6039214" y="525584"/>
                  </a:lnTo>
                  <a:lnTo>
                    <a:pt x="6034624" y="532452"/>
                  </a:lnTo>
                  <a:lnTo>
                    <a:pt x="6007848" y="563804"/>
                  </a:lnTo>
                  <a:lnTo>
                    <a:pt x="6002007" y="569645"/>
                  </a:lnTo>
                  <a:lnTo>
                    <a:pt x="5969628" y="595170"/>
                  </a:lnTo>
                  <a:lnTo>
                    <a:pt x="5962759" y="599759"/>
                  </a:lnTo>
                  <a:lnTo>
                    <a:pt x="5955683" y="604001"/>
                  </a:lnTo>
                  <a:lnTo>
                    <a:pt x="5948398" y="607895"/>
                  </a:lnTo>
                  <a:lnTo>
                    <a:pt x="5941113" y="611789"/>
                  </a:lnTo>
                  <a:lnTo>
                    <a:pt x="5902718" y="626816"/>
                  </a:lnTo>
                  <a:lnTo>
                    <a:pt x="5878709" y="632830"/>
                  </a:lnTo>
                  <a:lnTo>
                    <a:pt x="5870607" y="634441"/>
                  </a:lnTo>
                  <a:lnTo>
                    <a:pt x="5862446" y="635652"/>
                  </a:lnTo>
                  <a:lnTo>
                    <a:pt x="5854226" y="636461"/>
                  </a:lnTo>
                  <a:lnTo>
                    <a:pt x="5846005" y="637271"/>
                  </a:lnTo>
                  <a:lnTo>
                    <a:pt x="5837765" y="637676"/>
                  </a:lnTo>
                  <a:lnTo>
                    <a:pt x="5829504" y="637676"/>
                  </a:lnTo>
                  <a:lnTo>
                    <a:pt x="252215" y="637676"/>
                  </a:lnTo>
                  <a:lnTo>
                    <a:pt x="243954" y="637676"/>
                  </a:lnTo>
                  <a:lnTo>
                    <a:pt x="235714" y="637271"/>
                  </a:lnTo>
                  <a:lnTo>
                    <a:pt x="227493" y="636461"/>
                  </a:lnTo>
                  <a:lnTo>
                    <a:pt x="219273" y="635652"/>
                  </a:lnTo>
                  <a:lnTo>
                    <a:pt x="211112" y="634441"/>
                  </a:lnTo>
                  <a:lnTo>
                    <a:pt x="203010" y="632830"/>
                  </a:lnTo>
                  <a:lnTo>
                    <a:pt x="194908" y="631218"/>
                  </a:lnTo>
                  <a:lnTo>
                    <a:pt x="155696" y="618477"/>
                  </a:lnTo>
                  <a:lnTo>
                    <a:pt x="133321" y="607895"/>
                  </a:lnTo>
                  <a:lnTo>
                    <a:pt x="126036" y="604001"/>
                  </a:lnTo>
                  <a:lnTo>
                    <a:pt x="118960" y="599759"/>
                  </a:lnTo>
                  <a:lnTo>
                    <a:pt x="112091" y="595170"/>
                  </a:lnTo>
                  <a:lnTo>
                    <a:pt x="105223" y="590581"/>
                  </a:lnTo>
                  <a:lnTo>
                    <a:pt x="73872" y="563804"/>
                  </a:lnTo>
                  <a:lnTo>
                    <a:pt x="68031" y="557963"/>
                  </a:lnTo>
                  <a:lnTo>
                    <a:pt x="42505" y="525584"/>
                  </a:lnTo>
                  <a:lnTo>
                    <a:pt x="37916" y="518716"/>
                  </a:lnTo>
                  <a:lnTo>
                    <a:pt x="33675" y="511639"/>
                  </a:lnTo>
                  <a:lnTo>
                    <a:pt x="29781" y="504354"/>
                  </a:lnTo>
                  <a:lnTo>
                    <a:pt x="25887" y="497069"/>
                  </a:lnTo>
                  <a:lnTo>
                    <a:pt x="22359" y="489611"/>
                  </a:lnTo>
                  <a:lnTo>
                    <a:pt x="19198" y="481979"/>
                  </a:lnTo>
                  <a:lnTo>
                    <a:pt x="16037" y="474348"/>
                  </a:lnTo>
                  <a:lnTo>
                    <a:pt x="4846" y="434665"/>
                  </a:lnTo>
                  <a:lnTo>
                    <a:pt x="3234" y="426564"/>
                  </a:lnTo>
                  <a:lnTo>
                    <a:pt x="2024" y="418403"/>
                  </a:lnTo>
                  <a:lnTo>
                    <a:pt x="1214" y="410182"/>
                  </a:lnTo>
                  <a:lnTo>
                    <a:pt x="404" y="401961"/>
                  </a:lnTo>
                  <a:lnTo>
                    <a:pt x="0" y="393721"/>
                  </a:lnTo>
                  <a:lnTo>
                    <a:pt x="0" y="385461"/>
                  </a:lnTo>
                  <a:close/>
                </a:path>
              </a:pathLst>
            </a:custGeom>
            <a:ln w="9517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267750" y="2114131"/>
            <a:ext cx="568325" cy="1680845"/>
          </a:xfrm>
          <a:prstGeom prst="rect">
            <a:avLst/>
          </a:prstGeom>
          <a:solidFill>
            <a:srgbClr val="DB4958"/>
          </a:solidFill>
        </p:spPr>
        <p:txBody>
          <a:bodyPr vert="horz" wrap="square" lIns="0" tIns="55244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434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701.37K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92473" y="2146166"/>
            <a:ext cx="568325" cy="1649095"/>
          </a:xfrm>
          <a:prstGeom prst="rect">
            <a:avLst/>
          </a:prstGeom>
          <a:solidFill>
            <a:srgbClr val="DB4958"/>
          </a:solidFill>
        </p:spPr>
        <p:txBody>
          <a:bodyPr vert="horz" wrap="square" lIns="0" tIns="55244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434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688K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17195" y="2174339"/>
            <a:ext cx="568325" cy="1620520"/>
          </a:xfrm>
          <a:prstGeom prst="rect">
            <a:avLst/>
          </a:prstGeom>
          <a:solidFill>
            <a:srgbClr val="DB4958"/>
          </a:solidFill>
        </p:spPr>
        <p:txBody>
          <a:bodyPr vert="horz" wrap="square" lIns="0" tIns="55244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434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676.25K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41918" y="2767952"/>
            <a:ext cx="568325" cy="1026794"/>
          </a:xfrm>
          <a:prstGeom prst="rect">
            <a:avLst/>
          </a:prstGeom>
          <a:solidFill>
            <a:srgbClr val="2967B4"/>
          </a:solidFill>
        </p:spPr>
        <p:txBody>
          <a:bodyPr vert="horz" wrap="square" lIns="0" tIns="55244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434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428.5K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66640" y="2788637"/>
            <a:ext cx="568325" cy="1006475"/>
          </a:xfrm>
          <a:prstGeom prst="rect">
            <a:avLst/>
          </a:prstGeom>
          <a:solidFill>
            <a:srgbClr val="2967B4"/>
          </a:solidFill>
        </p:spPr>
        <p:txBody>
          <a:bodyPr vert="horz" wrap="square" lIns="0" tIns="55244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434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419.87K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891363" y="2789581"/>
            <a:ext cx="568325" cy="1005205"/>
          </a:xfrm>
          <a:prstGeom prst="rect">
            <a:avLst/>
          </a:prstGeom>
          <a:solidFill>
            <a:srgbClr val="2967B4"/>
          </a:solidFill>
        </p:spPr>
        <p:txBody>
          <a:bodyPr vert="horz" wrap="square" lIns="0" tIns="55244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434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419.47K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477" y="278866"/>
            <a:ext cx="799474" cy="78043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7549" y="278866"/>
            <a:ext cx="847062" cy="847062"/>
          </a:xfrm>
          <a:prstGeom prst="rect">
            <a:avLst/>
          </a:prstGeom>
        </p:spPr>
      </p:pic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889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Conversion</a:t>
            </a:r>
            <a:r>
              <a:rPr spc="-10" dirty="0"/>
              <a:t> </a:t>
            </a:r>
            <a:r>
              <a:rPr spc="-15" dirty="0"/>
              <a:t>from</a:t>
            </a:r>
            <a:r>
              <a:rPr spc="-5" dirty="0"/>
              <a:t> Output to</a:t>
            </a:r>
            <a:r>
              <a:rPr spc="-50" dirty="0"/>
              <a:t> </a:t>
            </a:r>
            <a:r>
              <a:rPr spc="-15" dirty="0"/>
              <a:t>Visuals</a:t>
            </a:r>
          </a:p>
        </p:txBody>
      </p:sp>
      <p:grpSp>
        <p:nvGrpSpPr>
          <p:cNvPr id="33" name="object 33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34" name="object 34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228600"/>
            <a:ext cx="12192000" cy="1597660"/>
            <a:chOff x="228600" y="228600"/>
            <a:chExt cx="12192000" cy="1597660"/>
          </a:xfrm>
        </p:grpSpPr>
        <p:sp>
          <p:nvSpPr>
            <p:cNvPr id="3" name="object 3"/>
            <p:cNvSpPr/>
            <p:nvPr/>
          </p:nvSpPr>
          <p:spPr>
            <a:xfrm>
              <a:off x="228600" y="228600"/>
              <a:ext cx="12192000" cy="323850"/>
            </a:xfrm>
            <a:custGeom>
              <a:avLst/>
              <a:gdLst/>
              <a:ahLst/>
              <a:cxnLst/>
              <a:rect l="l" t="t" r="r" b="b"/>
              <a:pathLst>
                <a:path w="12192000" h="323850">
                  <a:moveTo>
                    <a:pt x="12192000" y="323850"/>
                  </a:moveTo>
                  <a:lnTo>
                    <a:pt x="0" y="323850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323850"/>
                  </a:lnTo>
                  <a:close/>
                </a:path>
              </a:pathLst>
            </a:custGeom>
            <a:solidFill>
              <a:srgbClr val="3B3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600" y="548639"/>
              <a:ext cx="12192000" cy="1222375"/>
            </a:xfrm>
            <a:custGeom>
              <a:avLst/>
              <a:gdLst/>
              <a:ahLst/>
              <a:cxnLst/>
              <a:rect l="l" t="t" r="r" b="b"/>
              <a:pathLst>
                <a:path w="12192000" h="1222375">
                  <a:moveTo>
                    <a:pt x="12192000" y="1213497"/>
                  </a:moveTo>
                  <a:lnTo>
                    <a:pt x="0" y="1213497"/>
                  </a:lnTo>
                  <a:lnTo>
                    <a:pt x="0" y="1221752"/>
                  </a:lnTo>
                  <a:lnTo>
                    <a:pt x="12192000" y="1221752"/>
                  </a:lnTo>
                  <a:lnTo>
                    <a:pt x="12192000" y="1213497"/>
                  </a:lnTo>
                  <a:close/>
                </a:path>
                <a:path w="12192000" h="1222375">
                  <a:moveTo>
                    <a:pt x="12192000" y="0"/>
                  </a:moveTo>
                  <a:lnTo>
                    <a:pt x="0" y="0"/>
                  </a:lnTo>
                  <a:lnTo>
                    <a:pt x="0" y="3822"/>
                  </a:lnTo>
                  <a:lnTo>
                    <a:pt x="12192000" y="382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1762125"/>
              <a:ext cx="12192000" cy="64135"/>
            </a:xfrm>
            <a:custGeom>
              <a:avLst/>
              <a:gdLst/>
              <a:ahLst/>
              <a:cxnLst/>
              <a:rect l="l" t="t" r="r" b="b"/>
              <a:pathLst>
                <a:path w="12192000" h="64135">
                  <a:moveTo>
                    <a:pt x="0" y="64134"/>
                  </a:moveTo>
                  <a:lnTo>
                    <a:pt x="12192000" y="6413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4134"/>
                  </a:lnTo>
                  <a:close/>
                </a:path>
              </a:pathLst>
            </a:custGeom>
            <a:solidFill>
              <a:srgbClr val="000000">
                <a:alpha val="129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600" y="552450"/>
              <a:ext cx="12192000" cy="1209675"/>
            </a:xfrm>
            <a:custGeom>
              <a:avLst/>
              <a:gdLst/>
              <a:ahLst/>
              <a:cxnLst/>
              <a:rect l="l" t="t" r="r" b="b"/>
              <a:pathLst>
                <a:path w="12192000" h="1209675">
                  <a:moveTo>
                    <a:pt x="12192000" y="1209675"/>
                  </a:moveTo>
                  <a:lnTo>
                    <a:pt x="0" y="1209675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1209675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" y="22860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1218247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82475" y="0"/>
                </a:lnTo>
                <a:lnTo>
                  <a:pt x="12182475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332989" y="3046412"/>
            <a:ext cx="7973695" cy="1222375"/>
            <a:chOff x="4437888" y="3118104"/>
            <a:chExt cx="7973695" cy="1222375"/>
          </a:xfrm>
        </p:grpSpPr>
        <p:sp>
          <p:nvSpPr>
            <p:cNvPr id="10" name="object 10"/>
            <p:cNvSpPr/>
            <p:nvPr/>
          </p:nvSpPr>
          <p:spPr>
            <a:xfrm>
              <a:off x="4437888" y="3118104"/>
              <a:ext cx="7973695" cy="1222375"/>
            </a:xfrm>
            <a:custGeom>
              <a:avLst/>
              <a:gdLst/>
              <a:ahLst/>
              <a:cxnLst/>
              <a:rect l="l" t="t" r="r" b="b"/>
              <a:pathLst>
                <a:path w="7973695" h="1222375">
                  <a:moveTo>
                    <a:pt x="7973187" y="1222248"/>
                  </a:moveTo>
                  <a:lnTo>
                    <a:pt x="0" y="1222248"/>
                  </a:lnTo>
                  <a:lnTo>
                    <a:pt x="0" y="0"/>
                  </a:lnTo>
                  <a:lnTo>
                    <a:pt x="7973187" y="0"/>
                  </a:lnTo>
                  <a:lnTo>
                    <a:pt x="7973187" y="101688"/>
                  </a:lnTo>
                  <a:lnTo>
                    <a:pt x="378175" y="101688"/>
                  </a:lnTo>
                  <a:lnTo>
                    <a:pt x="364615" y="102019"/>
                  </a:lnTo>
                  <a:lnTo>
                    <a:pt x="324328" y="106991"/>
                  </a:lnTo>
                  <a:lnTo>
                    <a:pt x="285204" y="117815"/>
                  </a:lnTo>
                  <a:lnTo>
                    <a:pt x="248062" y="134276"/>
                  </a:lnTo>
                  <a:lnTo>
                    <a:pt x="213741" y="156012"/>
                  </a:lnTo>
                  <a:lnTo>
                    <a:pt x="183006" y="182529"/>
                  </a:lnTo>
                  <a:lnTo>
                    <a:pt x="156489" y="213264"/>
                  </a:lnTo>
                  <a:lnTo>
                    <a:pt x="134752" y="247585"/>
                  </a:lnTo>
                  <a:lnTo>
                    <a:pt x="118292" y="284727"/>
                  </a:lnTo>
                  <a:lnTo>
                    <a:pt x="107468" y="323851"/>
                  </a:lnTo>
                  <a:lnTo>
                    <a:pt x="102497" y="364137"/>
                  </a:lnTo>
                  <a:lnTo>
                    <a:pt x="102166" y="377697"/>
                  </a:lnTo>
                  <a:lnTo>
                    <a:pt x="102166" y="710812"/>
                  </a:lnTo>
                  <a:lnTo>
                    <a:pt x="105148" y="751294"/>
                  </a:lnTo>
                  <a:lnTo>
                    <a:pt x="114046" y="790933"/>
                  </a:lnTo>
                  <a:lnTo>
                    <a:pt x="128670" y="828836"/>
                  </a:lnTo>
                  <a:lnTo>
                    <a:pt x="148681" y="864154"/>
                  </a:lnTo>
                  <a:lnTo>
                    <a:pt x="173652" y="896157"/>
                  </a:lnTo>
                  <a:lnTo>
                    <a:pt x="203074" y="924172"/>
                  </a:lnTo>
                  <a:lnTo>
                    <a:pt x="236290" y="947562"/>
                  </a:lnTo>
                  <a:lnTo>
                    <a:pt x="272550" y="965810"/>
                  </a:lnTo>
                  <a:lnTo>
                    <a:pt x="311093" y="978547"/>
                  </a:lnTo>
                  <a:lnTo>
                    <a:pt x="351120" y="985495"/>
                  </a:lnTo>
                  <a:lnTo>
                    <a:pt x="378175" y="986821"/>
                  </a:lnTo>
                  <a:lnTo>
                    <a:pt x="7973187" y="986821"/>
                  </a:lnTo>
                  <a:lnTo>
                    <a:pt x="7973187" y="1222248"/>
                  </a:lnTo>
                  <a:close/>
                </a:path>
                <a:path w="7973695" h="1222375">
                  <a:moveTo>
                    <a:pt x="7973187" y="986821"/>
                  </a:moveTo>
                  <a:lnTo>
                    <a:pt x="7687661" y="986821"/>
                  </a:lnTo>
                  <a:lnTo>
                    <a:pt x="7701220" y="986489"/>
                  </a:lnTo>
                  <a:lnTo>
                    <a:pt x="7714714" y="985495"/>
                  </a:lnTo>
                  <a:lnTo>
                    <a:pt x="7754740" y="978547"/>
                  </a:lnTo>
                  <a:lnTo>
                    <a:pt x="7793283" y="965810"/>
                  </a:lnTo>
                  <a:lnTo>
                    <a:pt x="7829543" y="947562"/>
                  </a:lnTo>
                  <a:lnTo>
                    <a:pt x="7862760" y="924172"/>
                  </a:lnTo>
                  <a:lnTo>
                    <a:pt x="7892182" y="896157"/>
                  </a:lnTo>
                  <a:lnTo>
                    <a:pt x="7917152" y="864153"/>
                  </a:lnTo>
                  <a:lnTo>
                    <a:pt x="7937163" y="828836"/>
                  </a:lnTo>
                  <a:lnTo>
                    <a:pt x="7951786" y="790933"/>
                  </a:lnTo>
                  <a:lnTo>
                    <a:pt x="7960685" y="751294"/>
                  </a:lnTo>
                  <a:lnTo>
                    <a:pt x="7963670" y="710812"/>
                  </a:lnTo>
                  <a:lnTo>
                    <a:pt x="7963670" y="377697"/>
                  </a:lnTo>
                  <a:lnTo>
                    <a:pt x="7960686" y="337214"/>
                  </a:lnTo>
                  <a:lnTo>
                    <a:pt x="7951787" y="297575"/>
                  </a:lnTo>
                  <a:lnTo>
                    <a:pt x="7937164" y="259672"/>
                  </a:lnTo>
                  <a:lnTo>
                    <a:pt x="7917152" y="224354"/>
                  </a:lnTo>
                  <a:lnTo>
                    <a:pt x="7892182" y="192352"/>
                  </a:lnTo>
                  <a:lnTo>
                    <a:pt x="7862760" y="164336"/>
                  </a:lnTo>
                  <a:lnTo>
                    <a:pt x="7829543" y="140946"/>
                  </a:lnTo>
                  <a:lnTo>
                    <a:pt x="7793283" y="122698"/>
                  </a:lnTo>
                  <a:lnTo>
                    <a:pt x="7754740" y="109962"/>
                  </a:lnTo>
                  <a:lnTo>
                    <a:pt x="7714714" y="103014"/>
                  </a:lnTo>
                  <a:lnTo>
                    <a:pt x="7687661" y="101688"/>
                  </a:lnTo>
                  <a:lnTo>
                    <a:pt x="7973187" y="101688"/>
                  </a:lnTo>
                  <a:lnTo>
                    <a:pt x="7973187" y="986821"/>
                  </a:lnTo>
                  <a:close/>
                </a:path>
              </a:pathLst>
            </a:custGeom>
            <a:solidFill>
              <a:srgbClr val="CCCCCC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35295" y="3215118"/>
              <a:ext cx="7871459" cy="894715"/>
            </a:xfrm>
            <a:custGeom>
              <a:avLst/>
              <a:gdLst/>
              <a:ahLst/>
              <a:cxnLst/>
              <a:rect l="l" t="t" r="r" b="b"/>
              <a:pathLst>
                <a:path w="7871459" h="894714">
                  <a:moveTo>
                    <a:pt x="7597145" y="894481"/>
                  </a:moveTo>
                  <a:lnTo>
                    <a:pt x="273875" y="894481"/>
                  </a:lnTo>
                  <a:lnTo>
                    <a:pt x="232769" y="890432"/>
                  </a:lnTo>
                  <a:lnTo>
                    <a:pt x="192694" y="880394"/>
                  </a:lnTo>
                  <a:lnTo>
                    <a:pt x="154533" y="864587"/>
                  </a:lnTo>
                  <a:lnTo>
                    <a:pt x="119097" y="843348"/>
                  </a:lnTo>
                  <a:lnTo>
                    <a:pt x="87168" y="817144"/>
                  </a:lnTo>
                  <a:lnTo>
                    <a:pt x="59424" y="786533"/>
                  </a:lnTo>
                  <a:lnTo>
                    <a:pt x="36476" y="752189"/>
                  </a:lnTo>
                  <a:lnTo>
                    <a:pt x="18812" y="714843"/>
                  </a:lnTo>
                  <a:lnTo>
                    <a:pt x="6822" y="675316"/>
                  </a:lnTo>
                  <a:lnTo>
                    <a:pt x="760" y="634450"/>
                  </a:lnTo>
                  <a:lnTo>
                    <a:pt x="0" y="613798"/>
                  </a:lnTo>
                  <a:lnTo>
                    <a:pt x="84" y="273791"/>
                  </a:lnTo>
                  <a:lnTo>
                    <a:pt x="4133" y="232684"/>
                  </a:lnTo>
                  <a:lnTo>
                    <a:pt x="14171" y="192609"/>
                  </a:lnTo>
                  <a:lnTo>
                    <a:pt x="29978" y="154448"/>
                  </a:lnTo>
                  <a:lnTo>
                    <a:pt x="51217" y="119013"/>
                  </a:lnTo>
                  <a:lnTo>
                    <a:pt x="77421" y="87083"/>
                  </a:lnTo>
                  <a:lnTo>
                    <a:pt x="108032" y="59339"/>
                  </a:lnTo>
                  <a:lnTo>
                    <a:pt x="142376" y="36391"/>
                  </a:lnTo>
                  <a:lnTo>
                    <a:pt x="179722" y="18728"/>
                  </a:lnTo>
                  <a:lnTo>
                    <a:pt x="219249" y="6737"/>
                  </a:lnTo>
                  <a:lnTo>
                    <a:pt x="260115" y="675"/>
                  </a:lnTo>
                  <a:lnTo>
                    <a:pt x="273875" y="0"/>
                  </a:lnTo>
                  <a:lnTo>
                    <a:pt x="7597145" y="0"/>
                  </a:lnTo>
                  <a:lnTo>
                    <a:pt x="7638251" y="4048"/>
                  </a:lnTo>
                  <a:lnTo>
                    <a:pt x="7678325" y="14086"/>
                  </a:lnTo>
                  <a:lnTo>
                    <a:pt x="7716486" y="29893"/>
                  </a:lnTo>
                  <a:lnTo>
                    <a:pt x="7751922" y="51132"/>
                  </a:lnTo>
                  <a:lnTo>
                    <a:pt x="7783852" y="77336"/>
                  </a:lnTo>
                  <a:lnTo>
                    <a:pt x="7811596" y="107947"/>
                  </a:lnTo>
                  <a:lnTo>
                    <a:pt x="7834544" y="142291"/>
                  </a:lnTo>
                  <a:lnTo>
                    <a:pt x="7852207" y="179638"/>
                  </a:lnTo>
                  <a:lnTo>
                    <a:pt x="7864198" y="219164"/>
                  </a:lnTo>
                  <a:lnTo>
                    <a:pt x="7870261" y="260030"/>
                  </a:lnTo>
                  <a:lnTo>
                    <a:pt x="7870937" y="273791"/>
                  </a:lnTo>
                  <a:lnTo>
                    <a:pt x="7870937" y="620690"/>
                  </a:lnTo>
                  <a:lnTo>
                    <a:pt x="7866887" y="661796"/>
                  </a:lnTo>
                  <a:lnTo>
                    <a:pt x="7856849" y="701871"/>
                  </a:lnTo>
                  <a:lnTo>
                    <a:pt x="7841042" y="740032"/>
                  </a:lnTo>
                  <a:lnTo>
                    <a:pt x="7819803" y="775468"/>
                  </a:lnTo>
                  <a:lnTo>
                    <a:pt x="7793600" y="807397"/>
                  </a:lnTo>
                  <a:lnTo>
                    <a:pt x="7762988" y="835141"/>
                  </a:lnTo>
                  <a:lnTo>
                    <a:pt x="7728644" y="858089"/>
                  </a:lnTo>
                  <a:lnTo>
                    <a:pt x="7691297" y="875753"/>
                  </a:lnTo>
                  <a:lnTo>
                    <a:pt x="7651771" y="887743"/>
                  </a:lnTo>
                  <a:lnTo>
                    <a:pt x="7610905" y="893805"/>
                  </a:lnTo>
                  <a:lnTo>
                    <a:pt x="7597145" y="894481"/>
                  </a:lnTo>
                  <a:close/>
                </a:path>
              </a:pathLst>
            </a:custGeom>
            <a:solidFill>
              <a:srgbClr val="2861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5295" y="3215033"/>
              <a:ext cx="7871459" cy="894715"/>
            </a:xfrm>
            <a:custGeom>
              <a:avLst/>
              <a:gdLst/>
              <a:ahLst/>
              <a:cxnLst/>
              <a:rect l="l" t="t" r="r" b="b"/>
              <a:pathLst>
                <a:path w="7871459" h="894714">
                  <a:moveTo>
                    <a:pt x="0" y="613882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7590253" y="0"/>
                  </a:lnTo>
                  <a:lnTo>
                    <a:pt x="7631449" y="3038"/>
                  </a:lnTo>
                  <a:lnTo>
                    <a:pt x="7671754" y="12089"/>
                  </a:lnTo>
                  <a:lnTo>
                    <a:pt x="7710295" y="26956"/>
                  </a:lnTo>
                  <a:lnTo>
                    <a:pt x="7746238" y="47317"/>
                  </a:lnTo>
                  <a:lnTo>
                    <a:pt x="7778805" y="72732"/>
                  </a:lnTo>
                  <a:lnTo>
                    <a:pt x="7807289" y="102650"/>
                  </a:lnTo>
                  <a:lnTo>
                    <a:pt x="7831075" y="136424"/>
                  </a:lnTo>
                  <a:lnTo>
                    <a:pt x="7849647" y="173322"/>
                  </a:lnTo>
                  <a:lnTo>
                    <a:pt x="7862606" y="212546"/>
                  </a:lnTo>
                  <a:lnTo>
                    <a:pt x="7869669" y="253247"/>
                  </a:lnTo>
                  <a:lnTo>
                    <a:pt x="7871021" y="280767"/>
                  </a:lnTo>
                  <a:lnTo>
                    <a:pt x="7871021" y="613882"/>
                  </a:lnTo>
                  <a:lnTo>
                    <a:pt x="7867982" y="655079"/>
                  </a:lnTo>
                  <a:lnTo>
                    <a:pt x="7858930" y="695385"/>
                  </a:lnTo>
                  <a:lnTo>
                    <a:pt x="7844063" y="733926"/>
                  </a:lnTo>
                  <a:lnTo>
                    <a:pt x="7823702" y="769868"/>
                  </a:lnTo>
                  <a:lnTo>
                    <a:pt x="7798288" y="802434"/>
                  </a:lnTo>
                  <a:lnTo>
                    <a:pt x="7768370" y="830919"/>
                  </a:lnTo>
                  <a:lnTo>
                    <a:pt x="7734595" y="854705"/>
                  </a:lnTo>
                  <a:lnTo>
                    <a:pt x="7697697" y="873278"/>
                  </a:lnTo>
                  <a:lnTo>
                    <a:pt x="7658473" y="886236"/>
                  </a:lnTo>
                  <a:lnTo>
                    <a:pt x="7617773" y="893298"/>
                  </a:lnTo>
                  <a:lnTo>
                    <a:pt x="7590253" y="894650"/>
                  </a:lnTo>
                  <a:lnTo>
                    <a:pt x="280767" y="894650"/>
                  </a:lnTo>
                  <a:lnTo>
                    <a:pt x="239570" y="891611"/>
                  </a:lnTo>
                  <a:lnTo>
                    <a:pt x="199265" y="882560"/>
                  </a:lnTo>
                  <a:lnTo>
                    <a:pt x="160724" y="867693"/>
                  </a:lnTo>
                  <a:lnTo>
                    <a:pt x="124781" y="847332"/>
                  </a:lnTo>
                  <a:lnTo>
                    <a:pt x="92215" y="821918"/>
                  </a:lnTo>
                  <a:lnTo>
                    <a:pt x="63731" y="791999"/>
                  </a:lnTo>
                  <a:lnTo>
                    <a:pt x="39945" y="758226"/>
                  </a:lnTo>
                  <a:lnTo>
                    <a:pt x="21372" y="721327"/>
                  </a:lnTo>
                  <a:lnTo>
                    <a:pt x="8414" y="682103"/>
                  </a:lnTo>
                  <a:lnTo>
                    <a:pt x="1351" y="641402"/>
                  </a:lnTo>
                  <a:lnTo>
                    <a:pt x="0" y="613882"/>
                  </a:lnTo>
                  <a:close/>
                </a:path>
              </a:pathLst>
            </a:custGeom>
            <a:ln w="9517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110161" y="3273198"/>
            <a:ext cx="2419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Thank</a:t>
            </a:r>
            <a:r>
              <a:rPr sz="4000" spc="-215" dirty="0">
                <a:solidFill>
                  <a:srgbClr val="FFFFFF"/>
                </a:solidFill>
              </a:rPr>
              <a:t> </a:t>
            </a:r>
            <a:r>
              <a:rPr sz="4000" spc="-155" dirty="0">
                <a:solidFill>
                  <a:srgbClr val="FFFFFF"/>
                </a:solidFill>
              </a:rPr>
              <a:t>You</a:t>
            </a:r>
            <a:endParaRPr sz="4000" dirty="0"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477" y="278866"/>
            <a:ext cx="799474" cy="78043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11731" y="6189270"/>
            <a:ext cx="847062" cy="847062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17" name="object 17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1218247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82475" y="0"/>
                </a:lnTo>
                <a:lnTo>
                  <a:pt x="12182475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8600" y="231278"/>
            <a:ext cx="12182475" cy="6852920"/>
            <a:chOff x="228600" y="231278"/>
            <a:chExt cx="12182475" cy="6852920"/>
          </a:xfrm>
        </p:grpSpPr>
        <p:sp>
          <p:nvSpPr>
            <p:cNvPr id="5" name="object 5"/>
            <p:cNvSpPr/>
            <p:nvPr/>
          </p:nvSpPr>
          <p:spPr>
            <a:xfrm>
              <a:off x="228600" y="231278"/>
              <a:ext cx="12182475" cy="6852920"/>
            </a:xfrm>
            <a:custGeom>
              <a:avLst/>
              <a:gdLst/>
              <a:ahLst/>
              <a:cxnLst/>
              <a:rect l="l" t="t" r="r" b="b"/>
              <a:pathLst>
                <a:path w="12182475" h="6852920">
                  <a:moveTo>
                    <a:pt x="12182475" y="6852642"/>
                  </a:moveTo>
                  <a:lnTo>
                    <a:pt x="0" y="6852642"/>
                  </a:lnTo>
                  <a:lnTo>
                    <a:pt x="0" y="0"/>
                  </a:lnTo>
                  <a:lnTo>
                    <a:pt x="12182475" y="0"/>
                  </a:lnTo>
                  <a:lnTo>
                    <a:pt x="12182475" y="6852642"/>
                  </a:lnTo>
                  <a:close/>
                </a:path>
              </a:pathLst>
            </a:custGeom>
            <a:solidFill>
              <a:srgbClr val="FFFFFF">
                <a:alpha val="7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59736" y="320040"/>
              <a:ext cx="9351645" cy="1508760"/>
            </a:xfrm>
            <a:custGeom>
              <a:avLst/>
              <a:gdLst/>
              <a:ahLst/>
              <a:cxnLst/>
              <a:rect l="l" t="t" r="r" b="b"/>
              <a:pathLst>
                <a:path w="9351645" h="1508760">
                  <a:moveTo>
                    <a:pt x="9351264" y="1508760"/>
                  </a:moveTo>
                  <a:lnTo>
                    <a:pt x="0" y="1508760"/>
                  </a:lnTo>
                  <a:lnTo>
                    <a:pt x="0" y="0"/>
                  </a:lnTo>
                  <a:lnTo>
                    <a:pt x="9351264" y="0"/>
                  </a:lnTo>
                  <a:lnTo>
                    <a:pt x="9351264" y="101589"/>
                  </a:lnTo>
                  <a:lnTo>
                    <a:pt x="376675" y="101589"/>
                  </a:lnTo>
                  <a:lnTo>
                    <a:pt x="363115" y="101921"/>
                  </a:lnTo>
                  <a:lnTo>
                    <a:pt x="322827" y="106893"/>
                  </a:lnTo>
                  <a:lnTo>
                    <a:pt x="283704" y="117717"/>
                  </a:lnTo>
                  <a:lnTo>
                    <a:pt x="246563" y="134177"/>
                  </a:lnTo>
                  <a:lnTo>
                    <a:pt x="212241" y="155914"/>
                  </a:lnTo>
                  <a:lnTo>
                    <a:pt x="181506" y="182431"/>
                  </a:lnTo>
                  <a:lnTo>
                    <a:pt x="154990" y="213166"/>
                  </a:lnTo>
                  <a:lnTo>
                    <a:pt x="133253" y="247487"/>
                  </a:lnTo>
                  <a:lnTo>
                    <a:pt x="116792" y="284629"/>
                  </a:lnTo>
                  <a:lnTo>
                    <a:pt x="105969" y="323752"/>
                  </a:lnTo>
                  <a:lnTo>
                    <a:pt x="100997" y="364039"/>
                  </a:lnTo>
                  <a:lnTo>
                    <a:pt x="100665" y="377599"/>
                  </a:lnTo>
                  <a:lnTo>
                    <a:pt x="100665" y="996240"/>
                  </a:lnTo>
                  <a:lnTo>
                    <a:pt x="103648" y="1036723"/>
                  </a:lnTo>
                  <a:lnTo>
                    <a:pt x="112547" y="1076362"/>
                  </a:lnTo>
                  <a:lnTo>
                    <a:pt x="127170" y="1114265"/>
                  </a:lnTo>
                  <a:lnTo>
                    <a:pt x="147181" y="1149582"/>
                  </a:lnTo>
                  <a:lnTo>
                    <a:pt x="172153" y="1181585"/>
                  </a:lnTo>
                  <a:lnTo>
                    <a:pt x="201574" y="1209600"/>
                  </a:lnTo>
                  <a:lnTo>
                    <a:pt x="234790" y="1232991"/>
                  </a:lnTo>
                  <a:lnTo>
                    <a:pt x="271050" y="1251239"/>
                  </a:lnTo>
                  <a:lnTo>
                    <a:pt x="309593" y="1263975"/>
                  </a:lnTo>
                  <a:lnTo>
                    <a:pt x="349620" y="1270923"/>
                  </a:lnTo>
                  <a:lnTo>
                    <a:pt x="376675" y="1272249"/>
                  </a:lnTo>
                  <a:lnTo>
                    <a:pt x="9351264" y="1272249"/>
                  </a:lnTo>
                  <a:lnTo>
                    <a:pt x="9351264" y="1508760"/>
                  </a:lnTo>
                  <a:close/>
                </a:path>
                <a:path w="9351645" h="1508760">
                  <a:moveTo>
                    <a:pt x="9351264" y="1272249"/>
                  </a:moveTo>
                  <a:lnTo>
                    <a:pt x="8837785" y="1272249"/>
                  </a:lnTo>
                  <a:lnTo>
                    <a:pt x="8851344" y="1271918"/>
                  </a:lnTo>
                  <a:lnTo>
                    <a:pt x="8864838" y="1270923"/>
                  </a:lnTo>
                  <a:lnTo>
                    <a:pt x="8904865" y="1263975"/>
                  </a:lnTo>
                  <a:lnTo>
                    <a:pt x="8943407" y="1251239"/>
                  </a:lnTo>
                  <a:lnTo>
                    <a:pt x="8979667" y="1232991"/>
                  </a:lnTo>
                  <a:lnTo>
                    <a:pt x="9012883" y="1209600"/>
                  </a:lnTo>
                  <a:lnTo>
                    <a:pt x="9042305" y="1181585"/>
                  </a:lnTo>
                  <a:lnTo>
                    <a:pt x="9067275" y="1149582"/>
                  </a:lnTo>
                  <a:lnTo>
                    <a:pt x="9087286" y="1114265"/>
                  </a:lnTo>
                  <a:lnTo>
                    <a:pt x="9101910" y="1076362"/>
                  </a:lnTo>
                  <a:lnTo>
                    <a:pt x="9110809" y="1036723"/>
                  </a:lnTo>
                  <a:lnTo>
                    <a:pt x="9113794" y="996240"/>
                  </a:lnTo>
                  <a:lnTo>
                    <a:pt x="9113794" y="377599"/>
                  </a:lnTo>
                  <a:lnTo>
                    <a:pt x="9110809" y="337116"/>
                  </a:lnTo>
                  <a:lnTo>
                    <a:pt x="9101910" y="297476"/>
                  </a:lnTo>
                  <a:lnTo>
                    <a:pt x="9087287" y="259574"/>
                  </a:lnTo>
                  <a:lnTo>
                    <a:pt x="9067277" y="224256"/>
                  </a:lnTo>
                  <a:lnTo>
                    <a:pt x="9042305" y="192253"/>
                  </a:lnTo>
                  <a:lnTo>
                    <a:pt x="9012884" y="164238"/>
                  </a:lnTo>
                  <a:lnTo>
                    <a:pt x="8979667" y="140848"/>
                  </a:lnTo>
                  <a:lnTo>
                    <a:pt x="8943407" y="122599"/>
                  </a:lnTo>
                  <a:lnTo>
                    <a:pt x="8904865" y="109863"/>
                  </a:lnTo>
                  <a:lnTo>
                    <a:pt x="8864837" y="102915"/>
                  </a:lnTo>
                  <a:lnTo>
                    <a:pt x="8837785" y="101589"/>
                  </a:lnTo>
                  <a:lnTo>
                    <a:pt x="9351264" y="101589"/>
                  </a:lnTo>
                  <a:lnTo>
                    <a:pt x="9351264" y="1272249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55643" y="416955"/>
              <a:ext cx="9022715" cy="1180465"/>
            </a:xfrm>
            <a:custGeom>
              <a:avLst/>
              <a:gdLst/>
              <a:ahLst/>
              <a:cxnLst/>
              <a:rect l="l" t="t" r="r" b="b"/>
              <a:pathLst>
                <a:path w="9022715" h="1180465">
                  <a:moveTo>
                    <a:pt x="8748770" y="1180008"/>
                  </a:moveTo>
                  <a:lnTo>
                    <a:pt x="273875" y="1180008"/>
                  </a:lnTo>
                  <a:lnTo>
                    <a:pt x="260115" y="1179332"/>
                  </a:lnTo>
                  <a:lnTo>
                    <a:pt x="219249" y="1173270"/>
                  </a:lnTo>
                  <a:lnTo>
                    <a:pt x="179722" y="1161280"/>
                  </a:lnTo>
                  <a:lnTo>
                    <a:pt x="142376" y="1143616"/>
                  </a:lnTo>
                  <a:lnTo>
                    <a:pt x="108032" y="1120668"/>
                  </a:lnTo>
                  <a:lnTo>
                    <a:pt x="77421" y="1092924"/>
                  </a:lnTo>
                  <a:lnTo>
                    <a:pt x="51217" y="1060995"/>
                  </a:lnTo>
                  <a:lnTo>
                    <a:pt x="29978" y="1025559"/>
                  </a:lnTo>
                  <a:lnTo>
                    <a:pt x="14171" y="987398"/>
                  </a:lnTo>
                  <a:lnTo>
                    <a:pt x="4133" y="947323"/>
                  </a:lnTo>
                  <a:lnTo>
                    <a:pt x="84" y="906217"/>
                  </a:lnTo>
                  <a:lnTo>
                    <a:pt x="0" y="899324"/>
                  </a:lnTo>
                  <a:lnTo>
                    <a:pt x="84" y="273791"/>
                  </a:lnTo>
                  <a:lnTo>
                    <a:pt x="4133" y="232684"/>
                  </a:lnTo>
                  <a:lnTo>
                    <a:pt x="14171" y="192609"/>
                  </a:lnTo>
                  <a:lnTo>
                    <a:pt x="29978" y="154448"/>
                  </a:lnTo>
                  <a:lnTo>
                    <a:pt x="51217" y="119013"/>
                  </a:lnTo>
                  <a:lnTo>
                    <a:pt x="77421" y="87083"/>
                  </a:lnTo>
                  <a:lnTo>
                    <a:pt x="108032" y="59339"/>
                  </a:lnTo>
                  <a:lnTo>
                    <a:pt x="142376" y="36391"/>
                  </a:lnTo>
                  <a:lnTo>
                    <a:pt x="179722" y="18728"/>
                  </a:lnTo>
                  <a:lnTo>
                    <a:pt x="219249" y="6737"/>
                  </a:lnTo>
                  <a:lnTo>
                    <a:pt x="260115" y="675"/>
                  </a:lnTo>
                  <a:lnTo>
                    <a:pt x="273875" y="0"/>
                  </a:lnTo>
                  <a:lnTo>
                    <a:pt x="8748770" y="0"/>
                  </a:lnTo>
                  <a:lnTo>
                    <a:pt x="8789876" y="4048"/>
                  </a:lnTo>
                  <a:lnTo>
                    <a:pt x="8829951" y="14086"/>
                  </a:lnTo>
                  <a:lnTo>
                    <a:pt x="8868112" y="29893"/>
                  </a:lnTo>
                  <a:lnTo>
                    <a:pt x="8903548" y="51132"/>
                  </a:lnTo>
                  <a:lnTo>
                    <a:pt x="8935477" y="77336"/>
                  </a:lnTo>
                  <a:lnTo>
                    <a:pt x="8963221" y="107947"/>
                  </a:lnTo>
                  <a:lnTo>
                    <a:pt x="8986169" y="142291"/>
                  </a:lnTo>
                  <a:lnTo>
                    <a:pt x="9003832" y="179638"/>
                  </a:lnTo>
                  <a:lnTo>
                    <a:pt x="9015822" y="219164"/>
                  </a:lnTo>
                  <a:lnTo>
                    <a:pt x="9021885" y="260030"/>
                  </a:lnTo>
                  <a:lnTo>
                    <a:pt x="9022561" y="906217"/>
                  </a:lnTo>
                  <a:lnTo>
                    <a:pt x="9021885" y="919977"/>
                  </a:lnTo>
                  <a:lnTo>
                    <a:pt x="9015822" y="960843"/>
                  </a:lnTo>
                  <a:lnTo>
                    <a:pt x="9003832" y="1000369"/>
                  </a:lnTo>
                  <a:lnTo>
                    <a:pt x="8986169" y="1037716"/>
                  </a:lnTo>
                  <a:lnTo>
                    <a:pt x="8963221" y="1072060"/>
                  </a:lnTo>
                  <a:lnTo>
                    <a:pt x="8935477" y="1102671"/>
                  </a:lnTo>
                  <a:lnTo>
                    <a:pt x="8903548" y="1128875"/>
                  </a:lnTo>
                  <a:lnTo>
                    <a:pt x="8868112" y="1150114"/>
                  </a:lnTo>
                  <a:lnTo>
                    <a:pt x="8829950" y="1165921"/>
                  </a:lnTo>
                  <a:lnTo>
                    <a:pt x="8789876" y="1175959"/>
                  </a:lnTo>
                  <a:lnTo>
                    <a:pt x="8748770" y="1180008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55643" y="416871"/>
              <a:ext cx="9022715" cy="1180465"/>
            </a:xfrm>
            <a:custGeom>
              <a:avLst/>
              <a:gdLst/>
              <a:ahLst/>
              <a:cxnLst/>
              <a:rect l="l" t="t" r="r" b="b"/>
              <a:pathLst>
                <a:path w="9022715" h="1180465">
                  <a:moveTo>
                    <a:pt x="0" y="899409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8741877" y="0"/>
                  </a:lnTo>
                  <a:lnTo>
                    <a:pt x="8783075" y="3038"/>
                  </a:lnTo>
                  <a:lnTo>
                    <a:pt x="8823380" y="12089"/>
                  </a:lnTo>
                  <a:lnTo>
                    <a:pt x="8861921" y="26956"/>
                  </a:lnTo>
                  <a:lnTo>
                    <a:pt x="8897863" y="47317"/>
                  </a:lnTo>
                  <a:lnTo>
                    <a:pt x="8930430" y="72732"/>
                  </a:lnTo>
                  <a:lnTo>
                    <a:pt x="8958914" y="102650"/>
                  </a:lnTo>
                  <a:lnTo>
                    <a:pt x="8982700" y="136424"/>
                  </a:lnTo>
                  <a:lnTo>
                    <a:pt x="9001272" y="173322"/>
                  </a:lnTo>
                  <a:lnTo>
                    <a:pt x="9014231" y="212546"/>
                  </a:lnTo>
                  <a:lnTo>
                    <a:pt x="9021293" y="253247"/>
                  </a:lnTo>
                  <a:lnTo>
                    <a:pt x="9022645" y="280767"/>
                  </a:lnTo>
                  <a:lnTo>
                    <a:pt x="9022645" y="899409"/>
                  </a:lnTo>
                  <a:lnTo>
                    <a:pt x="9019606" y="940606"/>
                  </a:lnTo>
                  <a:lnTo>
                    <a:pt x="9010555" y="980911"/>
                  </a:lnTo>
                  <a:lnTo>
                    <a:pt x="8995688" y="1019453"/>
                  </a:lnTo>
                  <a:lnTo>
                    <a:pt x="8975327" y="1055395"/>
                  </a:lnTo>
                  <a:lnTo>
                    <a:pt x="8949913" y="1087961"/>
                  </a:lnTo>
                  <a:lnTo>
                    <a:pt x="8919995" y="1116445"/>
                  </a:lnTo>
                  <a:lnTo>
                    <a:pt x="8886221" y="1140232"/>
                  </a:lnTo>
                  <a:lnTo>
                    <a:pt x="8849321" y="1158804"/>
                  </a:lnTo>
                  <a:lnTo>
                    <a:pt x="8810098" y="1171763"/>
                  </a:lnTo>
                  <a:lnTo>
                    <a:pt x="8769398" y="1178825"/>
                  </a:lnTo>
                  <a:lnTo>
                    <a:pt x="8741877" y="1180177"/>
                  </a:lnTo>
                  <a:lnTo>
                    <a:pt x="280767" y="1180177"/>
                  </a:lnTo>
                  <a:lnTo>
                    <a:pt x="239570" y="1177138"/>
                  </a:lnTo>
                  <a:lnTo>
                    <a:pt x="199265" y="1168087"/>
                  </a:lnTo>
                  <a:lnTo>
                    <a:pt x="160724" y="1153220"/>
                  </a:lnTo>
                  <a:lnTo>
                    <a:pt x="124781" y="1132859"/>
                  </a:lnTo>
                  <a:lnTo>
                    <a:pt x="92215" y="1107444"/>
                  </a:lnTo>
                  <a:lnTo>
                    <a:pt x="63731" y="1077526"/>
                  </a:lnTo>
                  <a:lnTo>
                    <a:pt x="39945" y="1043752"/>
                  </a:lnTo>
                  <a:lnTo>
                    <a:pt x="21372" y="1006854"/>
                  </a:lnTo>
                  <a:lnTo>
                    <a:pt x="8414" y="967630"/>
                  </a:lnTo>
                  <a:lnTo>
                    <a:pt x="1351" y="926929"/>
                  </a:lnTo>
                  <a:lnTo>
                    <a:pt x="0" y="899409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60806" y="513623"/>
            <a:ext cx="8631555" cy="74358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362200" marR="5080" indent="-2350135">
              <a:lnSpc>
                <a:spcPts val="2770"/>
              </a:lnSpc>
              <a:spcBef>
                <a:spcPts val="280"/>
              </a:spcBef>
              <a:tabLst>
                <a:tab pos="4393565" algn="l"/>
                <a:tab pos="4599940" algn="l"/>
                <a:tab pos="5368925" algn="l"/>
                <a:tab pos="5581650" algn="l"/>
                <a:tab pos="7138034" algn="l"/>
              </a:tabLst>
            </a:pPr>
            <a:r>
              <a:rPr spc="-5" dirty="0">
                <a:solidFill>
                  <a:srgbClr val="FFFFFF"/>
                </a:solidFill>
              </a:rPr>
              <a:t>List</a:t>
            </a:r>
            <a:r>
              <a:rPr spc="1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of</a:t>
            </a:r>
            <a:r>
              <a:rPr spc="2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markets</a:t>
            </a:r>
            <a:r>
              <a:rPr spc="1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in</a:t>
            </a:r>
            <a:r>
              <a:rPr spc="2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which</a:t>
            </a:r>
            <a:r>
              <a:rPr spc="2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customer	"Atliq	Exclusive"	operates</a:t>
            </a:r>
            <a:r>
              <a:rPr spc="-6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its </a:t>
            </a:r>
            <a:r>
              <a:rPr spc="-58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business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in</a:t>
            </a:r>
            <a:r>
              <a:rPr spc="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the	</a:t>
            </a:r>
            <a:r>
              <a:rPr spc="-50" dirty="0">
                <a:solidFill>
                  <a:srgbClr val="FFFFFF"/>
                </a:solidFill>
              </a:rPr>
              <a:t>APAC	</a:t>
            </a:r>
            <a:r>
              <a:rPr spc="-10" dirty="0">
                <a:solidFill>
                  <a:srgbClr val="FFFFFF"/>
                </a:solidFill>
              </a:rPr>
              <a:t>region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1429512" y="2993136"/>
            <a:ext cx="6565900" cy="1737360"/>
            <a:chOff x="1429512" y="2993136"/>
            <a:chExt cx="6565900" cy="1737360"/>
          </a:xfrm>
        </p:grpSpPr>
        <p:sp>
          <p:nvSpPr>
            <p:cNvPr id="11" name="object 11"/>
            <p:cNvSpPr/>
            <p:nvPr/>
          </p:nvSpPr>
          <p:spPr>
            <a:xfrm>
              <a:off x="1429512" y="2993136"/>
              <a:ext cx="6565900" cy="1737360"/>
            </a:xfrm>
            <a:custGeom>
              <a:avLst/>
              <a:gdLst/>
              <a:ahLst/>
              <a:cxnLst/>
              <a:rect l="l" t="t" r="r" b="b"/>
              <a:pathLst>
                <a:path w="6565900" h="1737360">
                  <a:moveTo>
                    <a:pt x="6565392" y="1737360"/>
                  </a:moveTo>
                  <a:lnTo>
                    <a:pt x="0" y="1737360"/>
                  </a:lnTo>
                  <a:lnTo>
                    <a:pt x="0" y="0"/>
                  </a:lnTo>
                  <a:lnTo>
                    <a:pt x="6565392" y="0"/>
                  </a:lnTo>
                  <a:lnTo>
                    <a:pt x="6565392" y="93410"/>
                  </a:lnTo>
                  <a:lnTo>
                    <a:pt x="379002" y="93410"/>
                  </a:lnTo>
                  <a:lnTo>
                    <a:pt x="364975" y="93753"/>
                  </a:lnTo>
                  <a:lnTo>
                    <a:pt x="323299" y="98896"/>
                  </a:lnTo>
                  <a:lnTo>
                    <a:pt x="282826" y="110093"/>
                  </a:lnTo>
                  <a:lnTo>
                    <a:pt x="244404" y="127121"/>
                  </a:lnTo>
                  <a:lnTo>
                    <a:pt x="208899" y="149608"/>
                  </a:lnTo>
                  <a:lnTo>
                    <a:pt x="177104" y="177038"/>
                  </a:lnTo>
                  <a:lnTo>
                    <a:pt x="149673" y="208833"/>
                  </a:lnTo>
                  <a:lnTo>
                    <a:pt x="127187" y="244338"/>
                  </a:lnTo>
                  <a:lnTo>
                    <a:pt x="110158" y="282761"/>
                  </a:lnTo>
                  <a:lnTo>
                    <a:pt x="98962" y="323233"/>
                  </a:lnTo>
                  <a:lnTo>
                    <a:pt x="93818" y="364909"/>
                  </a:lnTo>
                  <a:lnTo>
                    <a:pt x="93475" y="378937"/>
                  </a:lnTo>
                  <a:lnTo>
                    <a:pt x="93475" y="1226000"/>
                  </a:lnTo>
                  <a:lnTo>
                    <a:pt x="96561" y="1267878"/>
                  </a:lnTo>
                  <a:lnTo>
                    <a:pt x="105767" y="1308884"/>
                  </a:lnTo>
                  <a:lnTo>
                    <a:pt x="120894" y="1348094"/>
                  </a:lnTo>
                  <a:lnTo>
                    <a:pt x="141595" y="1384629"/>
                  </a:lnTo>
                  <a:lnTo>
                    <a:pt x="167428" y="1417736"/>
                  </a:lnTo>
                  <a:lnTo>
                    <a:pt x="197864" y="1446717"/>
                  </a:lnTo>
                  <a:lnTo>
                    <a:pt x="232226" y="1470914"/>
                  </a:lnTo>
                  <a:lnTo>
                    <a:pt x="269736" y="1489791"/>
                  </a:lnTo>
                  <a:lnTo>
                    <a:pt x="309608" y="1502967"/>
                  </a:lnTo>
                  <a:lnTo>
                    <a:pt x="351015" y="1510154"/>
                  </a:lnTo>
                  <a:lnTo>
                    <a:pt x="379002" y="1511526"/>
                  </a:lnTo>
                  <a:lnTo>
                    <a:pt x="6565392" y="1511526"/>
                  </a:lnTo>
                  <a:lnTo>
                    <a:pt x="6565392" y="1737360"/>
                  </a:lnTo>
                  <a:close/>
                </a:path>
                <a:path w="6565900" h="1737360">
                  <a:moveTo>
                    <a:pt x="6565392" y="1511526"/>
                  </a:moveTo>
                  <a:lnTo>
                    <a:pt x="6051468" y="1511526"/>
                  </a:lnTo>
                  <a:lnTo>
                    <a:pt x="6065494" y="1511183"/>
                  </a:lnTo>
                  <a:lnTo>
                    <a:pt x="6079454" y="1510154"/>
                  </a:lnTo>
                  <a:lnTo>
                    <a:pt x="6120861" y="1502966"/>
                  </a:lnTo>
                  <a:lnTo>
                    <a:pt x="6160733" y="1489791"/>
                  </a:lnTo>
                  <a:lnTo>
                    <a:pt x="6198243" y="1470914"/>
                  </a:lnTo>
                  <a:lnTo>
                    <a:pt x="6232605" y="1446717"/>
                  </a:lnTo>
                  <a:lnTo>
                    <a:pt x="6263041" y="1417736"/>
                  </a:lnTo>
                  <a:lnTo>
                    <a:pt x="6288873" y="1384629"/>
                  </a:lnTo>
                  <a:lnTo>
                    <a:pt x="6309574" y="1348094"/>
                  </a:lnTo>
                  <a:lnTo>
                    <a:pt x="6324702" y="1308884"/>
                  </a:lnTo>
                  <a:lnTo>
                    <a:pt x="6333908" y="1267878"/>
                  </a:lnTo>
                  <a:lnTo>
                    <a:pt x="6336995" y="1226000"/>
                  </a:lnTo>
                  <a:lnTo>
                    <a:pt x="6336995" y="378937"/>
                  </a:lnTo>
                  <a:lnTo>
                    <a:pt x="6333908" y="337057"/>
                  </a:lnTo>
                  <a:lnTo>
                    <a:pt x="6324702" y="296051"/>
                  </a:lnTo>
                  <a:lnTo>
                    <a:pt x="6309574" y="256842"/>
                  </a:lnTo>
                  <a:lnTo>
                    <a:pt x="6288873" y="220306"/>
                  </a:lnTo>
                  <a:lnTo>
                    <a:pt x="6263041" y="187200"/>
                  </a:lnTo>
                  <a:lnTo>
                    <a:pt x="6232605" y="158219"/>
                  </a:lnTo>
                  <a:lnTo>
                    <a:pt x="6198243" y="134022"/>
                  </a:lnTo>
                  <a:lnTo>
                    <a:pt x="6160733" y="115144"/>
                  </a:lnTo>
                  <a:lnTo>
                    <a:pt x="6120861" y="101969"/>
                  </a:lnTo>
                  <a:lnTo>
                    <a:pt x="6079454" y="94781"/>
                  </a:lnTo>
                  <a:lnTo>
                    <a:pt x="6051468" y="93410"/>
                  </a:lnTo>
                  <a:lnTo>
                    <a:pt x="6565392" y="93410"/>
                  </a:lnTo>
                  <a:lnTo>
                    <a:pt x="6565392" y="1511526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7746" y="3091305"/>
              <a:ext cx="6234430" cy="1409065"/>
            </a:xfrm>
            <a:custGeom>
              <a:avLst/>
              <a:gdLst/>
              <a:ahLst/>
              <a:cxnLst/>
              <a:rect l="l" t="t" r="r" b="b"/>
              <a:pathLst>
                <a:path w="6234430" h="1409064">
                  <a:moveTo>
                    <a:pt x="0" y="1127830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5953233" y="0"/>
                  </a:lnTo>
                  <a:lnTo>
                    <a:pt x="5994429" y="3038"/>
                  </a:lnTo>
                  <a:lnTo>
                    <a:pt x="6034735" y="12089"/>
                  </a:lnTo>
                  <a:lnTo>
                    <a:pt x="6073276" y="26956"/>
                  </a:lnTo>
                  <a:lnTo>
                    <a:pt x="6109218" y="47317"/>
                  </a:lnTo>
                  <a:lnTo>
                    <a:pt x="6141785" y="72732"/>
                  </a:lnTo>
                  <a:lnTo>
                    <a:pt x="6170269" y="102650"/>
                  </a:lnTo>
                  <a:lnTo>
                    <a:pt x="6194055" y="136424"/>
                  </a:lnTo>
                  <a:lnTo>
                    <a:pt x="6212628" y="173322"/>
                  </a:lnTo>
                  <a:lnTo>
                    <a:pt x="6225587" y="212546"/>
                  </a:lnTo>
                  <a:lnTo>
                    <a:pt x="6232649" y="253247"/>
                  </a:lnTo>
                  <a:lnTo>
                    <a:pt x="6234001" y="280767"/>
                  </a:lnTo>
                  <a:lnTo>
                    <a:pt x="6234001" y="1127830"/>
                  </a:lnTo>
                  <a:lnTo>
                    <a:pt x="6230962" y="1169027"/>
                  </a:lnTo>
                  <a:lnTo>
                    <a:pt x="6221911" y="1209333"/>
                  </a:lnTo>
                  <a:lnTo>
                    <a:pt x="6207044" y="1247874"/>
                  </a:lnTo>
                  <a:lnTo>
                    <a:pt x="6186682" y="1283816"/>
                  </a:lnTo>
                  <a:lnTo>
                    <a:pt x="6161268" y="1316383"/>
                  </a:lnTo>
                  <a:lnTo>
                    <a:pt x="6131350" y="1344867"/>
                  </a:lnTo>
                  <a:lnTo>
                    <a:pt x="6097576" y="1368653"/>
                  </a:lnTo>
                  <a:lnTo>
                    <a:pt x="6060677" y="1387226"/>
                  </a:lnTo>
                  <a:lnTo>
                    <a:pt x="6021453" y="1400184"/>
                  </a:lnTo>
                  <a:lnTo>
                    <a:pt x="5980752" y="1407246"/>
                  </a:lnTo>
                  <a:lnTo>
                    <a:pt x="5953233" y="1408598"/>
                  </a:lnTo>
                  <a:lnTo>
                    <a:pt x="280767" y="1408598"/>
                  </a:lnTo>
                  <a:lnTo>
                    <a:pt x="239570" y="1405559"/>
                  </a:lnTo>
                  <a:lnTo>
                    <a:pt x="199265" y="1396508"/>
                  </a:lnTo>
                  <a:lnTo>
                    <a:pt x="160724" y="1381641"/>
                  </a:lnTo>
                  <a:lnTo>
                    <a:pt x="124781" y="1361280"/>
                  </a:lnTo>
                  <a:lnTo>
                    <a:pt x="92215" y="1335866"/>
                  </a:lnTo>
                  <a:lnTo>
                    <a:pt x="63731" y="1305947"/>
                  </a:lnTo>
                  <a:lnTo>
                    <a:pt x="39945" y="1272174"/>
                  </a:lnTo>
                  <a:lnTo>
                    <a:pt x="21372" y="1235275"/>
                  </a:lnTo>
                  <a:lnTo>
                    <a:pt x="8414" y="1196051"/>
                  </a:lnTo>
                  <a:lnTo>
                    <a:pt x="1351" y="1155350"/>
                  </a:lnTo>
                  <a:lnTo>
                    <a:pt x="0" y="1127830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53051" y="3362609"/>
            <a:ext cx="4189095" cy="65786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2658745">
              <a:lnSpc>
                <a:spcPts val="1650"/>
              </a:lnSpc>
              <a:spcBef>
                <a:spcPts val="17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select distinct market </a:t>
            </a:r>
            <a:r>
              <a:rPr sz="1400" spc="-34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from</a:t>
            </a:r>
            <a:r>
              <a:rPr sz="1400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dim_customer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where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customer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=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"Atliq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Exclusive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"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and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region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52423"/>
                </a:solidFill>
                <a:latin typeface="Times New Roman"/>
                <a:cs typeface="Times New Roman"/>
              </a:rPr>
              <a:t>="APAC"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235696" y="2014727"/>
            <a:ext cx="2356485" cy="4343400"/>
            <a:chOff x="8235696" y="2014727"/>
            <a:chExt cx="2356485" cy="4343400"/>
          </a:xfrm>
        </p:grpSpPr>
        <p:sp>
          <p:nvSpPr>
            <p:cNvPr id="15" name="object 15"/>
            <p:cNvSpPr/>
            <p:nvPr/>
          </p:nvSpPr>
          <p:spPr>
            <a:xfrm>
              <a:off x="8235696" y="2014727"/>
              <a:ext cx="2356485" cy="4343400"/>
            </a:xfrm>
            <a:custGeom>
              <a:avLst/>
              <a:gdLst/>
              <a:ahLst/>
              <a:cxnLst/>
              <a:rect l="l" t="t" r="r" b="b"/>
              <a:pathLst>
                <a:path w="2356484" h="4343400">
                  <a:moveTo>
                    <a:pt x="2356104" y="4343400"/>
                  </a:moveTo>
                  <a:lnTo>
                    <a:pt x="0" y="4343400"/>
                  </a:lnTo>
                  <a:lnTo>
                    <a:pt x="0" y="0"/>
                  </a:lnTo>
                  <a:lnTo>
                    <a:pt x="2356104" y="0"/>
                  </a:lnTo>
                  <a:lnTo>
                    <a:pt x="2356104" y="91509"/>
                  </a:lnTo>
                  <a:lnTo>
                    <a:pt x="377873" y="91509"/>
                  </a:lnTo>
                  <a:lnTo>
                    <a:pt x="363846" y="91852"/>
                  </a:lnTo>
                  <a:lnTo>
                    <a:pt x="322169" y="96996"/>
                  </a:lnTo>
                  <a:lnTo>
                    <a:pt x="281696" y="108193"/>
                  </a:lnTo>
                  <a:lnTo>
                    <a:pt x="243274" y="125221"/>
                  </a:lnTo>
                  <a:lnTo>
                    <a:pt x="207769" y="147707"/>
                  </a:lnTo>
                  <a:lnTo>
                    <a:pt x="175974" y="175138"/>
                  </a:lnTo>
                  <a:lnTo>
                    <a:pt x="148543" y="206933"/>
                  </a:lnTo>
                  <a:lnTo>
                    <a:pt x="126057" y="242438"/>
                  </a:lnTo>
                  <a:lnTo>
                    <a:pt x="109029" y="280860"/>
                  </a:lnTo>
                  <a:lnTo>
                    <a:pt x="97832" y="321332"/>
                  </a:lnTo>
                  <a:lnTo>
                    <a:pt x="92689" y="363009"/>
                  </a:lnTo>
                  <a:lnTo>
                    <a:pt x="92346" y="377036"/>
                  </a:lnTo>
                  <a:lnTo>
                    <a:pt x="92346" y="3831910"/>
                  </a:lnTo>
                  <a:lnTo>
                    <a:pt x="95431" y="3873789"/>
                  </a:lnTo>
                  <a:lnTo>
                    <a:pt x="104636" y="3914795"/>
                  </a:lnTo>
                  <a:lnTo>
                    <a:pt x="119763" y="3954004"/>
                  </a:lnTo>
                  <a:lnTo>
                    <a:pt x="140465" y="3990540"/>
                  </a:lnTo>
                  <a:lnTo>
                    <a:pt x="166298" y="4023647"/>
                  </a:lnTo>
                  <a:lnTo>
                    <a:pt x="196734" y="4052627"/>
                  </a:lnTo>
                  <a:lnTo>
                    <a:pt x="231096" y="4076825"/>
                  </a:lnTo>
                  <a:lnTo>
                    <a:pt x="268606" y="4095702"/>
                  </a:lnTo>
                  <a:lnTo>
                    <a:pt x="308478" y="4108877"/>
                  </a:lnTo>
                  <a:lnTo>
                    <a:pt x="349886" y="4116065"/>
                  </a:lnTo>
                  <a:lnTo>
                    <a:pt x="377873" y="4117437"/>
                  </a:lnTo>
                  <a:lnTo>
                    <a:pt x="2356104" y="4117437"/>
                  </a:lnTo>
                  <a:lnTo>
                    <a:pt x="2356104" y="4343400"/>
                  </a:lnTo>
                  <a:close/>
                </a:path>
                <a:path w="2356484" h="4343400">
                  <a:moveTo>
                    <a:pt x="2356104" y="4117437"/>
                  </a:moveTo>
                  <a:lnTo>
                    <a:pt x="1843577" y="4117437"/>
                  </a:lnTo>
                  <a:lnTo>
                    <a:pt x="1857604" y="4117094"/>
                  </a:lnTo>
                  <a:lnTo>
                    <a:pt x="1871563" y="4116065"/>
                  </a:lnTo>
                  <a:lnTo>
                    <a:pt x="1912970" y="4108877"/>
                  </a:lnTo>
                  <a:lnTo>
                    <a:pt x="1952843" y="4095702"/>
                  </a:lnTo>
                  <a:lnTo>
                    <a:pt x="1990353" y="4076824"/>
                  </a:lnTo>
                  <a:lnTo>
                    <a:pt x="2024714" y="4052627"/>
                  </a:lnTo>
                  <a:lnTo>
                    <a:pt x="2055150" y="4023647"/>
                  </a:lnTo>
                  <a:lnTo>
                    <a:pt x="2080983" y="3990540"/>
                  </a:lnTo>
                  <a:lnTo>
                    <a:pt x="2101683" y="3954004"/>
                  </a:lnTo>
                  <a:lnTo>
                    <a:pt x="2116811" y="3914794"/>
                  </a:lnTo>
                  <a:lnTo>
                    <a:pt x="2126017" y="3873789"/>
                  </a:lnTo>
                  <a:lnTo>
                    <a:pt x="2129103" y="3831910"/>
                  </a:lnTo>
                  <a:lnTo>
                    <a:pt x="2129103" y="377036"/>
                  </a:lnTo>
                  <a:lnTo>
                    <a:pt x="2126017" y="335157"/>
                  </a:lnTo>
                  <a:lnTo>
                    <a:pt x="2116811" y="294151"/>
                  </a:lnTo>
                  <a:lnTo>
                    <a:pt x="2101683" y="254941"/>
                  </a:lnTo>
                  <a:lnTo>
                    <a:pt x="2080983" y="218406"/>
                  </a:lnTo>
                  <a:lnTo>
                    <a:pt x="2055150" y="185299"/>
                  </a:lnTo>
                  <a:lnTo>
                    <a:pt x="2024714" y="156318"/>
                  </a:lnTo>
                  <a:lnTo>
                    <a:pt x="1990352" y="132121"/>
                  </a:lnTo>
                  <a:lnTo>
                    <a:pt x="1952843" y="113244"/>
                  </a:lnTo>
                  <a:lnTo>
                    <a:pt x="1912970" y="100069"/>
                  </a:lnTo>
                  <a:lnTo>
                    <a:pt x="1871563" y="92881"/>
                  </a:lnTo>
                  <a:lnTo>
                    <a:pt x="1843577" y="91509"/>
                  </a:lnTo>
                  <a:lnTo>
                    <a:pt x="2356104" y="91509"/>
                  </a:lnTo>
                  <a:lnTo>
                    <a:pt x="2356104" y="4117437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32801" y="2110996"/>
              <a:ext cx="2027555" cy="4017010"/>
            </a:xfrm>
            <a:custGeom>
              <a:avLst/>
              <a:gdLst/>
              <a:ahLst/>
              <a:cxnLst/>
              <a:rect l="l" t="t" r="r" b="b"/>
              <a:pathLst>
                <a:path w="2027554" h="4017010">
                  <a:moveTo>
                    <a:pt x="0" y="3735641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1746472" y="0"/>
                  </a:lnTo>
                  <a:lnTo>
                    <a:pt x="1787669" y="3038"/>
                  </a:lnTo>
                  <a:lnTo>
                    <a:pt x="1827974" y="12089"/>
                  </a:lnTo>
                  <a:lnTo>
                    <a:pt x="1866515" y="26956"/>
                  </a:lnTo>
                  <a:lnTo>
                    <a:pt x="1902458" y="47317"/>
                  </a:lnTo>
                  <a:lnTo>
                    <a:pt x="1935024" y="72732"/>
                  </a:lnTo>
                  <a:lnTo>
                    <a:pt x="1963508" y="102650"/>
                  </a:lnTo>
                  <a:lnTo>
                    <a:pt x="1987294" y="136424"/>
                  </a:lnTo>
                  <a:lnTo>
                    <a:pt x="2005867" y="173322"/>
                  </a:lnTo>
                  <a:lnTo>
                    <a:pt x="2018825" y="212546"/>
                  </a:lnTo>
                  <a:lnTo>
                    <a:pt x="2025887" y="253247"/>
                  </a:lnTo>
                  <a:lnTo>
                    <a:pt x="2027240" y="280767"/>
                  </a:lnTo>
                  <a:lnTo>
                    <a:pt x="2027240" y="3735641"/>
                  </a:lnTo>
                  <a:lnTo>
                    <a:pt x="2024201" y="3776838"/>
                  </a:lnTo>
                  <a:lnTo>
                    <a:pt x="2015150" y="3817144"/>
                  </a:lnTo>
                  <a:lnTo>
                    <a:pt x="2000283" y="3855685"/>
                  </a:lnTo>
                  <a:lnTo>
                    <a:pt x="1979921" y="3891627"/>
                  </a:lnTo>
                  <a:lnTo>
                    <a:pt x="1954507" y="3924194"/>
                  </a:lnTo>
                  <a:lnTo>
                    <a:pt x="1924589" y="3952678"/>
                  </a:lnTo>
                  <a:lnTo>
                    <a:pt x="1890815" y="3976464"/>
                  </a:lnTo>
                  <a:lnTo>
                    <a:pt x="1853917" y="3995037"/>
                  </a:lnTo>
                  <a:lnTo>
                    <a:pt x="1814692" y="4007995"/>
                  </a:lnTo>
                  <a:lnTo>
                    <a:pt x="1773992" y="4015058"/>
                  </a:lnTo>
                  <a:lnTo>
                    <a:pt x="1746472" y="4016409"/>
                  </a:lnTo>
                  <a:lnTo>
                    <a:pt x="280767" y="4016409"/>
                  </a:lnTo>
                  <a:lnTo>
                    <a:pt x="239570" y="4013371"/>
                  </a:lnTo>
                  <a:lnTo>
                    <a:pt x="199265" y="4004320"/>
                  </a:lnTo>
                  <a:lnTo>
                    <a:pt x="160724" y="3989453"/>
                  </a:lnTo>
                  <a:lnTo>
                    <a:pt x="124781" y="3969091"/>
                  </a:lnTo>
                  <a:lnTo>
                    <a:pt x="92215" y="3943677"/>
                  </a:lnTo>
                  <a:lnTo>
                    <a:pt x="63731" y="3913758"/>
                  </a:lnTo>
                  <a:lnTo>
                    <a:pt x="39945" y="3879985"/>
                  </a:lnTo>
                  <a:lnTo>
                    <a:pt x="21372" y="3843086"/>
                  </a:lnTo>
                  <a:lnTo>
                    <a:pt x="8414" y="3803862"/>
                  </a:lnTo>
                  <a:lnTo>
                    <a:pt x="1351" y="3763161"/>
                  </a:lnTo>
                  <a:lnTo>
                    <a:pt x="0" y="3735641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8480323" y="2249001"/>
          <a:ext cx="1379855" cy="3036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9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8224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market</a:t>
                      </a:r>
                      <a:endParaRPr sz="2000">
                        <a:latin typeface="Segoe UI"/>
                        <a:cs typeface="Segoe UI"/>
                      </a:endParaRPr>
                    </a:p>
                  </a:txBody>
                  <a:tcPr marL="0" marR="0" marT="31115" marB="0"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079">
                <a:tc>
                  <a:txBody>
                    <a:bodyPr/>
                    <a:lstStyle/>
                    <a:p>
                      <a:pPr marL="46990">
                        <a:lnSpc>
                          <a:spcPts val="2310"/>
                        </a:lnSpc>
                      </a:pPr>
                      <a:r>
                        <a:rPr sz="2000" spc="-5" dirty="0">
                          <a:solidFill>
                            <a:srgbClr val="252423"/>
                          </a:solidFill>
                          <a:latin typeface="Times New Roman"/>
                          <a:cs typeface="Times New Roman"/>
                        </a:rPr>
                        <a:t>Australia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118CFF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079">
                <a:tc>
                  <a:txBody>
                    <a:bodyPr/>
                    <a:lstStyle/>
                    <a:p>
                      <a:pPr marL="46990">
                        <a:lnSpc>
                          <a:spcPts val="2310"/>
                        </a:lnSpc>
                      </a:pPr>
                      <a:r>
                        <a:rPr sz="2000" spc="-5" dirty="0">
                          <a:solidFill>
                            <a:srgbClr val="252423"/>
                          </a:solidFill>
                          <a:latin typeface="Times New Roman"/>
                          <a:cs typeface="Times New Roman"/>
                        </a:rPr>
                        <a:t>Bangladesh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079">
                <a:tc>
                  <a:txBody>
                    <a:bodyPr/>
                    <a:lstStyle/>
                    <a:p>
                      <a:pPr marL="46990">
                        <a:lnSpc>
                          <a:spcPts val="2310"/>
                        </a:lnSpc>
                      </a:pPr>
                      <a:r>
                        <a:rPr sz="2000" spc="-5" dirty="0">
                          <a:solidFill>
                            <a:srgbClr val="252423"/>
                          </a:solidFill>
                          <a:latin typeface="Times New Roman"/>
                          <a:cs typeface="Times New Roman"/>
                        </a:rPr>
                        <a:t>India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079">
                <a:tc>
                  <a:txBody>
                    <a:bodyPr/>
                    <a:lstStyle/>
                    <a:p>
                      <a:pPr marL="46990">
                        <a:lnSpc>
                          <a:spcPts val="2310"/>
                        </a:lnSpc>
                      </a:pPr>
                      <a:r>
                        <a:rPr sz="2000" spc="-5" dirty="0">
                          <a:solidFill>
                            <a:srgbClr val="252423"/>
                          </a:solidFill>
                          <a:latin typeface="Times New Roman"/>
                          <a:cs typeface="Times New Roman"/>
                        </a:rPr>
                        <a:t>Indonesia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079">
                <a:tc>
                  <a:txBody>
                    <a:bodyPr/>
                    <a:lstStyle/>
                    <a:p>
                      <a:pPr marL="46990">
                        <a:lnSpc>
                          <a:spcPts val="2310"/>
                        </a:lnSpc>
                      </a:pPr>
                      <a:r>
                        <a:rPr sz="2000" spc="-5" dirty="0">
                          <a:solidFill>
                            <a:srgbClr val="252423"/>
                          </a:solidFill>
                          <a:latin typeface="Times New Roman"/>
                          <a:cs typeface="Times New Roman"/>
                        </a:rPr>
                        <a:t>Japan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079">
                <a:tc>
                  <a:txBody>
                    <a:bodyPr/>
                    <a:lstStyle/>
                    <a:p>
                      <a:pPr marL="46990">
                        <a:lnSpc>
                          <a:spcPts val="2310"/>
                        </a:lnSpc>
                      </a:pPr>
                      <a:r>
                        <a:rPr sz="2000" spc="-5" dirty="0">
                          <a:solidFill>
                            <a:srgbClr val="252423"/>
                          </a:solidFill>
                          <a:latin typeface="Times New Roman"/>
                          <a:cs typeface="Times New Roman"/>
                        </a:rPr>
                        <a:t>Newzealand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079">
                <a:tc>
                  <a:txBody>
                    <a:bodyPr/>
                    <a:lstStyle/>
                    <a:p>
                      <a:pPr marL="46990">
                        <a:lnSpc>
                          <a:spcPts val="2310"/>
                        </a:lnSpc>
                      </a:pPr>
                      <a:r>
                        <a:rPr sz="2000" spc="-5" dirty="0">
                          <a:solidFill>
                            <a:srgbClr val="252423"/>
                          </a:solidFill>
                          <a:latin typeface="Times New Roman"/>
                          <a:cs typeface="Times New Roman"/>
                        </a:rPr>
                        <a:t>Philiphines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E4E4E4"/>
                      </a:solidFill>
                      <a:prstDash val="solid"/>
                    </a:lnT>
                    <a:lnB w="9525">
                      <a:solidFill>
                        <a:srgbClr val="E4E4E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320">
                <a:tc>
                  <a:txBody>
                    <a:bodyPr/>
                    <a:lstStyle/>
                    <a:p>
                      <a:pPr marL="46990">
                        <a:lnSpc>
                          <a:spcPts val="2310"/>
                        </a:lnSpc>
                      </a:pPr>
                      <a:r>
                        <a:rPr sz="2000" spc="-5" dirty="0">
                          <a:solidFill>
                            <a:srgbClr val="252423"/>
                          </a:solidFill>
                          <a:latin typeface="Times New Roman"/>
                          <a:cs typeface="Times New Roman"/>
                        </a:rPr>
                        <a:t>South</a:t>
                      </a:r>
                      <a:r>
                        <a:rPr sz="2000" spc="-40" dirty="0">
                          <a:solidFill>
                            <a:srgbClr val="25242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252423"/>
                          </a:solidFill>
                          <a:latin typeface="Times New Roman"/>
                          <a:cs typeface="Times New Roman"/>
                        </a:rPr>
                        <a:t>Korea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E4E4E4"/>
                      </a:solidFill>
                      <a:prstDash val="solid"/>
                    </a:lnT>
                    <a:solidFill>
                      <a:srgbClr val="E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704477" y="228600"/>
            <a:ext cx="11716385" cy="6858000"/>
            <a:chOff x="704477" y="228600"/>
            <a:chExt cx="11716385" cy="68580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477" y="278866"/>
              <a:ext cx="799474" cy="7804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11731" y="6179752"/>
              <a:ext cx="856580" cy="85658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1281" y="4904400"/>
              <a:ext cx="1418116" cy="141811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1218247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82475" y="0"/>
                </a:lnTo>
                <a:lnTo>
                  <a:pt x="12182475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8600" y="231278"/>
            <a:ext cx="12182475" cy="6852920"/>
            <a:chOff x="228600" y="231278"/>
            <a:chExt cx="12182475" cy="6852920"/>
          </a:xfrm>
        </p:grpSpPr>
        <p:sp>
          <p:nvSpPr>
            <p:cNvPr id="5" name="object 5"/>
            <p:cNvSpPr/>
            <p:nvPr/>
          </p:nvSpPr>
          <p:spPr>
            <a:xfrm>
              <a:off x="228600" y="231278"/>
              <a:ext cx="12182475" cy="6852920"/>
            </a:xfrm>
            <a:custGeom>
              <a:avLst/>
              <a:gdLst/>
              <a:ahLst/>
              <a:cxnLst/>
              <a:rect l="l" t="t" r="r" b="b"/>
              <a:pathLst>
                <a:path w="12182475" h="6852920">
                  <a:moveTo>
                    <a:pt x="12182475" y="6852642"/>
                  </a:moveTo>
                  <a:lnTo>
                    <a:pt x="0" y="6852642"/>
                  </a:lnTo>
                  <a:lnTo>
                    <a:pt x="0" y="0"/>
                  </a:lnTo>
                  <a:lnTo>
                    <a:pt x="12182475" y="0"/>
                  </a:lnTo>
                  <a:lnTo>
                    <a:pt x="12182475" y="6852642"/>
                  </a:lnTo>
                  <a:close/>
                </a:path>
              </a:pathLst>
            </a:custGeom>
            <a:solidFill>
              <a:srgbClr val="FFFFFF">
                <a:alpha val="7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0248" y="4163567"/>
              <a:ext cx="11863070" cy="2548255"/>
            </a:xfrm>
            <a:custGeom>
              <a:avLst/>
              <a:gdLst/>
              <a:ahLst/>
              <a:cxnLst/>
              <a:rect l="l" t="t" r="r" b="b"/>
              <a:pathLst>
                <a:path w="11863070" h="2548254">
                  <a:moveTo>
                    <a:pt x="11862816" y="2548128"/>
                  </a:moveTo>
                  <a:lnTo>
                    <a:pt x="0" y="2548128"/>
                  </a:lnTo>
                  <a:lnTo>
                    <a:pt x="0" y="0"/>
                  </a:lnTo>
                  <a:lnTo>
                    <a:pt x="11862816" y="0"/>
                  </a:lnTo>
                  <a:lnTo>
                    <a:pt x="11862816" y="93638"/>
                  </a:lnTo>
                  <a:lnTo>
                    <a:pt x="377475" y="93638"/>
                  </a:lnTo>
                  <a:lnTo>
                    <a:pt x="363448" y="93981"/>
                  </a:lnTo>
                  <a:lnTo>
                    <a:pt x="321772" y="99124"/>
                  </a:lnTo>
                  <a:lnTo>
                    <a:pt x="281300" y="110321"/>
                  </a:lnTo>
                  <a:lnTo>
                    <a:pt x="242877" y="127349"/>
                  </a:lnTo>
                  <a:lnTo>
                    <a:pt x="207372" y="149835"/>
                  </a:lnTo>
                  <a:lnTo>
                    <a:pt x="175577" y="177266"/>
                  </a:lnTo>
                  <a:lnTo>
                    <a:pt x="148147" y="209061"/>
                  </a:lnTo>
                  <a:lnTo>
                    <a:pt x="125660" y="244566"/>
                  </a:lnTo>
                  <a:lnTo>
                    <a:pt x="108632" y="282988"/>
                  </a:lnTo>
                  <a:lnTo>
                    <a:pt x="97435" y="323461"/>
                  </a:lnTo>
                  <a:lnTo>
                    <a:pt x="92291" y="365137"/>
                  </a:lnTo>
                  <a:lnTo>
                    <a:pt x="91949" y="379164"/>
                  </a:lnTo>
                  <a:lnTo>
                    <a:pt x="91949" y="2035220"/>
                  </a:lnTo>
                  <a:lnTo>
                    <a:pt x="95035" y="2077099"/>
                  </a:lnTo>
                  <a:lnTo>
                    <a:pt x="104240" y="2118105"/>
                  </a:lnTo>
                  <a:lnTo>
                    <a:pt x="119368" y="2157314"/>
                  </a:lnTo>
                  <a:lnTo>
                    <a:pt x="140068" y="2193849"/>
                  </a:lnTo>
                  <a:lnTo>
                    <a:pt x="165901" y="2226956"/>
                  </a:lnTo>
                  <a:lnTo>
                    <a:pt x="196337" y="2255937"/>
                  </a:lnTo>
                  <a:lnTo>
                    <a:pt x="230700" y="2280133"/>
                  </a:lnTo>
                  <a:lnTo>
                    <a:pt x="268209" y="2299011"/>
                  </a:lnTo>
                  <a:lnTo>
                    <a:pt x="308082" y="2312187"/>
                  </a:lnTo>
                  <a:lnTo>
                    <a:pt x="349489" y="2319375"/>
                  </a:lnTo>
                  <a:lnTo>
                    <a:pt x="377475" y="2320747"/>
                  </a:lnTo>
                  <a:lnTo>
                    <a:pt x="11862816" y="2320747"/>
                  </a:lnTo>
                  <a:lnTo>
                    <a:pt x="11862816" y="2548128"/>
                  </a:lnTo>
                  <a:close/>
                </a:path>
                <a:path w="11863070" h="2548254">
                  <a:moveTo>
                    <a:pt x="11862816" y="2320747"/>
                  </a:moveTo>
                  <a:lnTo>
                    <a:pt x="11351221" y="2320747"/>
                  </a:lnTo>
                  <a:lnTo>
                    <a:pt x="11365248" y="2320404"/>
                  </a:lnTo>
                  <a:lnTo>
                    <a:pt x="11379207" y="2319375"/>
                  </a:lnTo>
                  <a:lnTo>
                    <a:pt x="11420614" y="2312187"/>
                  </a:lnTo>
                  <a:lnTo>
                    <a:pt x="11460485" y="2299011"/>
                  </a:lnTo>
                  <a:lnTo>
                    <a:pt x="11497996" y="2280133"/>
                  </a:lnTo>
                  <a:lnTo>
                    <a:pt x="11532358" y="2255937"/>
                  </a:lnTo>
                  <a:lnTo>
                    <a:pt x="11562795" y="2226956"/>
                  </a:lnTo>
                  <a:lnTo>
                    <a:pt x="11588627" y="2193849"/>
                  </a:lnTo>
                  <a:lnTo>
                    <a:pt x="11609327" y="2157314"/>
                  </a:lnTo>
                  <a:lnTo>
                    <a:pt x="11624454" y="2118105"/>
                  </a:lnTo>
                  <a:lnTo>
                    <a:pt x="11633660" y="2077099"/>
                  </a:lnTo>
                  <a:lnTo>
                    <a:pt x="11636747" y="2035220"/>
                  </a:lnTo>
                  <a:lnTo>
                    <a:pt x="11636747" y="379164"/>
                  </a:lnTo>
                  <a:lnTo>
                    <a:pt x="11633660" y="337285"/>
                  </a:lnTo>
                  <a:lnTo>
                    <a:pt x="11624455" y="296279"/>
                  </a:lnTo>
                  <a:lnTo>
                    <a:pt x="11609327" y="257069"/>
                  </a:lnTo>
                  <a:lnTo>
                    <a:pt x="11588626" y="220534"/>
                  </a:lnTo>
                  <a:lnTo>
                    <a:pt x="11562795" y="187427"/>
                  </a:lnTo>
                  <a:lnTo>
                    <a:pt x="11532358" y="158446"/>
                  </a:lnTo>
                  <a:lnTo>
                    <a:pt x="11497996" y="134249"/>
                  </a:lnTo>
                  <a:lnTo>
                    <a:pt x="11460486" y="115371"/>
                  </a:lnTo>
                  <a:lnTo>
                    <a:pt x="11420613" y="102197"/>
                  </a:lnTo>
                  <a:lnTo>
                    <a:pt x="11379207" y="95009"/>
                  </a:lnTo>
                  <a:lnTo>
                    <a:pt x="11351221" y="93638"/>
                  </a:lnTo>
                  <a:lnTo>
                    <a:pt x="11862816" y="93638"/>
                  </a:lnTo>
                  <a:lnTo>
                    <a:pt x="11862816" y="2320747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6955" y="4261965"/>
              <a:ext cx="11535410" cy="2218055"/>
            </a:xfrm>
            <a:custGeom>
              <a:avLst/>
              <a:gdLst/>
              <a:ahLst/>
              <a:cxnLst/>
              <a:rect l="l" t="t" r="r" b="b"/>
              <a:pathLst>
                <a:path w="11535410" h="2218054">
                  <a:moveTo>
                    <a:pt x="0" y="1936823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11254513" y="0"/>
                  </a:lnTo>
                  <a:lnTo>
                    <a:pt x="11295711" y="3038"/>
                  </a:lnTo>
                  <a:lnTo>
                    <a:pt x="11336015" y="12089"/>
                  </a:lnTo>
                  <a:lnTo>
                    <a:pt x="11374556" y="26956"/>
                  </a:lnTo>
                  <a:lnTo>
                    <a:pt x="11410498" y="47317"/>
                  </a:lnTo>
                  <a:lnTo>
                    <a:pt x="11443066" y="72732"/>
                  </a:lnTo>
                  <a:lnTo>
                    <a:pt x="11471549" y="102650"/>
                  </a:lnTo>
                  <a:lnTo>
                    <a:pt x="11495336" y="136424"/>
                  </a:lnTo>
                  <a:lnTo>
                    <a:pt x="11513908" y="173322"/>
                  </a:lnTo>
                  <a:lnTo>
                    <a:pt x="11526866" y="212546"/>
                  </a:lnTo>
                  <a:lnTo>
                    <a:pt x="11533929" y="253247"/>
                  </a:lnTo>
                  <a:lnTo>
                    <a:pt x="11535281" y="280767"/>
                  </a:lnTo>
                  <a:lnTo>
                    <a:pt x="11535281" y="1936823"/>
                  </a:lnTo>
                  <a:lnTo>
                    <a:pt x="11532242" y="1978020"/>
                  </a:lnTo>
                  <a:lnTo>
                    <a:pt x="11523191" y="2018325"/>
                  </a:lnTo>
                  <a:lnTo>
                    <a:pt x="11508325" y="2056866"/>
                  </a:lnTo>
                  <a:lnTo>
                    <a:pt x="11487961" y="2092809"/>
                  </a:lnTo>
                  <a:lnTo>
                    <a:pt x="11462549" y="2125375"/>
                  </a:lnTo>
                  <a:lnTo>
                    <a:pt x="11432630" y="2153859"/>
                  </a:lnTo>
                  <a:lnTo>
                    <a:pt x="11398855" y="2177646"/>
                  </a:lnTo>
                  <a:lnTo>
                    <a:pt x="11361957" y="2196218"/>
                  </a:lnTo>
                  <a:lnTo>
                    <a:pt x="11322734" y="2209177"/>
                  </a:lnTo>
                  <a:lnTo>
                    <a:pt x="11282034" y="2216239"/>
                  </a:lnTo>
                  <a:lnTo>
                    <a:pt x="11254513" y="2217591"/>
                  </a:lnTo>
                  <a:lnTo>
                    <a:pt x="280767" y="2217591"/>
                  </a:lnTo>
                  <a:lnTo>
                    <a:pt x="239570" y="2214552"/>
                  </a:lnTo>
                  <a:lnTo>
                    <a:pt x="199265" y="2205501"/>
                  </a:lnTo>
                  <a:lnTo>
                    <a:pt x="160724" y="2190634"/>
                  </a:lnTo>
                  <a:lnTo>
                    <a:pt x="124781" y="2170273"/>
                  </a:lnTo>
                  <a:lnTo>
                    <a:pt x="92215" y="2144858"/>
                  </a:lnTo>
                  <a:lnTo>
                    <a:pt x="63731" y="2114940"/>
                  </a:lnTo>
                  <a:lnTo>
                    <a:pt x="39945" y="2081166"/>
                  </a:lnTo>
                  <a:lnTo>
                    <a:pt x="21372" y="2044268"/>
                  </a:lnTo>
                  <a:lnTo>
                    <a:pt x="8414" y="2005044"/>
                  </a:lnTo>
                  <a:lnTo>
                    <a:pt x="1351" y="1964343"/>
                  </a:lnTo>
                  <a:lnTo>
                    <a:pt x="0" y="1936823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2260" y="4365093"/>
            <a:ext cx="11224895" cy="1596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105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Key</a:t>
            </a:r>
            <a:r>
              <a:rPr sz="1600" b="1" spc="-3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Insights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Atliq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Exclusive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has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diversified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presence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across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the</a:t>
            </a:r>
            <a:r>
              <a:rPr sz="1400" spc="-6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252423"/>
                </a:solidFill>
                <a:latin typeface="Times New Roman"/>
                <a:cs typeface="Times New Roman"/>
              </a:rPr>
              <a:t>APAC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region,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catering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to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wide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range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of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customer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needs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and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preferences.</a:t>
            </a:r>
            <a:endParaRPr sz="1400">
              <a:latin typeface="Times New Roman"/>
              <a:cs typeface="Times New Roman"/>
            </a:endParaRPr>
          </a:p>
          <a:p>
            <a:pPr marL="12700" marR="727710">
              <a:lnSpc>
                <a:spcPts val="1650"/>
              </a:lnSpc>
              <a:spcBef>
                <a:spcPts val="1320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focus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on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developed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economies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(Japan,</a:t>
            </a:r>
            <a:r>
              <a:rPr sz="1400" spc="-6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Australia)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alongside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emerging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markets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(Indonesia,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Bangladesh)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indicates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strategic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approach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to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market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expansion.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This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geographic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spread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suggests</a:t>
            </a:r>
            <a:r>
              <a:rPr sz="1400" spc="-6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Atliq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Exclusive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is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well-positioned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to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capitalize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on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growing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demand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for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computer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hardware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in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dynamic</a:t>
            </a:r>
            <a:r>
              <a:rPr sz="1400" spc="-6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252423"/>
                </a:solidFill>
                <a:latin typeface="Times New Roman"/>
                <a:cs typeface="Times New Roman"/>
              </a:rPr>
              <a:t>APAC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region.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8596" y="1203960"/>
            <a:ext cx="1597660" cy="3118485"/>
            <a:chOff x="228596" y="1203960"/>
            <a:chExt cx="1597660" cy="3118485"/>
          </a:xfrm>
        </p:grpSpPr>
        <p:sp>
          <p:nvSpPr>
            <p:cNvPr id="10" name="object 10"/>
            <p:cNvSpPr/>
            <p:nvPr/>
          </p:nvSpPr>
          <p:spPr>
            <a:xfrm>
              <a:off x="228600" y="1203960"/>
              <a:ext cx="1597660" cy="3118485"/>
            </a:xfrm>
            <a:custGeom>
              <a:avLst/>
              <a:gdLst/>
              <a:ahLst/>
              <a:cxnLst/>
              <a:rect l="l" t="t" r="r" b="b"/>
              <a:pathLst>
                <a:path w="1597660" h="3118485">
                  <a:moveTo>
                    <a:pt x="0" y="378812"/>
                  </a:moveTo>
                  <a:lnTo>
                    <a:pt x="0" y="0"/>
                  </a:lnTo>
                  <a:lnTo>
                    <a:pt x="1597152" y="0"/>
                  </a:lnTo>
                  <a:lnTo>
                    <a:pt x="1597152" y="93285"/>
                  </a:lnTo>
                  <a:lnTo>
                    <a:pt x="285526" y="93285"/>
                  </a:lnTo>
                  <a:lnTo>
                    <a:pt x="271499" y="93628"/>
                  </a:lnTo>
                  <a:lnTo>
                    <a:pt x="229823" y="98771"/>
                  </a:lnTo>
                  <a:lnTo>
                    <a:pt x="189351" y="109968"/>
                  </a:lnTo>
                  <a:lnTo>
                    <a:pt x="150928" y="126996"/>
                  </a:lnTo>
                  <a:lnTo>
                    <a:pt x="115423" y="149483"/>
                  </a:lnTo>
                  <a:lnTo>
                    <a:pt x="83628" y="176914"/>
                  </a:lnTo>
                  <a:lnTo>
                    <a:pt x="56198" y="208709"/>
                  </a:lnTo>
                  <a:lnTo>
                    <a:pt x="33711" y="244214"/>
                  </a:lnTo>
                  <a:lnTo>
                    <a:pt x="16683" y="282636"/>
                  </a:lnTo>
                  <a:lnTo>
                    <a:pt x="5486" y="323108"/>
                  </a:lnTo>
                  <a:lnTo>
                    <a:pt x="342" y="364784"/>
                  </a:lnTo>
                  <a:lnTo>
                    <a:pt x="0" y="378812"/>
                  </a:lnTo>
                  <a:close/>
                </a:path>
                <a:path w="1597660" h="3118485">
                  <a:moveTo>
                    <a:pt x="1597152" y="2891447"/>
                  </a:moveTo>
                  <a:lnTo>
                    <a:pt x="1085001" y="2891447"/>
                  </a:lnTo>
                  <a:lnTo>
                    <a:pt x="1099028" y="2891104"/>
                  </a:lnTo>
                  <a:lnTo>
                    <a:pt x="1112988" y="2890075"/>
                  </a:lnTo>
                  <a:lnTo>
                    <a:pt x="1154396" y="2882887"/>
                  </a:lnTo>
                  <a:lnTo>
                    <a:pt x="1194268" y="2869712"/>
                  </a:lnTo>
                  <a:lnTo>
                    <a:pt x="1231778" y="2850835"/>
                  </a:lnTo>
                  <a:lnTo>
                    <a:pt x="1266139" y="2826638"/>
                  </a:lnTo>
                  <a:lnTo>
                    <a:pt x="1296575" y="2797657"/>
                  </a:lnTo>
                  <a:lnTo>
                    <a:pt x="1322408" y="2764550"/>
                  </a:lnTo>
                  <a:lnTo>
                    <a:pt x="1343109" y="2728015"/>
                  </a:lnTo>
                  <a:lnTo>
                    <a:pt x="1358236" y="2688805"/>
                  </a:lnTo>
                  <a:lnTo>
                    <a:pt x="1367442" y="2647799"/>
                  </a:lnTo>
                  <a:lnTo>
                    <a:pt x="1370528" y="2605921"/>
                  </a:lnTo>
                  <a:lnTo>
                    <a:pt x="1370528" y="378812"/>
                  </a:lnTo>
                  <a:lnTo>
                    <a:pt x="1367442" y="336933"/>
                  </a:lnTo>
                  <a:lnTo>
                    <a:pt x="1358236" y="295927"/>
                  </a:lnTo>
                  <a:lnTo>
                    <a:pt x="1343109" y="256717"/>
                  </a:lnTo>
                  <a:lnTo>
                    <a:pt x="1322408" y="220181"/>
                  </a:lnTo>
                  <a:lnTo>
                    <a:pt x="1296575" y="187075"/>
                  </a:lnTo>
                  <a:lnTo>
                    <a:pt x="1266139" y="158094"/>
                  </a:lnTo>
                  <a:lnTo>
                    <a:pt x="1231778" y="133897"/>
                  </a:lnTo>
                  <a:lnTo>
                    <a:pt x="1194267" y="115019"/>
                  </a:lnTo>
                  <a:lnTo>
                    <a:pt x="1154395" y="101844"/>
                  </a:lnTo>
                  <a:lnTo>
                    <a:pt x="1112988" y="94656"/>
                  </a:lnTo>
                  <a:lnTo>
                    <a:pt x="1085001" y="93285"/>
                  </a:lnTo>
                  <a:lnTo>
                    <a:pt x="1597152" y="93285"/>
                  </a:lnTo>
                  <a:lnTo>
                    <a:pt x="1597152" y="2891447"/>
                  </a:lnTo>
                  <a:close/>
                </a:path>
                <a:path w="1597660" h="3118485">
                  <a:moveTo>
                    <a:pt x="1597152" y="3118104"/>
                  </a:moveTo>
                  <a:lnTo>
                    <a:pt x="0" y="3118104"/>
                  </a:lnTo>
                  <a:lnTo>
                    <a:pt x="0" y="2605921"/>
                  </a:lnTo>
                  <a:lnTo>
                    <a:pt x="342" y="2619947"/>
                  </a:lnTo>
                  <a:lnTo>
                    <a:pt x="1371" y="2633907"/>
                  </a:lnTo>
                  <a:lnTo>
                    <a:pt x="8559" y="2675315"/>
                  </a:lnTo>
                  <a:lnTo>
                    <a:pt x="21734" y="2715186"/>
                  </a:lnTo>
                  <a:lnTo>
                    <a:pt x="40611" y="2752696"/>
                  </a:lnTo>
                  <a:lnTo>
                    <a:pt x="64808" y="2787058"/>
                  </a:lnTo>
                  <a:lnTo>
                    <a:pt x="93790" y="2817494"/>
                  </a:lnTo>
                  <a:lnTo>
                    <a:pt x="126896" y="2843327"/>
                  </a:lnTo>
                  <a:lnTo>
                    <a:pt x="163432" y="2864028"/>
                  </a:lnTo>
                  <a:lnTo>
                    <a:pt x="202642" y="2879155"/>
                  </a:lnTo>
                  <a:lnTo>
                    <a:pt x="243647" y="2888361"/>
                  </a:lnTo>
                  <a:lnTo>
                    <a:pt x="285526" y="2891447"/>
                  </a:lnTo>
                  <a:lnTo>
                    <a:pt x="1597152" y="2891447"/>
                  </a:lnTo>
                  <a:lnTo>
                    <a:pt x="1597152" y="3118104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3358" y="1302004"/>
              <a:ext cx="1361440" cy="2788920"/>
            </a:xfrm>
            <a:custGeom>
              <a:avLst/>
              <a:gdLst/>
              <a:ahLst/>
              <a:cxnLst/>
              <a:rect l="l" t="t" r="r" b="b"/>
              <a:pathLst>
                <a:path w="1361440" h="2788920">
                  <a:moveTo>
                    <a:pt x="0" y="2507876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1080242" y="0"/>
                  </a:lnTo>
                  <a:lnTo>
                    <a:pt x="1121440" y="3038"/>
                  </a:lnTo>
                  <a:lnTo>
                    <a:pt x="1161745" y="12089"/>
                  </a:lnTo>
                  <a:lnTo>
                    <a:pt x="1200286" y="26956"/>
                  </a:lnTo>
                  <a:lnTo>
                    <a:pt x="1236229" y="47317"/>
                  </a:lnTo>
                  <a:lnTo>
                    <a:pt x="1268795" y="72732"/>
                  </a:lnTo>
                  <a:lnTo>
                    <a:pt x="1297279" y="102650"/>
                  </a:lnTo>
                  <a:lnTo>
                    <a:pt x="1321065" y="136424"/>
                  </a:lnTo>
                  <a:lnTo>
                    <a:pt x="1339638" y="173322"/>
                  </a:lnTo>
                  <a:lnTo>
                    <a:pt x="1352596" y="212546"/>
                  </a:lnTo>
                  <a:lnTo>
                    <a:pt x="1359659" y="253247"/>
                  </a:lnTo>
                  <a:lnTo>
                    <a:pt x="1361010" y="280767"/>
                  </a:lnTo>
                  <a:lnTo>
                    <a:pt x="1361010" y="2507876"/>
                  </a:lnTo>
                  <a:lnTo>
                    <a:pt x="1357972" y="2549074"/>
                  </a:lnTo>
                  <a:lnTo>
                    <a:pt x="1348921" y="2589378"/>
                  </a:lnTo>
                  <a:lnTo>
                    <a:pt x="1334054" y="2627920"/>
                  </a:lnTo>
                  <a:lnTo>
                    <a:pt x="1313692" y="2663862"/>
                  </a:lnTo>
                  <a:lnTo>
                    <a:pt x="1288278" y="2696428"/>
                  </a:lnTo>
                  <a:lnTo>
                    <a:pt x="1258360" y="2724913"/>
                  </a:lnTo>
                  <a:lnTo>
                    <a:pt x="1224586" y="2748699"/>
                  </a:lnTo>
                  <a:lnTo>
                    <a:pt x="1187688" y="2767272"/>
                  </a:lnTo>
                  <a:lnTo>
                    <a:pt x="1148463" y="2780230"/>
                  </a:lnTo>
                  <a:lnTo>
                    <a:pt x="1107762" y="2787292"/>
                  </a:lnTo>
                  <a:lnTo>
                    <a:pt x="1080242" y="2788644"/>
                  </a:lnTo>
                  <a:lnTo>
                    <a:pt x="280767" y="2788644"/>
                  </a:lnTo>
                  <a:lnTo>
                    <a:pt x="239570" y="2785605"/>
                  </a:lnTo>
                  <a:lnTo>
                    <a:pt x="199265" y="2776554"/>
                  </a:lnTo>
                  <a:lnTo>
                    <a:pt x="160724" y="2761687"/>
                  </a:lnTo>
                  <a:lnTo>
                    <a:pt x="124781" y="2741326"/>
                  </a:lnTo>
                  <a:lnTo>
                    <a:pt x="92215" y="2715912"/>
                  </a:lnTo>
                  <a:lnTo>
                    <a:pt x="63731" y="2685993"/>
                  </a:lnTo>
                  <a:lnTo>
                    <a:pt x="39945" y="2652220"/>
                  </a:lnTo>
                  <a:lnTo>
                    <a:pt x="21372" y="2615321"/>
                  </a:lnTo>
                  <a:lnTo>
                    <a:pt x="8414" y="2576097"/>
                  </a:lnTo>
                  <a:lnTo>
                    <a:pt x="1351" y="2535397"/>
                  </a:lnTo>
                  <a:lnTo>
                    <a:pt x="0" y="2507876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0880" y="1440008"/>
              <a:ext cx="999490" cy="352425"/>
            </a:xfrm>
            <a:custGeom>
              <a:avLst/>
              <a:gdLst/>
              <a:ahLst/>
              <a:cxnLst/>
              <a:rect l="l" t="t" r="r" b="b"/>
              <a:pathLst>
                <a:path w="999490" h="352425">
                  <a:moveTo>
                    <a:pt x="999343" y="352149"/>
                  </a:moveTo>
                  <a:lnTo>
                    <a:pt x="0" y="352149"/>
                  </a:lnTo>
                  <a:lnTo>
                    <a:pt x="0" y="0"/>
                  </a:lnTo>
                  <a:lnTo>
                    <a:pt x="999343" y="0"/>
                  </a:lnTo>
                  <a:lnTo>
                    <a:pt x="999343" y="3521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0880" y="1782640"/>
              <a:ext cx="999490" cy="9525"/>
            </a:xfrm>
            <a:custGeom>
              <a:avLst/>
              <a:gdLst/>
              <a:ahLst/>
              <a:cxnLst/>
              <a:rect l="l" t="t" r="r" b="b"/>
              <a:pathLst>
                <a:path w="999490" h="9525">
                  <a:moveTo>
                    <a:pt x="999343" y="9517"/>
                  </a:moveTo>
                  <a:lnTo>
                    <a:pt x="0" y="9517"/>
                  </a:lnTo>
                  <a:lnTo>
                    <a:pt x="0" y="0"/>
                  </a:lnTo>
                  <a:lnTo>
                    <a:pt x="999343" y="0"/>
                  </a:lnTo>
                  <a:lnTo>
                    <a:pt x="999343" y="9517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0880" y="1792158"/>
              <a:ext cx="999490" cy="238125"/>
            </a:xfrm>
            <a:custGeom>
              <a:avLst/>
              <a:gdLst/>
              <a:ahLst/>
              <a:cxnLst/>
              <a:rect l="l" t="t" r="r" b="b"/>
              <a:pathLst>
                <a:path w="999490" h="238125">
                  <a:moveTo>
                    <a:pt x="999343" y="237938"/>
                  </a:moveTo>
                  <a:lnTo>
                    <a:pt x="0" y="237938"/>
                  </a:lnTo>
                  <a:lnTo>
                    <a:pt x="0" y="0"/>
                  </a:lnTo>
                  <a:lnTo>
                    <a:pt x="999343" y="0"/>
                  </a:lnTo>
                  <a:lnTo>
                    <a:pt x="999343" y="2379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0880" y="2020579"/>
              <a:ext cx="999490" cy="9525"/>
            </a:xfrm>
            <a:custGeom>
              <a:avLst/>
              <a:gdLst/>
              <a:ahLst/>
              <a:cxnLst/>
              <a:rect l="l" t="t" r="r" b="b"/>
              <a:pathLst>
                <a:path w="999490" h="9525">
                  <a:moveTo>
                    <a:pt x="999343" y="9517"/>
                  </a:moveTo>
                  <a:lnTo>
                    <a:pt x="0" y="9517"/>
                  </a:lnTo>
                  <a:lnTo>
                    <a:pt x="0" y="0"/>
                  </a:lnTo>
                  <a:lnTo>
                    <a:pt x="999343" y="0"/>
                  </a:lnTo>
                  <a:lnTo>
                    <a:pt x="999343" y="9517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0880" y="2030097"/>
              <a:ext cx="999490" cy="238125"/>
            </a:xfrm>
            <a:custGeom>
              <a:avLst/>
              <a:gdLst/>
              <a:ahLst/>
              <a:cxnLst/>
              <a:rect l="l" t="t" r="r" b="b"/>
              <a:pathLst>
                <a:path w="999490" h="238125">
                  <a:moveTo>
                    <a:pt x="999343" y="237938"/>
                  </a:moveTo>
                  <a:lnTo>
                    <a:pt x="0" y="237938"/>
                  </a:lnTo>
                  <a:lnTo>
                    <a:pt x="0" y="0"/>
                  </a:lnTo>
                  <a:lnTo>
                    <a:pt x="999343" y="0"/>
                  </a:lnTo>
                  <a:lnTo>
                    <a:pt x="999343" y="237938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0880" y="2258518"/>
              <a:ext cx="999490" cy="9525"/>
            </a:xfrm>
            <a:custGeom>
              <a:avLst/>
              <a:gdLst/>
              <a:ahLst/>
              <a:cxnLst/>
              <a:rect l="l" t="t" r="r" b="b"/>
              <a:pathLst>
                <a:path w="999490" h="9525">
                  <a:moveTo>
                    <a:pt x="999343" y="9517"/>
                  </a:moveTo>
                  <a:lnTo>
                    <a:pt x="0" y="9517"/>
                  </a:lnTo>
                  <a:lnTo>
                    <a:pt x="0" y="0"/>
                  </a:lnTo>
                  <a:lnTo>
                    <a:pt x="999343" y="0"/>
                  </a:lnTo>
                  <a:lnTo>
                    <a:pt x="999343" y="9517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0880" y="2268036"/>
              <a:ext cx="999490" cy="238125"/>
            </a:xfrm>
            <a:custGeom>
              <a:avLst/>
              <a:gdLst/>
              <a:ahLst/>
              <a:cxnLst/>
              <a:rect l="l" t="t" r="r" b="b"/>
              <a:pathLst>
                <a:path w="999490" h="238125">
                  <a:moveTo>
                    <a:pt x="999343" y="237938"/>
                  </a:moveTo>
                  <a:lnTo>
                    <a:pt x="0" y="237938"/>
                  </a:lnTo>
                  <a:lnTo>
                    <a:pt x="0" y="0"/>
                  </a:lnTo>
                  <a:lnTo>
                    <a:pt x="999343" y="0"/>
                  </a:lnTo>
                  <a:lnTo>
                    <a:pt x="999343" y="2379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0880" y="2496457"/>
              <a:ext cx="999490" cy="9525"/>
            </a:xfrm>
            <a:custGeom>
              <a:avLst/>
              <a:gdLst/>
              <a:ahLst/>
              <a:cxnLst/>
              <a:rect l="l" t="t" r="r" b="b"/>
              <a:pathLst>
                <a:path w="999490" h="9525">
                  <a:moveTo>
                    <a:pt x="999343" y="9517"/>
                  </a:moveTo>
                  <a:lnTo>
                    <a:pt x="0" y="9517"/>
                  </a:lnTo>
                  <a:lnTo>
                    <a:pt x="0" y="0"/>
                  </a:lnTo>
                  <a:lnTo>
                    <a:pt x="999343" y="0"/>
                  </a:lnTo>
                  <a:lnTo>
                    <a:pt x="999343" y="9517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0880" y="2505975"/>
              <a:ext cx="999490" cy="238125"/>
            </a:xfrm>
            <a:custGeom>
              <a:avLst/>
              <a:gdLst/>
              <a:ahLst/>
              <a:cxnLst/>
              <a:rect l="l" t="t" r="r" b="b"/>
              <a:pathLst>
                <a:path w="999490" h="238125">
                  <a:moveTo>
                    <a:pt x="999343" y="237938"/>
                  </a:moveTo>
                  <a:lnTo>
                    <a:pt x="0" y="237938"/>
                  </a:lnTo>
                  <a:lnTo>
                    <a:pt x="0" y="0"/>
                  </a:lnTo>
                  <a:lnTo>
                    <a:pt x="999343" y="0"/>
                  </a:lnTo>
                  <a:lnTo>
                    <a:pt x="999343" y="237938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0880" y="2734396"/>
              <a:ext cx="999490" cy="9525"/>
            </a:xfrm>
            <a:custGeom>
              <a:avLst/>
              <a:gdLst/>
              <a:ahLst/>
              <a:cxnLst/>
              <a:rect l="l" t="t" r="r" b="b"/>
              <a:pathLst>
                <a:path w="999490" h="9525">
                  <a:moveTo>
                    <a:pt x="999343" y="9517"/>
                  </a:moveTo>
                  <a:lnTo>
                    <a:pt x="0" y="9517"/>
                  </a:lnTo>
                  <a:lnTo>
                    <a:pt x="0" y="0"/>
                  </a:lnTo>
                  <a:lnTo>
                    <a:pt x="999343" y="0"/>
                  </a:lnTo>
                  <a:lnTo>
                    <a:pt x="999343" y="9517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0880" y="2743914"/>
              <a:ext cx="999490" cy="238125"/>
            </a:xfrm>
            <a:custGeom>
              <a:avLst/>
              <a:gdLst/>
              <a:ahLst/>
              <a:cxnLst/>
              <a:rect l="l" t="t" r="r" b="b"/>
              <a:pathLst>
                <a:path w="999490" h="238125">
                  <a:moveTo>
                    <a:pt x="999343" y="237938"/>
                  </a:moveTo>
                  <a:lnTo>
                    <a:pt x="0" y="237938"/>
                  </a:lnTo>
                  <a:lnTo>
                    <a:pt x="0" y="0"/>
                  </a:lnTo>
                  <a:lnTo>
                    <a:pt x="999343" y="0"/>
                  </a:lnTo>
                  <a:lnTo>
                    <a:pt x="999343" y="2379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0880" y="2972335"/>
              <a:ext cx="999490" cy="9525"/>
            </a:xfrm>
            <a:custGeom>
              <a:avLst/>
              <a:gdLst/>
              <a:ahLst/>
              <a:cxnLst/>
              <a:rect l="l" t="t" r="r" b="b"/>
              <a:pathLst>
                <a:path w="999490" h="9525">
                  <a:moveTo>
                    <a:pt x="999343" y="9517"/>
                  </a:moveTo>
                  <a:lnTo>
                    <a:pt x="0" y="9517"/>
                  </a:lnTo>
                  <a:lnTo>
                    <a:pt x="0" y="0"/>
                  </a:lnTo>
                  <a:lnTo>
                    <a:pt x="999343" y="0"/>
                  </a:lnTo>
                  <a:lnTo>
                    <a:pt x="999343" y="9517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0880" y="2981853"/>
              <a:ext cx="999490" cy="238125"/>
            </a:xfrm>
            <a:custGeom>
              <a:avLst/>
              <a:gdLst/>
              <a:ahLst/>
              <a:cxnLst/>
              <a:rect l="l" t="t" r="r" b="b"/>
              <a:pathLst>
                <a:path w="999490" h="238125">
                  <a:moveTo>
                    <a:pt x="999343" y="237938"/>
                  </a:moveTo>
                  <a:lnTo>
                    <a:pt x="0" y="237938"/>
                  </a:lnTo>
                  <a:lnTo>
                    <a:pt x="0" y="0"/>
                  </a:lnTo>
                  <a:lnTo>
                    <a:pt x="999343" y="0"/>
                  </a:lnTo>
                  <a:lnTo>
                    <a:pt x="999343" y="237938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0880" y="3210274"/>
              <a:ext cx="999490" cy="9525"/>
            </a:xfrm>
            <a:custGeom>
              <a:avLst/>
              <a:gdLst/>
              <a:ahLst/>
              <a:cxnLst/>
              <a:rect l="l" t="t" r="r" b="b"/>
              <a:pathLst>
                <a:path w="999490" h="9525">
                  <a:moveTo>
                    <a:pt x="999343" y="9517"/>
                  </a:moveTo>
                  <a:lnTo>
                    <a:pt x="0" y="9517"/>
                  </a:lnTo>
                  <a:lnTo>
                    <a:pt x="0" y="0"/>
                  </a:lnTo>
                  <a:lnTo>
                    <a:pt x="999343" y="0"/>
                  </a:lnTo>
                  <a:lnTo>
                    <a:pt x="999343" y="9517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0880" y="3219792"/>
              <a:ext cx="999490" cy="238125"/>
            </a:xfrm>
            <a:custGeom>
              <a:avLst/>
              <a:gdLst/>
              <a:ahLst/>
              <a:cxnLst/>
              <a:rect l="l" t="t" r="r" b="b"/>
              <a:pathLst>
                <a:path w="999490" h="238125">
                  <a:moveTo>
                    <a:pt x="999343" y="237938"/>
                  </a:moveTo>
                  <a:lnTo>
                    <a:pt x="0" y="237938"/>
                  </a:lnTo>
                  <a:lnTo>
                    <a:pt x="0" y="0"/>
                  </a:lnTo>
                  <a:lnTo>
                    <a:pt x="999343" y="0"/>
                  </a:lnTo>
                  <a:lnTo>
                    <a:pt x="999343" y="2379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0880" y="3448213"/>
              <a:ext cx="999490" cy="9525"/>
            </a:xfrm>
            <a:custGeom>
              <a:avLst/>
              <a:gdLst/>
              <a:ahLst/>
              <a:cxnLst/>
              <a:rect l="l" t="t" r="r" b="b"/>
              <a:pathLst>
                <a:path w="999490" h="9525">
                  <a:moveTo>
                    <a:pt x="999343" y="9517"/>
                  </a:moveTo>
                  <a:lnTo>
                    <a:pt x="0" y="9517"/>
                  </a:lnTo>
                  <a:lnTo>
                    <a:pt x="0" y="0"/>
                  </a:lnTo>
                  <a:lnTo>
                    <a:pt x="999343" y="0"/>
                  </a:lnTo>
                  <a:lnTo>
                    <a:pt x="999343" y="9517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0880" y="3457731"/>
              <a:ext cx="999490" cy="228600"/>
            </a:xfrm>
            <a:custGeom>
              <a:avLst/>
              <a:gdLst/>
              <a:ahLst/>
              <a:cxnLst/>
              <a:rect l="l" t="t" r="r" b="b"/>
              <a:pathLst>
                <a:path w="999490" h="228600">
                  <a:moveTo>
                    <a:pt x="999343" y="228421"/>
                  </a:moveTo>
                  <a:lnTo>
                    <a:pt x="0" y="228421"/>
                  </a:lnTo>
                  <a:lnTo>
                    <a:pt x="0" y="0"/>
                  </a:lnTo>
                  <a:lnTo>
                    <a:pt x="999343" y="0"/>
                  </a:lnTo>
                  <a:lnTo>
                    <a:pt x="999343" y="228421"/>
                  </a:lnTo>
                  <a:close/>
                </a:path>
              </a:pathLst>
            </a:custGeom>
            <a:solidFill>
              <a:srgbClr val="ED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15768" y="1421027"/>
            <a:ext cx="918210" cy="2256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95"/>
              </a:spcBef>
            </a:pPr>
            <a:r>
              <a:rPr sz="14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market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145"/>
              </a:lnSpc>
            </a:pPr>
            <a:r>
              <a:rPr sz="1000" spc="-235" dirty="0">
                <a:solidFill>
                  <a:srgbClr val="252423"/>
                </a:solidFill>
                <a:latin typeface="Segoe UI Symbol"/>
                <a:cs typeface="Segoe UI Symbol"/>
              </a:rPr>
              <a:t></a:t>
            </a:r>
            <a:endParaRPr sz="1000">
              <a:latin typeface="Segoe UI Symbol"/>
              <a:cs typeface="Segoe UI Symbol"/>
            </a:endParaRPr>
          </a:p>
          <a:p>
            <a:pPr marL="12700">
              <a:lnSpc>
                <a:spcPts val="163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Australia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150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Bangladesh 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India 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Indonesia 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Japan 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Newzealand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Philiphines 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South</a:t>
            </a:r>
            <a:r>
              <a:rPr sz="1400" spc="-6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Korea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764792" y="1118616"/>
            <a:ext cx="9720580" cy="3203575"/>
            <a:chOff x="1764792" y="1118616"/>
            <a:chExt cx="9720580" cy="3203575"/>
          </a:xfrm>
        </p:grpSpPr>
        <p:sp>
          <p:nvSpPr>
            <p:cNvPr id="31" name="object 31"/>
            <p:cNvSpPr/>
            <p:nvPr/>
          </p:nvSpPr>
          <p:spPr>
            <a:xfrm>
              <a:off x="1764792" y="1118616"/>
              <a:ext cx="9720580" cy="3203575"/>
            </a:xfrm>
            <a:custGeom>
              <a:avLst/>
              <a:gdLst/>
              <a:ahLst/>
              <a:cxnLst/>
              <a:rect l="l" t="t" r="r" b="b"/>
              <a:pathLst>
                <a:path w="9720580" h="3203575">
                  <a:moveTo>
                    <a:pt x="9720072" y="3203448"/>
                  </a:moveTo>
                  <a:lnTo>
                    <a:pt x="0" y="3203448"/>
                  </a:lnTo>
                  <a:lnTo>
                    <a:pt x="0" y="0"/>
                  </a:lnTo>
                  <a:lnTo>
                    <a:pt x="9720072" y="0"/>
                  </a:lnTo>
                  <a:lnTo>
                    <a:pt x="9720072" y="92971"/>
                  </a:lnTo>
                  <a:lnTo>
                    <a:pt x="376837" y="92971"/>
                  </a:lnTo>
                  <a:lnTo>
                    <a:pt x="362810" y="93314"/>
                  </a:lnTo>
                  <a:lnTo>
                    <a:pt x="321134" y="98457"/>
                  </a:lnTo>
                  <a:lnTo>
                    <a:pt x="280661" y="109654"/>
                  </a:lnTo>
                  <a:lnTo>
                    <a:pt x="242239" y="126682"/>
                  </a:lnTo>
                  <a:lnTo>
                    <a:pt x="206734" y="149169"/>
                  </a:lnTo>
                  <a:lnTo>
                    <a:pt x="174939" y="176600"/>
                  </a:lnTo>
                  <a:lnTo>
                    <a:pt x="147508" y="208395"/>
                  </a:lnTo>
                  <a:lnTo>
                    <a:pt x="125022" y="243900"/>
                  </a:lnTo>
                  <a:lnTo>
                    <a:pt x="107993" y="282322"/>
                  </a:lnTo>
                  <a:lnTo>
                    <a:pt x="96796" y="322794"/>
                  </a:lnTo>
                  <a:lnTo>
                    <a:pt x="91653" y="364470"/>
                  </a:lnTo>
                  <a:lnTo>
                    <a:pt x="91310" y="378498"/>
                  </a:lnTo>
                  <a:lnTo>
                    <a:pt x="91310" y="2691265"/>
                  </a:lnTo>
                  <a:lnTo>
                    <a:pt x="94396" y="2733143"/>
                  </a:lnTo>
                  <a:lnTo>
                    <a:pt x="103602" y="2774149"/>
                  </a:lnTo>
                  <a:lnTo>
                    <a:pt x="118729" y="2813359"/>
                  </a:lnTo>
                  <a:lnTo>
                    <a:pt x="139430" y="2849894"/>
                  </a:lnTo>
                  <a:lnTo>
                    <a:pt x="165262" y="2883001"/>
                  </a:lnTo>
                  <a:lnTo>
                    <a:pt x="195698" y="2911982"/>
                  </a:lnTo>
                  <a:lnTo>
                    <a:pt x="230060" y="2936179"/>
                  </a:lnTo>
                  <a:lnTo>
                    <a:pt x="267571" y="2955056"/>
                  </a:lnTo>
                  <a:lnTo>
                    <a:pt x="307443" y="2968231"/>
                  </a:lnTo>
                  <a:lnTo>
                    <a:pt x="348850" y="2975419"/>
                  </a:lnTo>
                  <a:lnTo>
                    <a:pt x="376837" y="2976791"/>
                  </a:lnTo>
                  <a:lnTo>
                    <a:pt x="9720072" y="2976791"/>
                  </a:lnTo>
                  <a:lnTo>
                    <a:pt x="9720072" y="3203448"/>
                  </a:lnTo>
                  <a:close/>
                </a:path>
                <a:path w="9720580" h="3203575">
                  <a:moveTo>
                    <a:pt x="9720072" y="2976791"/>
                  </a:moveTo>
                  <a:lnTo>
                    <a:pt x="9209132" y="2976791"/>
                  </a:lnTo>
                  <a:lnTo>
                    <a:pt x="9223159" y="2976448"/>
                  </a:lnTo>
                  <a:lnTo>
                    <a:pt x="9237118" y="2975419"/>
                  </a:lnTo>
                  <a:lnTo>
                    <a:pt x="9278524" y="2968231"/>
                  </a:lnTo>
                  <a:lnTo>
                    <a:pt x="9318396" y="2955056"/>
                  </a:lnTo>
                  <a:lnTo>
                    <a:pt x="9355907" y="2936179"/>
                  </a:lnTo>
                  <a:lnTo>
                    <a:pt x="9390269" y="2911982"/>
                  </a:lnTo>
                  <a:lnTo>
                    <a:pt x="9420705" y="2883001"/>
                  </a:lnTo>
                  <a:lnTo>
                    <a:pt x="9446537" y="2849894"/>
                  </a:lnTo>
                  <a:lnTo>
                    <a:pt x="9467238" y="2813359"/>
                  </a:lnTo>
                  <a:lnTo>
                    <a:pt x="9482365" y="2774149"/>
                  </a:lnTo>
                  <a:lnTo>
                    <a:pt x="9491571" y="2733143"/>
                  </a:lnTo>
                  <a:lnTo>
                    <a:pt x="9494658" y="2691265"/>
                  </a:lnTo>
                  <a:lnTo>
                    <a:pt x="9494658" y="378498"/>
                  </a:lnTo>
                  <a:lnTo>
                    <a:pt x="9491571" y="336619"/>
                  </a:lnTo>
                  <a:lnTo>
                    <a:pt x="9482365" y="295612"/>
                  </a:lnTo>
                  <a:lnTo>
                    <a:pt x="9467238" y="256403"/>
                  </a:lnTo>
                  <a:lnTo>
                    <a:pt x="9446538" y="219867"/>
                  </a:lnTo>
                  <a:lnTo>
                    <a:pt x="9420705" y="186761"/>
                  </a:lnTo>
                  <a:lnTo>
                    <a:pt x="9390269" y="157780"/>
                  </a:lnTo>
                  <a:lnTo>
                    <a:pt x="9355907" y="133583"/>
                  </a:lnTo>
                  <a:lnTo>
                    <a:pt x="9318397" y="114705"/>
                  </a:lnTo>
                  <a:lnTo>
                    <a:pt x="9278524" y="101530"/>
                  </a:lnTo>
                  <a:lnTo>
                    <a:pt x="9237118" y="94342"/>
                  </a:lnTo>
                  <a:lnTo>
                    <a:pt x="9209132" y="92971"/>
                  </a:lnTo>
                  <a:lnTo>
                    <a:pt x="9720072" y="92971"/>
                  </a:lnTo>
                  <a:lnTo>
                    <a:pt x="9720072" y="2976791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60861" y="1216346"/>
              <a:ext cx="9394190" cy="2874645"/>
            </a:xfrm>
            <a:custGeom>
              <a:avLst/>
              <a:gdLst/>
              <a:ahLst/>
              <a:cxnLst/>
              <a:rect l="l" t="t" r="r" b="b"/>
              <a:pathLst>
                <a:path w="9394190" h="2874645">
                  <a:moveTo>
                    <a:pt x="0" y="2593534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9113062" y="0"/>
                  </a:lnTo>
                  <a:lnTo>
                    <a:pt x="9154259" y="3038"/>
                  </a:lnTo>
                  <a:lnTo>
                    <a:pt x="9194564" y="12089"/>
                  </a:lnTo>
                  <a:lnTo>
                    <a:pt x="9233105" y="26956"/>
                  </a:lnTo>
                  <a:lnTo>
                    <a:pt x="9269047" y="47317"/>
                  </a:lnTo>
                  <a:lnTo>
                    <a:pt x="9301614" y="72732"/>
                  </a:lnTo>
                  <a:lnTo>
                    <a:pt x="9330098" y="102650"/>
                  </a:lnTo>
                  <a:lnTo>
                    <a:pt x="9353884" y="136424"/>
                  </a:lnTo>
                  <a:lnTo>
                    <a:pt x="9372456" y="173322"/>
                  </a:lnTo>
                  <a:lnTo>
                    <a:pt x="9385416" y="212546"/>
                  </a:lnTo>
                  <a:lnTo>
                    <a:pt x="9392478" y="253247"/>
                  </a:lnTo>
                  <a:lnTo>
                    <a:pt x="9393830" y="280767"/>
                  </a:lnTo>
                  <a:lnTo>
                    <a:pt x="9393830" y="2593534"/>
                  </a:lnTo>
                  <a:lnTo>
                    <a:pt x="9390791" y="2634731"/>
                  </a:lnTo>
                  <a:lnTo>
                    <a:pt x="9381741" y="2675036"/>
                  </a:lnTo>
                  <a:lnTo>
                    <a:pt x="9366873" y="2713578"/>
                  </a:lnTo>
                  <a:lnTo>
                    <a:pt x="9346512" y="2749520"/>
                  </a:lnTo>
                  <a:lnTo>
                    <a:pt x="9321097" y="2782086"/>
                  </a:lnTo>
                  <a:lnTo>
                    <a:pt x="9291179" y="2810571"/>
                  </a:lnTo>
                  <a:lnTo>
                    <a:pt x="9257405" y="2834357"/>
                  </a:lnTo>
                  <a:lnTo>
                    <a:pt x="9220506" y="2852930"/>
                  </a:lnTo>
                  <a:lnTo>
                    <a:pt x="9181283" y="2865888"/>
                  </a:lnTo>
                  <a:lnTo>
                    <a:pt x="9140583" y="2872950"/>
                  </a:lnTo>
                  <a:lnTo>
                    <a:pt x="9113062" y="2874302"/>
                  </a:lnTo>
                  <a:lnTo>
                    <a:pt x="280767" y="2874302"/>
                  </a:lnTo>
                  <a:lnTo>
                    <a:pt x="239570" y="2871263"/>
                  </a:lnTo>
                  <a:lnTo>
                    <a:pt x="199265" y="2862212"/>
                  </a:lnTo>
                  <a:lnTo>
                    <a:pt x="160724" y="2847345"/>
                  </a:lnTo>
                  <a:lnTo>
                    <a:pt x="124781" y="2826984"/>
                  </a:lnTo>
                  <a:lnTo>
                    <a:pt x="92215" y="2801570"/>
                  </a:lnTo>
                  <a:lnTo>
                    <a:pt x="63731" y="2771651"/>
                  </a:lnTo>
                  <a:lnTo>
                    <a:pt x="39945" y="2737878"/>
                  </a:lnTo>
                  <a:lnTo>
                    <a:pt x="21372" y="2700979"/>
                  </a:lnTo>
                  <a:lnTo>
                    <a:pt x="8414" y="2661755"/>
                  </a:lnTo>
                  <a:lnTo>
                    <a:pt x="1351" y="2621054"/>
                  </a:lnTo>
                  <a:lnTo>
                    <a:pt x="0" y="2593534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8866" y="1354350"/>
              <a:ext cx="9136856" cy="261732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60577" y="2333899"/>
              <a:ext cx="1153393" cy="135167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9526" y="3523845"/>
              <a:ext cx="242811" cy="30583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67922" y="3799198"/>
              <a:ext cx="480496" cy="7951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46453" y="3784767"/>
              <a:ext cx="93369" cy="93369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9720550" y="3797181"/>
            <a:ext cx="119634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975" spc="22" baseline="4273" dirty="0">
                <a:latin typeface="Arial MT"/>
                <a:cs typeface="Arial MT"/>
              </a:rPr>
              <a:t>©</a:t>
            </a:r>
            <a:r>
              <a:rPr sz="975" spc="15" baseline="4273" dirty="0">
                <a:latin typeface="Arial MT"/>
                <a:cs typeface="Arial MT"/>
              </a:rPr>
              <a:t> 2024 </a:t>
            </a:r>
            <a:r>
              <a:rPr sz="975" spc="-127" baseline="4273" dirty="0">
                <a:latin typeface="Arial MT"/>
                <a:cs typeface="Arial MT"/>
              </a:rPr>
              <a:t>Mi</a:t>
            </a:r>
            <a:r>
              <a:rPr sz="650" spc="-8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975" spc="-127" baseline="4273" dirty="0">
                <a:latin typeface="Arial MT"/>
                <a:cs typeface="Arial MT"/>
              </a:rPr>
              <a:t>c</a:t>
            </a:r>
            <a:r>
              <a:rPr sz="650" spc="-8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975" spc="-127" baseline="4273" dirty="0">
                <a:latin typeface="Arial MT"/>
                <a:cs typeface="Arial MT"/>
              </a:rPr>
              <a:t>r</a:t>
            </a:r>
            <a:r>
              <a:rPr sz="650" spc="-8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975" spc="-127" baseline="4273" dirty="0">
                <a:latin typeface="Arial MT"/>
                <a:cs typeface="Arial MT"/>
              </a:rPr>
              <a:t>os</a:t>
            </a:r>
            <a:r>
              <a:rPr sz="650" spc="-8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975" spc="-127" baseline="4273" dirty="0">
                <a:latin typeface="Arial MT"/>
                <a:cs typeface="Arial MT"/>
              </a:rPr>
              <a:t>of</a:t>
            </a:r>
            <a:r>
              <a:rPr sz="650" spc="-85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975" spc="-127" baseline="4273" dirty="0">
                <a:latin typeface="Arial MT"/>
                <a:cs typeface="Arial MT"/>
              </a:rPr>
              <a:t>t</a:t>
            </a:r>
            <a:r>
              <a:rPr sz="650" spc="-8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65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75" spc="-67" baseline="4273" dirty="0">
                <a:latin typeface="Arial MT"/>
                <a:cs typeface="Arial MT"/>
              </a:rPr>
              <a:t>Cor</a:t>
            </a:r>
            <a:r>
              <a:rPr sz="650" spc="-4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975" spc="-67" baseline="4273" dirty="0">
                <a:latin typeface="Arial MT"/>
                <a:cs typeface="Arial MT"/>
              </a:rPr>
              <a:t>por</a:t>
            </a:r>
            <a:r>
              <a:rPr sz="650" spc="-4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975" spc="-67" baseline="4273" dirty="0">
                <a:latin typeface="Arial MT"/>
                <a:cs typeface="Arial MT"/>
              </a:rPr>
              <a:t>at</a:t>
            </a:r>
            <a:r>
              <a:rPr sz="650" spc="-4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975" spc="-67" baseline="4273" dirty="0">
                <a:latin typeface="Arial MT"/>
                <a:cs typeface="Arial MT"/>
              </a:rPr>
              <a:t>i</a:t>
            </a:r>
            <a:r>
              <a:rPr sz="650" spc="-4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975" spc="-67" baseline="4273" dirty="0">
                <a:latin typeface="Arial MT"/>
                <a:cs typeface="Arial MT"/>
              </a:rPr>
              <a:t>on</a:t>
            </a:r>
            <a:endParaRPr sz="975" baseline="4273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04477" y="278866"/>
            <a:ext cx="11440160" cy="1065530"/>
            <a:chOff x="704477" y="278866"/>
            <a:chExt cx="11440160" cy="1065530"/>
          </a:xfrm>
        </p:grpSpPr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4477" y="278866"/>
              <a:ext cx="799474" cy="78043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08383" y="278866"/>
              <a:ext cx="856580" cy="85658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25942" y="573911"/>
              <a:ext cx="618641" cy="61864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867912" y="368808"/>
              <a:ext cx="6410325" cy="975360"/>
            </a:xfrm>
            <a:custGeom>
              <a:avLst/>
              <a:gdLst/>
              <a:ahLst/>
              <a:cxnLst/>
              <a:rect l="l" t="t" r="r" b="b"/>
              <a:pathLst>
                <a:path w="6410325" h="975360">
                  <a:moveTo>
                    <a:pt x="6409944" y="975360"/>
                  </a:moveTo>
                  <a:lnTo>
                    <a:pt x="0" y="975360"/>
                  </a:lnTo>
                  <a:lnTo>
                    <a:pt x="0" y="0"/>
                  </a:lnTo>
                  <a:lnTo>
                    <a:pt x="6409944" y="0"/>
                  </a:lnTo>
                  <a:lnTo>
                    <a:pt x="6409944" y="90892"/>
                  </a:lnTo>
                  <a:lnTo>
                    <a:pt x="348545" y="90892"/>
                  </a:lnTo>
                  <a:lnTo>
                    <a:pt x="335920" y="91200"/>
                  </a:lnTo>
                  <a:lnTo>
                    <a:pt x="286089" y="98595"/>
                  </a:lnTo>
                  <a:lnTo>
                    <a:pt x="238659" y="115569"/>
                  </a:lnTo>
                  <a:lnTo>
                    <a:pt x="195451" y="141470"/>
                  </a:lnTo>
                  <a:lnTo>
                    <a:pt x="158128" y="175303"/>
                  </a:lnTo>
                  <a:lnTo>
                    <a:pt x="128121" y="215767"/>
                  </a:lnTo>
                  <a:lnTo>
                    <a:pt x="106585" y="261308"/>
                  </a:lnTo>
                  <a:lnTo>
                    <a:pt x="94348" y="310175"/>
                  </a:lnTo>
                  <a:lnTo>
                    <a:pt x="91571" y="347866"/>
                  </a:lnTo>
                  <a:lnTo>
                    <a:pt x="91571" y="490629"/>
                  </a:lnTo>
                  <a:lnTo>
                    <a:pt x="96508" y="540762"/>
                  </a:lnTo>
                  <a:lnTo>
                    <a:pt x="111131" y="588969"/>
                  </a:lnTo>
                  <a:lnTo>
                    <a:pt x="134878" y="633396"/>
                  </a:lnTo>
                  <a:lnTo>
                    <a:pt x="166836" y="672337"/>
                  </a:lnTo>
                  <a:lnTo>
                    <a:pt x="205777" y="704295"/>
                  </a:lnTo>
                  <a:lnTo>
                    <a:pt x="250204" y="728042"/>
                  </a:lnTo>
                  <a:lnTo>
                    <a:pt x="298411" y="742666"/>
                  </a:lnTo>
                  <a:lnTo>
                    <a:pt x="348545" y="747603"/>
                  </a:lnTo>
                  <a:lnTo>
                    <a:pt x="6409944" y="747603"/>
                  </a:lnTo>
                  <a:lnTo>
                    <a:pt x="6409944" y="975360"/>
                  </a:lnTo>
                  <a:close/>
                </a:path>
                <a:path w="6410325" h="975360">
                  <a:moveTo>
                    <a:pt x="6409944" y="747603"/>
                  </a:moveTo>
                  <a:lnTo>
                    <a:pt x="5925834" y="747603"/>
                  </a:lnTo>
                  <a:lnTo>
                    <a:pt x="5938458" y="747295"/>
                  </a:lnTo>
                  <a:lnTo>
                    <a:pt x="5951022" y="746369"/>
                  </a:lnTo>
                  <a:lnTo>
                    <a:pt x="6000430" y="736541"/>
                  </a:lnTo>
                  <a:lnTo>
                    <a:pt x="6046971" y="717263"/>
                  </a:lnTo>
                  <a:lnTo>
                    <a:pt x="6088858" y="689275"/>
                  </a:lnTo>
                  <a:lnTo>
                    <a:pt x="6124479" y="653654"/>
                  </a:lnTo>
                  <a:lnTo>
                    <a:pt x="6152466" y="611767"/>
                  </a:lnTo>
                  <a:lnTo>
                    <a:pt x="6171744" y="565226"/>
                  </a:lnTo>
                  <a:lnTo>
                    <a:pt x="6181573" y="515817"/>
                  </a:lnTo>
                  <a:lnTo>
                    <a:pt x="6182808" y="490629"/>
                  </a:lnTo>
                  <a:lnTo>
                    <a:pt x="6182808" y="347866"/>
                  </a:lnTo>
                  <a:lnTo>
                    <a:pt x="6177870" y="297733"/>
                  </a:lnTo>
                  <a:lnTo>
                    <a:pt x="6163246" y="249526"/>
                  </a:lnTo>
                  <a:lnTo>
                    <a:pt x="6139499" y="205099"/>
                  </a:lnTo>
                  <a:lnTo>
                    <a:pt x="6107542" y="166158"/>
                  </a:lnTo>
                  <a:lnTo>
                    <a:pt x="6068601" y="134200"/>
                  </a:lnTo>
                  <a:lnTo>
                    <a:pt x="6024173" y="110453"/>
                  </a:lnTo>
                  <a:lnTo>
                    <a:pt x="5975967" y="95829"/>
                  </a:lnTo>
                  <a:lnTo>
                    <a:pt x="5925834" y="90892"/>
                  </a:lnTo>
                  <a:lnTo>
                    <a:pt x="6409944" y="90892"/>
                  </a:lnTo>
                  <a:lnTo>
                    <a:pt x="6409944" y="747603"/>
                  </a:lnTo>
                  <a:close/>
                </a:path>
              </a:pathLst>
            </a:custGeom>
            <a:solidFill>
              <a:srgbClr val="CCCCCC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64241" y="464459"/>
              <a:ext cx="6082030" cy="647700"/>
            </a:xfrm>
            <a:custGeom>
              <a:avLst/>
              <a:gdLst/>
              <a:ahLst/>
              <a:cxnLst/>
              <a:rect l="l" t="t" r="r" b="b"/>
              <a:pathLst>
                <a:path w="6082030" h="647700">
                  <a:moveTo>
                    <a:pt x="0" y="394978"/>
                  </a:moveTo>
                  <a:lnTo>
                    <a:pt x="0" y="252215"/>
                  </a:lnTo>
                  <a:lnTo>
                    <a:pt x="0" y="243954"/>
                  </a:lnTo>
                  <a:lnTo>
                    <a:pt x="404" y="235714"/>
                  </a:lnTo>
                  <a:lnTo>
                    <a:pt x="1214" y="227493"/>
                  </a:lnTo>
                  <a:lnTo>
                    <a:pt x="2024" y="219273"/>
                  </a:lnTo>
                  <a:lnTo>
                    <a:pt x="3234" y="211112"/>
                  </a:lnTo>
                  <a:lnTo>
                    <a:pt x="13258" y="171096"/>
                  </a:lnTo>
                  <a:lnTo>
                    <a:pt x="19198" y="155696"/>
                  </a:lnTo>
                  <a:lnTo>
                    <a:pt x="22359" y="148065"/>
                  </a:lnTo>
                  <a:lnTo>
                    <a:pt x="25887" y="140606"/>
                  </a:lnTo>
                  <a:lnTo>
                    <a:pt x="29781" y="133321"/>
                  </a:lnTo>
                  <a:lnTo>
                    <a:pt x="33675" y="126036"/>
                  </a:lnTo>
                  <a:lnTo>
                    <a:pt x="57250" y="92211"/>
                  </a:lnTo>
                  <a:lnTo>
                    <a:pt x="85826" y="62490"/>
                  </a:lnTo>
                  <a:lnTo>
                    <a:pt x="92211" y="57250"/>
                  </a:lnTo>
                  <a:lnTo>
                    <a:pt x="98596" y="52009"/>
                  </a:lnTo>
                  <a:lnTo>
                    <a:pt x="133321" y="29781"/>
                  </a:lnTo>
                  <a:lnTo>
                    <a:pt x="140606" y="25887"/>
                  </a:lnTo>
                  <a:lnTo>
                    <a:pt x="148065" y="22359"/>
                  </a:lnTo>
                  <a:lnTo>
                    <a:pt x="155696" y="19198"/>
                  </a:lnTo>
                  <a:lnTo>
                    <a:pt x="163328" y="16037"/>
                  </a:lnTo>
                  <a:lnTo>
                    <a:pt x="203010" y="4846"/>
                  </a:lnTo>
                  <a:lnTo>
                    <a:pt x="227493" y="1214"/>
                  </a:lnTo>
                  <a:lnTo>
                    <a:pt x="235714" y="404"/>
                  </a:lnTo>
                  <a:lnTo>
                    <a:pt x="243954" y="0"/>
                  </a:lnTo>
                  <a:lnTo>
                    <a:pt x="252215" y="0"/>
                  </a:lnTo>
                  <a:lnTo>
                    <a:pt x="5829504" y="0"/>
                  </a:lnTo>
                  <a:lnTo>
                    <a:pt x="5837765" y="0"/>
                  </a:lnTo>
                  <a:lnTo>
                    <a:pt x="5846005" y="404"/>
                  </a:lnTo>
                  <a:lnTo>
                    <a:pt x="5886811" y="6457"/>
                  </a:lnTo>
                  <a:lnTo>
                    <a:pt x="5902718" y="10860"/>
                  </a:lnTo>
                  <a:lnTo>
                    <a:pt x="5910623" y="13258"/>
                  </a:lnTo>
                  <a:lnTo>
                    <a:pt x="5948398" y="29781"/>
                  </a:lnTo>
                  <a:lnTo>
                    <a:pt x="5955683" y="33675"/>
                  </a:lnTo>
                  <a:lnTo>
                    <a:pt x="5962759" y="37916"/>
                  </a:lnTo>
                  <a:lnTo>
                    <a:pt x="5969628" y="42505"/>
                  </a:lnTo>
                  <a:lnTo>
                    <a:pt x="5976496" y="47095"/>
                  </a:lnTo>
                  <a:lnTo>
                    <a:pt x="6007848" y="73872"/>
                  </a:lnTo>
                  <a:lnTo>
                    <a:pt x="6024470" y="92211"/>
                  </a:lnTo>
                  <a:lnTo>
                    <a:pt x="6029710" y="98596"/>
                  </a:lnTo>
                  <a:lnTo>
                    <a:pt x="6051938" y="133321"/>
                  </a:lnTo>
                  <a:lnTo>
                    <a:pt x="6055832" y="140606"/>
                  </a:lnTo>
                  <a:lnTo>
                    <a:pt x="6059360" y="148065"/>
                  </a:lnTo>
                  <a:lnTo>
                    <a:pt x="6062521" y="155696"/>
                  </a:lnTo>
                  <a:lnTo>
                    <a:pt x="6065682" y="163328"/>
                  </a:lnTo>
                  <a:lnTo>
                    <a:pt x="6076873" y="203010"/>
                  </a:lnTo>
                  <a:lnTo>
                    <a:pt x="6078485" y="211112"/>
                  </a:lnTo>
                  <a:lnTo>
                    <a:pt x="6079696" y="219273"/>
                  </a:lnTo>
                  <a:lnTo>
                    <a:pt x="6080506" y="227493"/>
                  </a:lnTo>
                  <a:lnTo>
                    <a:pt x="6081315" y="235714"/>
                  </a:lnTo>
                  <a:lnTo>
                    <a:pt x="6081720" y="243954"/>
                  </a:lnTo>
                  <a:lnTo>
                    <a:pt x="6081720" y="252215"/>
                  </a:lnTo>
                  <a:lnTo>
                    <a:pt x="6081720" y="394978"/>
                  </a:lnTo>
                  <a:lnTo>
                    <a:pt x="6078485" y="436081"/>
                  </a:lnTo>
                  <a:lnTo>
                    <a:pt x="6076873" y="444183"/>
                  </a:lnTo>
                  <a:lnTo>
                    <a:pt x="6075262" y="452285"/>
                  </a:lnTo>
                  <a:lnTo>
                    <a:pt x="6062521" y="491497"/>
                  </a:lnTo>
                  <a:lnTo>
                    <a:pt x="6059360" y="499128"/>
                  </a:lnTo>
                  <a:lnTo>
                    <a:pt x="6055832" y="506587"/>
                  </a:lnTo>
                  <a:lnTo>
                    <a:pt x="6051938" y="513872"/>
                  </a:lnTo>
                  <a:lnTo>
                    <a:pt x="6048045" y="521157"/>
                  </a:lnTo>
                  <a:lnTo>
                    <a:pt x="6043803" y="528233"/>
                  </a:lnTo>
                  <a:lnTo>
                    <a:pt x="6039214" y="535101"/>
                  </a:lnTo>
                  <a:lnTo>
                    <a:pt x="6034624" y="541970"/>
                  </a:lnTo>
                  <a:lnTo>
                    <a:pt x="6029710" y="548597"/>
                  </a:lnTo>
                  <a:lnTo>
                    <a:pt x="6024470" y="554982"/>
                  </a:lnTo>
                  <a:lnTo>
                    <a:pt x="6019229" y="561367"/>
                  </a:lnTo>
                  <a:lnTo>
                    <a:pt x="6013689" y="567480"/>
                  </a:lnTo>
                  <a:lnTo>
                    <a:pt x="6007848" y="573321"/>
                  </a:lnTo>
                  <a:lnTo>
                    <a:pt x="6002007" y="579162"/>
                  </a:lnTo>
                  <a:lnTo>
                    <a:pt x="5969628" y="604687"/>
                  </a:lnTo>
                  <a:lnTo>
                    <a:pt x="5962759" y="609277"/>
                  </a:lnTo>
                  <a:lnTo>
                    <a:pt x="5955683" y="613518"/>
                  </a:lnTo>
                  <a:lnTo>
                    <a:pt x="5948398" y="617412"/>
                  </a:lnTo>
                  <a:lnTo>
                    <a:pt x="5941113" y="621306"/>
                  </a:lnTo>
                  <a:lnTo>
                    <a:pt x="5902718" y="636333"/>
                  </a:lnTo>
                  <a:lnTo>
                    <a:pt x="5894814" y="638731"/>
                  </a:lnTo>
                  <a:lnTo>
                    <a:pt x="5886811" y="640736"/>
                  </a:lnTo>
                  <a:lnTo>
                    <a:pt x="5878709" y="642347"/>
                  </a:lnTo>
                  <a:lnTo>
                    <a:pt x="5870607" y="643959"/>
                  </a:lnTo>
                  <a:lnTo>
                    <a:pt x="5829504" y="647194"/>
                  </a:lnTo>
                  <a:lnTo>
                    <a:pt x="252215" y="647194"/>
                  </a:lnTo>
                  <a:lnTo>
                    <a:pt x="211112" y="643959"/>
                  </a:lnTo>
                  <a:lnTo>
                    <a:pt x="203010" y="642347"/>
                  </a:lnTo>
                  <a:lnTo>
                    <a:pt x="194908" y="640736"/>
                  </a:lnTo>
                  <a:lnTo>
                    <a:pt x="186905" y="638731"/>
                  </a:lnTo>
                  <a:lnTo>
                    <a:pt x="179001" y="636333"/>
                  </a:lnTo>
                  <a:lnTo>
                    <a:pt x="171096" y="633935"/>
                  </a:lnTo>
                  <a:lnTo>
                    <a:pt x="133321" y="617412"/>
                  </a:lnTo>
                  <a:lnTo>
                    <a:pt x="112091" y="604687"/>
                  </a:lnTo>
                  <a:lnTo>
                    <a:pt x="105223" y="600098"/>
                  </a:lnTo>
                  <a:lnTo>
                    <a:pt x="73872" y="573321"/>
                  </a:lnTo>
                  <a:lnTo>
                    <a:pt x="68031" y="567480"/>
                  </a:lnTo>
                  <a:lnTo>
                    <a:pt x="42505" y="535101"/>
                  </a:lnTo>
                  <a:lnTo>
                    <a:pt x="37916" y="528233"/>
                  </a:lnTo>
                  <a:lnTo>
                    <a:pt x="33675" y="521157"/>
                  </a:lnTo>
                  <a:lnTo>
                    <a:pt x="29781" y="513872"/>
                  </a:lnTo>
                  <a:lnTo>
                    <a:pt x="25887" y="506587"/>
                  </a:lnTo>
                  <a:lnTo>
                    <a:pt x="22359" y="499128"/>
                  </a:lnTo>
                  <a:lnTo>
                    <a:pt x="19198" y="491497"/>
                  </a:lnTo>
                  <a:lnTo>
                    <a:pt x="16037" y="483865"/>
                  </a:lnTo>
                  <a:lnTo>
                    <a:pt x="4846" y="444183"/>
                  </a:lnTo>
                  <a:lnTo>
                    <a:pt x="3234" y="436081"/>
                  </a:lnTo>
                  <a:lnTo>
                    <a:pt x="2024" y="427920"/>
                  </a:lnTo>
                  <a:lnTo>
                    <a:pt x="1214" y="419700"/>
                  </a:lnTo>
                  <a:lnTo>
                    <a:pt x="404" y="411479"/>
                  </a:lnTo>
                  <a:lnTo>
                    <a:pt x="0" y="403239"/>
                  </a:lnTo>
                  <a:lnTo>
                    <a:pt x="0" y="394978"/>
                  </a:lnTo>
                  <a:close/>
                </a:path>
              </a:pathLst>
            </a:custGeom>
            <a:ln w="9517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4080028" y="551693"/>
            <a:ext cx="458914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Conversion</a:t>
            </a:r>
            <a:r>
              <a:rPr spc="-10" dirty="0"/>
              <a:t> </a:t>
            </a:r>
            <a:r>
              <a:rPr spc="-15" dirty="0"/>
              <a:t>from</a:t>
            </a:r>
            <a:r>
              <a:rPr spc="-5" dirty="0"/>
              <a:t> Output to</a:t>
            </a:r>
            <a:r>
              <a:rPr spc="-50" dirty="0"/>
              <a:t> </a:t>
            </a:r>
            <a:r>
              <a:rPr spc="-15" dirty="0"/>
              <a:t>Visuals</a:t>
            </a:r>
          </a:p>
        </p:txBody>
      </p:sp>
      <p:grpSp>
        <p:nvGrpSpPr>
          <p:cNvPr id="46" name="object 46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47" name="object 47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1218247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82475" y="0"/>
                </a:lnTo>
                <a:lnTo>
                  <a:pt x="12182475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21992" y="243840"/>
            <a:ext cx="8503920" cy="1100455"/>
            <a:chOff x="2221992" y="243840"/>
            <a:chExt cx="8503920" cy="1100455"/>
          </a:xfrm>
        </p:grpSpPr>
        <p:sp>
          <p:nvSpPr>
            <p:cNvPr id="5" name="object 5"/>
            <p:cNvSpPr/>
            <p:nvPr/>
          </p:nvSpPr>
          <p:spPr>
            <a:xfrm>
              <a:off x="2221992" y="243840"/>
              <a:ext cx="8503920" cy="1100455"/>
            </a:xfrm>
            <a:custGeom>
              <a:avLst/>
              <a:gdLst/>
              <a:ahLst/>
              <a:cxnLst/>
              <a:rect l="l" t="t" r="r" b="b"/>
              <a:pathLst>
                <a:path w="8503920" h="1100455">
                  <a:moveTo>
                    <a:pt x="8503920" y="1100328"/>
                  </a:moveTo>
                  <a:lnTo>
                    <a:pt x="0" y="1100328"/>
                  </a:lnTo>
                  <a:lnTo>
                    <a:pt x="0" y="0"/>
                  </a:lnTo>
                  <a:lnTo>
                    <a:pt x="8503920" y="0"/>
                  </a:lnTo>
                  <a:lnTo>
                    <a:pt x="8503920" y="101649"/>
                  </a:lnTo>
                  <a:lnTo>
                    <a:pt x="376480" y="101649"/>
                  </a:lnTo>
                  <a:lnTo>
                    <a:pt x="362920" y="101980"/>
                  </a:lnTo>
                  <a:lnTo>
                    <a:pt x="322633" y="106952"/>
                  </a:lnTo>
                  <a:lnTo>
                    <a:pt x="283510" y="117776"/>
                  </a:lnTo>
                  <a:lnTo>
                    <a:pt x="246368" y="134237"/>
                  </a:lnTo>
                  <a:lnTo>
                    <a:pt x="212047" y="155974"/>
                  </a:lnTo>
                  <a:lnTo>
                    <a:pt x="181311" y="182490"/>
                  </a:lnTo>
                  <a:lnTo>
                    <a:pt x="154795" y="213225"/>
                  </a:lnTo>
                  <a:lnTo>
                    <a:pt x="133058" y="247547"/>
                  </a:lnTo>
                  <a:lnTo>
                    <a:pt x="116597" y="284688"/>
                  </a:lnTo>
                  <a:lnTo>
                    <a:pt x="105774" y="323812"/>
                  </a:lnTo>
                  <a:lnTo>
                    <a:pt x="100802" y="364099"/>
                  </a:lnTo>
                  <a:lnTo>
                    <a:pt x="100470" y="377658"/>
                  </a:lnTo>
                  <a:lnTo>
                    <a:pt x="100470" y="587045"/>
                  </a:lnTo>
                  <a:lnTo>
                    <a:pt x="103453" y="627527"/>
                  </a:lnTo>
                  <a:lnTo>
                    <a:pt x="112352" y="667167"/>
                  </a:lnTo>
                  <a:lnTo>
                    <a:pt x="126975" y="705069"/>
                  </a:lnTo>
                  <a:lnTo>
                    <a:pt x="146986" y="740387"/>
                  </a:lnTo>
                  <a:lnTo>
                    <a:pt x="171958" y="772390"/>
                  </a:lnTo>
                  <a:lnTo>
                    <a:pt x="201379" y="800405"/>
                  </a:lnTo>
                  <a:lnTo>
                    <a:pt x="234595" y="823795"/>
                  </a:lnTo>
                  <a:lnTo>
                    <a:pt x="270855" y="842044"/>
                  </a:lnTo>
                  <a:lnTo>
                    <a:pt x="309398" y="854780"/>
                  </a:lnTo>
                  <a:lnTo>
                    <a:pt x="349425" y="861728"/>
                  </a:lnTo>
                  <a:lnTo>
                    <a:pt x="376480" y="863054"/>
                  </a:lnTo>
                  <a:lnTo>
                    <a:pt x="8503920" y="863054"/>
                  </a:lnTo>
                  <a:lnTo>
                    <a:pt x="8503920" y="1100328"/>
                  </a:lnTo>
                  <a:close/>
                </a:path>
                <a:path w="8503920" h="1100455">
                  <a:moveTo>
                    <a:pt x="8503920" y="863054"/>
                  </a:moveTo>
                  <a:lnTo>
                    <a:pt x="7990527" y="863054"/>
                  </a:lnTo>
                  <a:lnTo>
                    <a:pt x="8004086" y="862722"/>
                  </a:lnTo>
                  <a:lnTo>
                    <a:pt x="8017580" y="861728"/>
                  </a:lnTo>
                  <a:lnTo>
                    <a:pt x="8057607" y="854780"/>
                  </a:lnTo>
                  <a:lnTo>
                    <a:pt x="8096149" y="842044"/>
                  </a:lnTo>
                  <a:lnTo>
                    <a:pt x="8132409" y="823795"/>
                  </a:lnTo>
                  <a:lnTo>
                    <a:pt x="8165626" y="800405"/>
                  </a:lnTo>
                  <a:lnTo>
                    <a:pt x="8195047" y="772390"/>
                  </a:lnTo>
                  <a:lnTo>
                    <a:pt x="8220018" y="740387"/>
                  </a:lnTo>
                  <a:lnTo>
                    <a:pt x="8240029" y="705069"/>
                  </a:lnTo>
                  <a:lnTo>
                    <a:pt x="8254653" y="667167"/>
                  </a:lnTo>
                  <a:lnTo>
                    <a:pt x="8263552" y="627527"/>
                  </a:lnTo>
                  <a:lnTo>
                    <a:pt x="8266536" y="587045"/>
                  </a:lnTo>
                  <a:lnTo>
                    <a:pt x="8266536" y="377658"/>
                  </a:lnTo>
                  <a:lnTo>
                    <a:pt x="8263552" y="337175"/>
                  </a:lnTo>
                  <a:lnTo>
                    <a:pt x="8254653" y="297536"/>
                  </a:lnTo>
                  <a:lnTo>
                    <a:pt x="8240029" y="259633"/>
                  </a:lnTo>
                  <a:lnTo>
                    <a:pt x="8220019" y="224316"/>
                  </a:lnTo>
                  <a:lnTo>
                    <a:pt x="8195048" y="192313"/>
                  </a:lnTo>
                  <a:lnTo>
                    <a:pt x="8165626" y="164298"/>
                  </a:lnTo>
                  <a:lnTo>
                    <a:pt x="8132409" y="140907"/>
                  </a:lnTo>
                  <a:lnTo>
                    <a:pt x="8096149" y="122659"/>
                  </a:lnTo>
                  <a:lnTo>
                    <a:pt x="8057607" y="109923"/>
                  </a:lnTo>
                  <a:lnTo>
                    <a:pt x="8017580" y="102975"/>
                  </a:lnTo>
                  <a:lnTo>
                    <a:pt x="7990527" y="101649"/>
                  </a:lnTo>
                  <a:lnTo>
                    <a:pt x="8503920" y="101649"/>
                  </a:lnTo>
                  <a:lnTo>
                    <a:pt x="8503920" y="863054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17704" y="340815"/>
              <a:ext cx="8175625" cy="770890"/>
            </a:xfrm>
            <a:custGeom>
              <a:avLst/>
              <a:gdLst/>
              <a:ahLst/>
              <a:cxnLst/>
              <a:rect l="l" t="t" r="r" b="b"/>
              <a:pathLst>
                <a:path w="8175625" h="770890">
                  <a:moveTo>
                    <a:pt x="7901707" y="770753"/>
                  </a:moveTo>
                  <a:lnTo>
                    <a:pt x="273875" y="770753"/>
                  </a:lnTo>
                  <a:lnTo>
                    <a:pt x="232769" y="766704"/>
                  </a:lnTo>
                  <a:lnTo>
                    <a:pt x="192694" y="756666"/>
                  </a:lnTo>
                  <a:lnTo>
                    <a:pt x="154533" y="740859"/>
                  </a:lnTo>
                  <a:lnTo>
                    <a:pt x="119097" y="719620"/>
                  </a:lnTo>
                  <a:lnTo>
                    <a:pt x="87168" y="693416"/>
                  </a:lnTo>
                  <a:lnTo>
                    <a:pt x="59424" y="662805"/>
                  </a:lnTo>
                  <a:lnTo>
                    <a:pt x="36476" y="628461"/>
                  </a:lnTo>
                  <a:lnTo>
                    <a:pt x="18812" y="591114"/>
                  </a:lnTo>
                  <a:lnTo>
                    <a:pt x="6822" y="551588"/>
                  </a:lnTo>
                  <a:lnTo>
                    <a:pt x="760" y="510722"/>
                  </a:lnTo>
                  <a:lnTo>
                    <a:pt x="0" y="490069"/>
                  </a:lnTo>
                  <a:lnTo>
                    <a:pt x="84" y="273791"/>
                  </a:lnTo>
                  <a:lnTo>
                    <a:pt x="4133" y="232684"/>
                  </a:lnTo>
                  <a:lnTo>
                    <a:pt x="14171" y="192609"/>
                  </a:lnTo>
                  <a:lnTo>
                    <a:pt x="29978" y="154448"/>
                  </a:lnTo>
                  <a:lnTo>
                    <a:pt x="51217" y="119013"/>
                  </a:lnTo>
                  <a:lnTo>
                    <a:pt x="77421" y="87083"/>
                  </a:lnTo>
                  <a:lnTo>
                    <a:pt x="108032" y="59339"/>
                  </a:lnTo>
                  <a:lnTo>
                    <a:pt x="142376" y="36391"/>
                  </a:lnTo>
                  <a:lnTo>
                    <a:pt x="179722" y="18728"/>
                  </a:lnTo>
                  <a:lnTo>
                    <a:pt x="219249" y="6737"/>
                  </a:lnTo>
                  <a:lnTo>
                    <a:pt x="260115" y="675"/>
                  </a:lnTo>
                  <a:lnTo>
                    <a:pt x="273875" y="0"/>
                  </a:lnTo>
                  <a:lnTo>
                    <a:pt x="7901707" y="0"/>
                  </a:lnTo>
                  <a:lnTo>
                    <a:pt x="7942813" y="4048"/>
                  </a:lnTo>
                  <a:lnTo>
                    <a:pt x="7982888" y="14086"/>
                  </a:lnTo>
                  <a:lnTo>
                    <a:pt x="8021049" y="29893"/>
                  </a:lnTo>
                  <a:lnTo>
                    <a:pt x="8056484" y="51132"/>
                  </a:lnTo>
                  <a:lnTo>
                    <a:pt x="8088414" y="77336"/>
                  </a:lnTo>
                  <a:lnTo>
                    <a:pt x="8116158" y="107947"/>
                  </a:lnTo>
                  <a:lnTo>
                    <a:pt x="8139106" y="142291"/>
                  </a:lnTo>
                  <a:lnTo>
                    <a:pt x="8156769" y="179638"/>
                  </a:lnTo>
                  <a:lnTo>
                    <a:pt x="8168760" y="219164"/>
                  </a:lnTo>
                  <a:lnTo>
                    <a:pt x="8174822" y="260030"/>
                  </a:lnTo>
                  <a:lnTo>
                    <a:pt x="8175498" y="496962"/>
                  </a:lnTo>
                  <a:lnTo>
                    <a:pt x="8174822" y="510722"/>
                  </a:lnTo>
                  <a:lnTo>
                    <a:pt x="8168760" y="551588"/>
                  </a:lnTo>
                  <a:lnTo>
                    <a:pt x="8156770" y="591114"/>
                  </a:lnTo>
                  <a:lnTo>
                    <a:pt x="8139106" y="628461"/>
                  </a:lnTo>
                  <a:lnTo>
                    <a:pt x="8116158" y="662805"/>
                  </a:lnTo>
                  <a:lnTo>
                    <a:pt x="8088414" y="693416"/>
                  </a:lnTo>
                  <a:lnTo>
                    <a:pt x="8056484" y="719620"/>
                  </a:lnTo>
                  <a:lnTo>
                    <a:pt x="8021049" y="740859"/>
                  </a:lnTo>
                  <a:lnTo>
                    <a:pt x="7982888" y="756666"/>
                  </a:lnTo>
                  <a:lnTo>
                    <a:pt x="7942813" y="766704"/>
                  </a:lnTo>
                  <a:lnTo>
                    <a:pt x="7901707" y="770753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7704" y="340730"/>
              <a:ext cx="8175625" cy="771525"/>
            </a:xfrm>
            <a:custGeom>
              <a:avLst/>
              <a:gdLst/>
              <a:ahLst/>
              <a:cxnLst/>
              <a:rect l="l" t="t" r="r" b="b"/>
              <a:pathLst>
                <a:path w="8175625" h="771525">
                  <a:moveTo>
                    <a:pt x="0" y="490154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7894815" y="0"/>
                  </a:lnTo>
                  <a:lnTo>
                    <a:pt x="7936012" y="3038"/>
                  </a:lnTo>
                  <a:lnTo>
                    <a:pt x="7976316" y="12089"/>
                  </a:lnTo>
                  <a:lnTo>
                    <a:pt x="8014858" y="26956"/>
                  </a:lnTo>
                  <a:lnTo>
                    <a:pt x="8050799" y="47317"/>
                  </a:lnTo>
                  <a:lnTo>
                    <a:pt x="8083367" y="72732"/>
                  </a:lnTo>
                  <a:lnTo>
                    <a:pt x="8111851" y="102650"/>
                  </a:lnTo>
                  <a:lnTo>
                    <a:pt x="8135637" y="136424"/>
                  </a:lnTo>
                  <a:lnTo>
                    <a:pt x="8154209" y="173322"/>
                  </a:lnTo>
                  <a:lnTo>
                    <a:pt x="8167168" y="212546"/>
                  </a:lnTo>
                  <a:lnTo>
                    <a:pt x="8174231" y="253247"/>
                  </a:lnTo>
                  <a:lnTo>
                    <a:pt x="8175583" y="280767"/>
                  </a:lnTo>
                  <a:lnTo>
                    <a:pt x="8175583" y="490154"/>
                  </a:lnTo>
                  <a:lnTo>
                    <a:pt x="8172544" y="531351"/>
                  </a:lnTo>
                  <a:lnTo>
                    <a:pt x="8163492" y="571656"/>
                  </a:lnTo>
                  <a:lnTo>
                    <a:pt x="8148626" y="610198"/>
                  </a:lnTo>
                  <a:lnTo>
                    <a:pt x="8128264" y="646140"/>
                  </a:lnTo>
                  <a:lnTo>
                    <a:pt x="8102850" y="678706"/>
                  </a:lnTo>
                  <a:lnTo>
                    <a:pt x="8072932" y="707190"/>
                  </a:lnTo>
                  <a:lnTo>
                    <a:pt x="8039158" y="730977"/>
                  </a:lnTo>
                  <a:lnTo>
                    <a:pt x="8002259" y="749549"/>
                  </a:lnTo>
                  <a:lnTo>
                    <a:pt x="7963035" y="762508"/>
                  </a:lnTo>
                  <a:lnTo>
                    <a:pt x="7922335" y="769570"/>
                  </a:lnTo>
                  <a:lnTo>
                    <a:pt x="7894815" y="770922"/>
                  </a:lnTo>
                  <a:lnTo>
                    <a:pt x="280767" y="770922"/>
                  </a:lnTo>
                  <a:lnTo>
                    <a:pt x="239570" y="767883"/>
                  </a:lnTo>
                  <a:lnTo>
                    <a:pt x="199265" y="758832"/>
                  </a:lnTo>
                  <a:lnTo>
                    <a:pt x="160724" y="743965"/>
                  </a:lnTo>
                  <a:lnTo>
                    <a:pt x="124781" y="723604"/>
                  </a:lnTo>
                  <a:lnTo>
                    <a:pt x="92215" y="698189"/>
                  </a:lnTo>
                  <a:lnTo>
                    <a:pt x="63731" y="668271"/>
                  </a:lnTo>
                  <a:lnTo>
                    <a:pt x="39945" y="634497"/>
                  </a:lnTo>
                  <a:lnTo>
                    <a:pt x="21372" y="597599"/>
                  </a:lnTo>
                  <a:lnTo>
                    <a:pt x="8414" y="558375"/>
                  </a:lnTo>
                  <a:lnTo>
                    <a:pt x="1351" y="517674"/>
                  </a:lnTo>
                  <a:lnTo>
                    <a:pt x="0" y="490154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91375" y="437482"/>
            <a:ext cx="71234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FFFFFF"/>
                </a:solidFill>
              </a:rPr>
              <a:t>Percentage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of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unique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product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increase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in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2021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vs.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2020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774192" y="1728216"/>
            <a:ext cx="5782310" cy="4364990"/>
            <a:chOff x="774192" y="1728216"/>
            <a:chExt cx="5782310" cy="4364990"/>
          </a:xfrm>
        </p:grpSpPr>
        <p:sp>
          <p:nvSpPr>
            <p:cNvPr id="10" name="object 10"/>
            <p:cNvSpPr/>
            <p:nvPr/>
          </p:nvSpPr>
          <p:spPr>
            <a:xfrm>
              <a:off x="774192" y="1728216"/>
              <a:ext cx="5782310" cy="4364990"/>
            </a:xfrm>
            <a:custGeom>
              <a:avLst/>
              <a:gdLst/>
              <a:ahLst/>
              <a:cxnLst/>
              <a:rect l="l" t="t" r="r" b="b"/>
              <a:pathLst>
                <a:path w="5782309" h="4364990">
                  <a:moveTo>
                    <a:pt x="5782056" y="4364736"/>
                  </a:moveTo>
                  <a:lnTo>
                    <a:pt x="0" y="4364736"/>
                  </a:lnTo>
                  <a:lnTo>
                    <a:pt x="0" y="0"/>
                  </a:lnTo>
                  <a:lnTo>
                    <a:pt x="5782056" y="0"/>
                  </a:lnTo>
                  <a:lnTo>
                    <a:pt x="5782056" y="92495"/>
                  </a:lnTo>
                  <a:lnTo>
                    <a:pt x="377611" y="92495"/>
                  </a:lnTo>
                  <a:lnTo>
                    <a:pt x="363584" y="92838"/>
                  </a:lnTo>
                  <a:lnTo>
                    <a:pt x="321907" y="97981"/>
                  </a:lnTo>
                  <a:lnTo>
                    <a:pt x="281435" y="109178"/>
                  </a:lnTo>
                  <a:lnTo>
                    <a:pt x="243013" y="126206"/>
                  </a:lnTo>
                  <a:lnTo>
                    <a:pt x="207508" y="148692"/>
                  </a:lnTo>
                  <a:lnTo>
                    <a:pt x="175713" y="176123"/>
                  </a:lnTo>
                  <a:lnTo>
                    <a:pt x="148282" y="207918"/>
                  </a:lnTo>
                  <a:lnTo>
                    <a:pt x="125796" y="243423"/>
                  </a:lnTo>
                  <a:lnTo>
                    <a:pt x="108767" y="281845"/>
                  </a:lnTo>
                  <a:lnTo>
                    <a:pt x="97570" y="322318"/>
                  </a:lnTo>
                  <a:lnTo>
                    <a:pt x="92427" y="363994"/>
                  </a:lnTo>
                  <a:lnTo>
                    <a:pt x="92084" y="378021"/>
                  </a:lnTo>
                  <a:lnTo>
                    <a:pt x="92084" y="3851931"/>
                  </a:lnTo>
                  <a:lnTo>
                    <a:pt x="95170" y="3893809"/>
                  </a:lnTo>
                  <a:lnTo>
                    <a:pt x="104375" y="3934815"/>
                  </a:lnTo>
                  <a:lnTo>
                    <a:pt x="119503" y="3974024"/>
                  </a:lnTo>
                  <a:lnTo>
                    <a:pt x="140204" y="4010560"/>
                  </a:lnTo>
                  <a:lnTo>
                    <a:pt x="166037" y="4043667"/>
                  </a:lnTo>
                  <a:lnTo>
                    <a:pt x="196472" y="4072647"/>
                  </a:lnTo>
                  <a:lnTo>
                    <a:pt x="230834" y="4096844"/>
                  </a:lnTo>
                  <a:lnTo>
                    <a:pt x="268344" y="4115721"/>
                  </a:lnTo>
                  <a:lnTo>
                    <a:pt x="308218" y="4128898"/>
                  </a:lnTo>
                  <a:lnTo>
                    <a:pt x="349626" y="4136086"/>
                  </a:lnTo>
                  <a:lnTo>
                    <a:pt x="377611" y="4137457"/>
                  </a:lnTo>
                  <a:lnTo>
                    <a:pt x="5782056" y="4137457"/>
                  </a:lnTo>
                  <a:lnTo>
                    <a:pt x="5782056" y="4364736"/>
                  </a:lnTo>
                  <a:close/>
                </a:path>
                <a:path w="5782309" h="4364990">
                  <a:moveTo>
                    <a:pt x="5782056" y="4137457"/>
                  </a:moveTo>
                  <a:lnTo>
                    <a:pt x="5269636" y="4137457"/>
                  </a:lnTo>
                  <a:lnTo>
                    <a:pt x="5283664" y="4137114"/>
                  </a:lnTo>
                  <a:lnTo>
                    <a:pt x="5297625" y="4136085"/>
                  </a:lnTo>
                  <a:lnTo>
                    <a:pt x="5339031" y="4128897"/>
                  </a:lnTo>
                  <a:lnTo>
                    <a:pt x="5378902" y="4115721"/>
                  </a:lnTo>
                  <a:lnTo>
                    <a:pt x="5416412" y="4096844"/>
                  </a:lnTo>
                  <a:lnTo>
                    <a:pt x="5450774" y="4072647"/>
                  </a:lnTo>
                  <a:lnTo>
                    <a:pt x="5481210" y="4043667"/>
                  </a:lnTo>
                  <a:lnTo>
                    <a:pt x="5507042" y="4010560"/>
                  </a:lnTo>
                  <a:lnTo>
                    <a:pt x="5527743" y="3974024"/>
                  </a:lnTo>
                  <a:lnTo>
                    <a:pt x="5542871" y="3934815"/>
                  </a:lnTo>
                  <a:lnTo>
                    <a:pt x="5552076" y="3893809"/>
                  </a:lnTo>
                  <a:lnTo>
                    <a:pt x="5555163" y="3851931"/>
                  </a:lnTo>
                  <a:lnTo>
                    <a:pt x="5555163" y="378021"/>
                  </a:lnTo>
                  <a:lnTo>
                    <a:pt x="5552076" y="336142"/>
                  </a:lnTo>
                  <a:lnTo>
                    <a:pt x="5542871" y="295136"/>
                  </a:lnTo>
                  <a:lnTo>
                    <a:pt x="5527743" y="255927"/>
                  </a:lnTo>
                  <a:lnTo>
                    <a:pt x="5507042" y="219391"/>
                  </a:lnTo>
                  <a:lnTo>
                    <a:pt x="5481210" y="186284"/>
                  </a:lnTo>
                  <a:lnTo>
                    <a:pt x="5450774" y="157303"/>
                  </a:lnTo>
                  <a:lnTo>
                    <a:pt x="5416412" y="133106"/>
                  </a:lnTo>
                  <a:lnTo>
                    <a:pt x="5378902" y="114229"/>
                  </a:lnTo>
                  <a:lnTo>
                    <a:pt x="5339030" y="101054"/>
                  </a:lnTo>
                  <a:lnTo>
                    <a:pt x="5297623" y="93866"/>
                  </a:lnTo>
                  <a:lnTo>
                    <a:pt x="5269636" y="92495"/>
                  </a:lnTo>
                  <a:lnTo>
                    <a:pt x="5782056" y="92495"/>
                  </a:lnTo>
                  <a:lnTo>
                    <a:pt x="5782056" y="4137457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1035" y="1825470"/>
              <a:ext cx="5454015" cy="4036060"/>
            </a:xfrm>
            <a:custGeom>
              <a:avLst/>
              <a:gdLst/>
              <a:ahLst/>
              <a:cxnLst/>
              <a:rect l="l" t="t" r="r" b="b"/>
              <a:pathLst>
                <a:path w="5454015" h="4036060">
                  <a:moveTo>
                    <a:pt x="0" y="3754676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5172793" y="0"/>
                  </a:lnTo>
                  <a:lnTo>
                    <a:pt x="5213990" y="3038"/>
                  </a:lnTo>
                  <a:lnTo>
                    <a:pt x="5254295" y="12089"/>
                  </a:lnTo>
                  <a:lnTo>
                    <a:pt x="5292836" y="26956"/>
                  </a:lnTo>
                  <a:lnTo>
                    <a:pt x="5328779" y="47317"/>
                  </a:lnTo>
                  <a:lnTo>
                    <a:pt x="5361345" y="72732"/>
                  </a:lnTo>
                  <a:lnTo>
                    <a:pt x="5389829" y="102650"/>
                  </a:lnTo>
                  <a:lnTo>
                    <a:pt x="5413615" y="136424"/>
                  </a:lnTo>
                  <a:lnTo>
                    <a:pt x="5432187" y="173322"/>
                  </a:lnTo>
                  <a:lnTo>
                    <a:pt x="5445146" y="212546"/>
                  </a:lnTo>
                  <a:lnTo>
                    <a:pt x="5452210" y="253247"/>
                  </a:lnTo>
                  <a:lnTo>
                    <a:pt x="5453561" y="280767"/>
                  </a:lnTo>
                  <a:lnTo>
                    <a:pt x="5453561" y="3754676"/>
                  </a:lnTo>
                  <a:lnTo>
                    <a:pt x="5450522" y="3795873"/>
                  </a:lnTo>
                  <a:lnTo>
                    <a:pt x="5441470" y="3836178"/>
                  </a:lnTo>
                  <a:lnTo>
                    <a:pt x="5426603" y="3874720"/>
                  </a:lnTo>
                  <a:lnTo>
                    <a:pt x="5406242" y="3910662"/>
                  </a:lnTo>
                  <a:lnTo>
                    <a:pt x="5380828" y="3943229"/>
                  </a:lnTo>
                  <a:lnTo>
                    <a:pt x="5350910" y="3971713"/>
                  </a:lnTo>
                  <a:lnTo>
                    <a:pt x="5317136" y="3995499"/>
                  </a:lnTo>
                  <a:lnTo>
                    <a:pt x="5280238" y="4014072"/>
                  </a:lnTo>
                  <a:lnTo>
                    <a:pt x="5241014" y="4027030"/>
                  </a:lnTo>
                  <a:lnTo>
                    <a:pt x="5200313" y="4034092"/>
                  </a:lnTo>
                  <a:lnTo>
                    <a:pt x="5172793" y="4035444"/>
                  </a:lnTo>
                  <a:lnTo>
                    <a:pt x="280767" y="4035444"/>
                  </a:lnTo>
                  <a:lnTo>
                    <a:pt x="239570" y="4032406"/>
                  </a:lnTo>
                  <a:lnTo>
                    <a:pt x="199265" y="4023355"/>
                  </a:lnTo>
                  <a:lnTo>
                    <a:pt x="160724" y="4008488"/>
                  </a:lnTo>
                  <a:lnTo>
                    <a:pt x="124781" y="3988126"/>
                  </a:lnTo>
                  <a:lnTo>
                    <a:pt x="92215" y="3962712"/>
                  </a:lnTo>
                  <a:lnTo>
                    <a:pt x="63731" y="3932794"/>
                  </a:lnTo>
                  <a:lnTo>
                    <a:pt x="39945" y="3899020"/>
                  </a:lnTo>
                  <a:lnTo>
                    <a:pt x="21372" y="3862121"/>
                  </a:lnTo>
                  <a:lnTo>
                    <a:pt x="8414" y="3822897"/>
                  </a:lnTo>
                  <a:lnTo>
                    <a:pt x="1351" y="3782197"/>
                  </a:lnTo>
                  <a:lnTo>
                    <a:pt x="0" y="3754676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09039" y="1934975"/>
            <a:ext cx="5022215" cy="275145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77165" marR="2760980" indent="-177800">
              <a:lnSpc>
                <a:spcPts val="1650"/>
              </a:lnSpc>
              <a:spcBef>
                <a:spcPts val="17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with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unique_product_count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as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(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select</a:t>
            </a:r>
            <a:r>
              <a:rPr sz="1400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count(distinct</a:t>
            </a:r>
            <a:endParaRPr sz="1400">
              <a:latin typeface="Times New Roman"/>
              <a:cs typeface="Times New Roman"/>
            </a:endParaRPr>
          </a:p>
          <a:p>
            <a:pPr marL="177165">
              <a:lnSpc>
                <a:spcPts val="158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case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when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fiscal_year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=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2020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then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product_code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end)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ts val="165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unique_product_2020,</a:t>
            </a:r>
            <a:endParaRPr sz="1400">
              <a:latin typeface="Times New Roman"/>
              <a:cs typeface="Times New Roman"/>
            </a:endParaRPr>
          </a:p>
          <a:p>
            <a:pPr indent="177165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count(distinct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case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when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fiscal_year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=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2021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then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product_code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end)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as</a:t>
            </a:r>
            <a:r>
              <a:rPr sz="1400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unique_product_2021</a:t>
            </a:r>
            <a:endParaRPr sz="1400">
              <a:latin typeface="Times New Roman"/>
              <a:cs typeface="Times New Roman"/>
            </a:endParaRPr>
          </a:p>
          <a:p>
            <a:pPr marL="177165">
              <a:lnSpc>
                <a:spcPts val="158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from</a:t>
            </a:r>
            <a:r>
              <a:rPr sz="1400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fact_sales_monthly</a:t>
            </a:r>
            <a:endParaRPr sz="1400">
              <a:latin typeface="Times New Roman"/>
              <a:cs typeface="Times New Roman"/>
            </a:endParaRPr>
          </a:p>
          <a:p>
            <a:pPr marL="177165">
              <a:lnSpc>
                <a:spcPts val="165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R="27432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select unique_product_2020, 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unique_product_2021,concat(round(((unique_product_2021- 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unique_product_2020)*1.0</a:t>
            </a:r>
            <a:r>
              <a:rPr sz="1400" spc="4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/</a:t>
            </a:r>
            <a:r>
              <a:rPr sz="1400" spc="4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unique_product_2020)*100,2),'%')</a:t>
            </a:r>
            <a:r>
              <a:rPr sz="1400" spc="4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as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percentage_change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ts val="1595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from unique_product_count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477" y="278866"/>
            <a:ext cx="799474" cy="7804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11731" y="6179752"/>
            <a:ext cx="856580" cy="85658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6473952" y="228600"/>
            <a:ext cx="5946775" cy="6858000"/>
            <a:chOff x="6473952" y="228600"/>
            <a:chExt cx="5946775" cy="6858000"/>
          </a:xfrm>
        </p:grpSpPr>
        <p:sp>
          <p:nvSpPr>
            <p:cNvPr id="16" name="object 16"/>
            <p:cNvSpPr/>
            <p:nvPr/>
          </p:nvSpPr>
          <p:spPr>
            <a:xfrm>
              <a:off x="6473952" y="2548128"/>
              <a:ext cx="5916295" cy="2734310"/>
            </a:xfrm>
            <a:custGeom>
              <a:avLst/>
              <a:gdLst/>
              <a:ahLst/>
              <a:cxnLst/>
              <a:rect l="l" t="t" r="r" b="b"/>
              <a:pathLst>
                <a:path w="5916295" h="2734310">
                  <a:moveTo>
                    <a:pt x="5916168" y="2734056"/>
                  </a:moveTo>
                  <a:lnTo>
                    <a:pt x="0" y="2734056"/>
                  </a:lnTo>
                  <a:lnTo>
                    <a:pt x="0" y="0"/>
                  </a:lnTo>
                  <a:lnTo>
                    <a:pt x="5916168" y="0"/>
                  </a:lnTo>
                  <a:lnTo>
                    <a:pt x="5916168" y="91093"/>
                  </a:lnTo>
                  <a:lnTo>
                    <a:pt x="378869" y="91093"/>
                  </a:lnTo>
                  <a:lnTo>
                    <a:pt x="364841" y="91436"/>
                  </a:lnTo>
                  <a:lnTo>
                    <a:pt x="323165" y="96579"/>
                  </a:lnTo>
                  <a:lnTo>
                    <a:pt x="282693" y="107776"/>
                  </a:lnTo>
                  <a:lnTo>
                    <a:pt x="244270" y="124804"/>
                  </a:lnTo>
                  <a:lnTo>
                    <a:pt x="208765" y="147290"/>
                  </a:lnTo>
                  <a:lnTo>
                    <a:pt x="176971" y="174721"/>
                  </a:lnTo>
                  <a:lnTo>
                    <a:pt x="149539" y="206516"/>
                  </a:lnTo>
                  <a:lnTo>
                    <a:pt x="127053" y="242021"/>
                  </a:lnTo>
                  <a:lnTo>
                    <a:pt x="110024" y="280443"/>
                  </a:lnTo>
                  <a:lnTo>
                    <a:pt x="98828" y="320916"/>
                  </a:lnTo>
                  <a:lnTo>
                    <a:pt x="93684" y="362592"/>
                  </a:lnTo>
                  <a:lnTo>
                    <a:pt x="93342" y="376619"/>
                  </a:lnTo>
                  <a:lnTo>
                    <a:pt x="93342" y="2223026"/>
                  </a:lnTo>
                  <a:lnTo>
                    <a:pt x="96427" y="2264905"/>
                  </a:lnTo>
                  <a:lnTo>
                    <a:pt x="105633" y="2305910"/>
                  </a:lnTo>
                  <a:lnTo>
                    <a:pt x="120760" y="2345120"/>
                  </a:lnTo>
                  <a:lnTo>
                    <a:pt x="141461" y="2381655"/>
                  </a:lnTo>
                  <a:lnTo>
                    <a:pt x="167294" y="2414762"/>
                  </a:lnTo>
                  <a:lnTo>
                    <a:pt x="197729" y="2443743"/>
                  </a:lnTo>
                  <a:lnTo>
                    <a:pt x="232091" y="2467940"/>
                  </a:lnTo>
                  <a:lnTo>
                    <a:pt x="269602" y="2486817"/>
                  </a:lnTo>
                  <a:lnTo>
                    <a:pt x="309474" y="2499993"/>
                  </a:lnTo>
                  <a:lnTo>
                    <a:pt x="350884" y="2507181"/>
                  </a:lnTo>
                  <a:lnTo>
                    <a:pt x="378869" y="2508553"/>
                  </a:lnTo>
                  <a:lnTo>
                    <a:pt x="5916168" y="2508553"/>
                  </a:lnTo>
                  <a:lnTo>
                    <a:pt x="5916168" y="2734056"/>
                  </a:lnTo>
                  <a:close/>
                </a:path>
                <a:path w="5916295" h="2734310">
                  <a:moveTo>
                    <a:pt x="5916168" y="2508553"/>
                  </a:moveTo>
                  <a:lnTo>
                    <a:pt x="5404140" y="2508553"/>
                  </a:lnTo>
                  <a:lnTo>
                    <a:pt x="5418168" y="2508209"/>
                  </a:lnTo>
                  <a:lnTo>
                    <a:pt x="5432128" y="2507181"/>
                  </a:lnTo>
                  <a:lnTo>
                    <a:pt x="5473534" y="2499992"/>
                  </a:lnTo>
                  <a:lnTo>
                    <a:pt x="5513406" y="2486817"/>
                  </a:lnTo>
                  <a:lnTo>
                    <a:pt x="5550916" y="2467940"/>
                  </a:lnTo>
                  <a:lnTo>
                    <a:pt x="5585278" y="2443743"/>
                  </a:lnTo>
                  <a:lnTo>
                    <a:pt x="5615714" y="2414762"/>
                  </a:lnTo>
                  <a:lnTo>
                    <a:pt x="5641547" y="2381655"/>
                  </a:lnTo>
                  <a:lnTo>
                    <a:pt x="5662246" y="2345120"/>
                  </a:lnTo>
                  <a:lnTo>
                    <a:pt x="5677374" y="2305910"/>
                  </a:lnTo>
                  <a:lnTo>
                    <a:pt x="5686579" y="2264905"/>
                  </a:lnTo>
                  <a:lnTo>
                    <a:pt x="5689667" y="2223026"/>
                  </a:lnTo>
                  <a:lnTo>
                    <a:pt x="5689667" y="376619"/>
                  </a:lnTo>
                  <a:lnTo>
                    <a:pt x="5686579" y="334740"/>
                  </a:lnTo>
                  <a:lnTo>
                    <a:pt x="5677374" y="293734"/>
                  </a:lnTo>
                  <a:lnTo>
                    <a:pt x="5662246" y="254525"/>
                  </a:lnTo>
                  <a:lnTo>
                    <a:pt x="5641545" y="217989"/>
                  </a:lnTo>
                  <a:lnTo>
                    <a:pt x="5615713" y="184882"/>
                  </a:lnTo>
                  <a:lnTo>
                    <a:pt x="5585277" y="155901"/>
                  </a:lnTo>
                  <a:lnTo>
                    <a:pt x="5550915" y="131704"/>
                  </a:lnTo>
                  <a:lnTo>
                    <a:pt x="5513405" y="112827"/>
                  </a:lnTo>
                  <a:lnTo>
                    <a:pt x="5473533" y="99652"/>
                  </a:lnTo>
                  <a:lnTo>
                    <a:pt x="5432127" y="92464"/>
                  </a:lnTo>
                  <a:lnTo>
                    <a:pt x="5404140" y="91093"/>
                  </a:lnTo>
                  <a:lnTo>
                    <a:pt x="5916168" y="91093"/>
                  </a:lnTo>
                  <a:lnTo>
                    <a:pt x="5916168" y="2508553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72053" y="2643980"/>
              <a:ext cx="5587365" cy="2408555"/>
            </a:xfrm>
            <a:custGeom>
              <a:avLst/>
              <a:gdLst/>
              <a:ahLst/>
              <a:cxnLst/>
              <a:rect l="l" t="t" r="r" b="b"/>
              <a:pathLst>
                <a:path w="5587365" h="2408554">
                  <a:moveTo>
                    <a:pt x="0" y="2127174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5306039" y="0"/>
                  </a:lnTo>
                  <a:lnTo>
                    <a:pt x="5347236" y="3038"/>
                  </a:lnTo>
                  <a:lnTo>
                    <a:pt x="5387541" y="12089"/>
                  </a:lnTo>
                  <a:lnTo>
                    <a:pt x="5426082" y="26956"/>
                  </a:lnTo>
                  <a:lnTo>
                    <a:pt x="5462024" y="47317"/>
                  </a:lnTo>
                  <a:lnTo>
                    <a:pt x="5494591" y="72732"/>
                  </a:lnTo>
                  <a:lnTo>
                    <a:pt x="5523075" y="102650"/>
                  </a:lnTo>
                  <a:lnTo>
                    <a:pt x="5546861" y="136424"/>
                  </a:lnTo>
                  <a:lnTo>
                    <a:pt x="5565433" y="173322"/>
                  </a:lnTo>
                  <a:lnTo>
                    <a:pt x="5578392" y="212546"/>
                  </a:lnTo>
                  <a:lnTo>
                    <a:pt x="5585454" y="253247"/>
                  </a:lnTo>
                  <a:lnTo>
                    <a:pt x="5586807" y="280767"/>
                  </a:lnTo>
                  <a:lnTo>
                    <a:pt x="5586807" y="2127174"/>
                  </a:lnTo>
                  <a:lnTo>
                    <a:pt x="5583767" y="2168371"/>
                  </a:lnTo>
                  <a:lnTo>
                    <a:pt x="5574716" y="2208677"/>
                  </a:lnTo>
                  <a:lnTo>
                    <a:pt x="5559849" y="2247218"/>
                  </a:lnTo>
                  <a:lnTo>
                    <a:pt x="5539488" y="2283160"/>
                  </a:lnTo>
                  <a:lnTo>
                    <a:pt x="5514074" y="2315726"/>
                  </a:lnTo>
                  <a:lnTo>
                    <a:pt x="5484156" y="2344210"/>
                  </a:lnTo>
                  <a:lnTo>
                    <a:pt x="5450382" y="2367997"/>
                  </a:lnTo>
                  <a:lnTo>
                    <a:pt x="5413483" y="2386570"/>
                  </a:lnTo>
                  <a:lnTo>
                    <a:pt x="5374260" y="2399528"/>
                  </a:lnTo>
                  <a:lnTo>
                    <a:pt x="5333558" y="2406590"/>
                  </a:lnTo>
                  <a:lnTo>
                    <a:pt x="5306039" y="2407942"/>
                  </a:lnTo>
                  <a:lnTo>
                    <a:pt x="280767" y="2407942"/>
                  </a:lnTo>
                  <a:lnTo>
                    <a:pt x="239570" y="2404903"/>
                  </a:lnTo>
                  <a:lnTo>
                    <a:pt x="199265" y="2395852"/>
                  </a:lnTo>
                  <a:lnTo>
                    <a:pt x="160724" y="2380985"/>
                  </a:lnTo>
                  <a:lnTo>
                    <a:pt x="124781" y="2360624"/>
                  </a:lnTo>
                  <a:lnTo>
                    <a:pt x="92215" y="2335209"/>
                  </a:lnTo>
                  <a:lnTo>
                    <a:pt x="63731" y="2305291"/>
                  </a:lnTo>
                  <a:lnTo>
                    <a:pt x="39945" y="2271518"/>
                  </a:lnTo>
                  <a:lnTo>
                    <a:pt x="21372" y="2234619"/>
                  </a:lnTo>
                  <a:lnTo>
                    <a:pt x="8414" y="2195395"/>
                  </a:lnTo>
                  <a:lnTo>
                    <a:pt x="1351" y="2154694"/>
                  </a:lnTo>
                  <a:lnTo>
                    <a:pt x="0" y="2127174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0057" y="3400625"/>
              <a:ext cx="5329833" cy="91368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1218247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82475" y="0"/>
                </a:lnTo>
                <a:lnTo>
                  <a:pt x="12182475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26136" y="1243584"/>
            <a:ext cx="12018645" cy="5840730"/>
            <a:chOff x="326136" y="1243584"/>
            <a:chExt cx="12018645" cy="5840730"/>
          </a:xfrm>
        </p:grpSpPr>
        <p:sp>
          <p:nvSpPr>
            <p:cNvPr id="5" name="object 5"/>
            <p:cNvSpPr/>
            <p:nvPr/>
          </p:nvSpPr>
          <p:spPr>
            <a:xfrm>
              <a:off x="1039368" y="1584960"/>
              <a:ext cx="5516880" cy="1746885"/>
            </a:xfrm>
            <a:custGeom>
              <a:avLst/>
              <a:gdLst/>
              <a:ahLst/>
              <a:cxnLst/>
              <a:rect l="l" t="t" r="r" b="b"/>
              <a:pathLst>
                <a:path w="5516880" h="1746885">
                  <a:moveTo>
                    <a:pt x="5516880" y="1746504"/>
                  </a:moveTo>
                  <a:lnTo>
                    <a:pt x="0" y="1746504"/>
                  </a:lnTo>
                  <a:lnTo>
                    <a:pt x="0" y="0"/>
                  </a:lnTo>
                  <a:lnTo>
                    <a:pt x="5516880" y="0"/>
                  </a:lnTo>
                  <a:lnTo>
                    <a:pt x="5516880" y="92987"/>
                  </a:lnTo>
                  <a:lnTo>
                    <a:pt x="378926" y="92987"/>
                  </a:lnTo>
                  <a:lnTo>
                    <a:pt x="364899" y="93330"/>
                  </a:lnTo>
                  <a:lnTo>
                    <a:pt x="323222" y="98474"/>
                  </a:lnTo>
                  <a:lnTo>
                    <a:pt x="282750" y="109670"/>
                  </a:lnTo>
                  <a:lnTo>
                    <a:pt x="244328" y="126699"/>
                  </a:lnTo>
                  <a:lnTo>
                    <a:pt x="208823" y="149185"/>
                  </a:lnTo>
                  <a:lnTo>
                    <a:pt x="177028" y="176616"/>
                  </a:lnTo>
                  <a:lnTo>
                    <a:pt x="149598" y="208411"/>
                  </a:lnTo>
                  <a:lnTo>
                    <a:pt x="127111" y="243916"/>
                  </a:lnTo>
                  <a:lnTo>
                    <a:pt x="110083" y="282338"/>
                  </a:lnTo>
                  <a:lnTo>
                    <a:pt x="98886" y="322810"/>
                  </a:lnTo>
                  <a:lnTo>
                    <a:pt x="93742" y="364487"/>
                  </a:lnTo>
                  <a:lnTo>
                    <a:pt x="93400" y="378514"/>
                  </a:lnTo>
                  <a:lnTo>
                    <a:pt x="93400" y="1235094"/>
                  </a:lnTo>
                  <a:lnTo>
                    <a:pt x="96486" y="1276973"/>
                  </a:lnTo>
                  <a:lnTo>
                    <a:pt x="105691" y="1317979"/>
                  </a:lnTo>
                  <a:lnTo>
                    <a:pt x="120819" y="1357189"/>
                  </a:lnTo>
                  <a:lnTo>
                    <a:pt x="141519" y="1393724"/>
                  </a:lnTo>
                  <a:lnTo>
                    <a:pt x="167352" y="1426831"/>
                  </a:lnTo>
                  <a:lnTo>
                    <a:pt x="197788" y="1455812"/>
                  </a:lnTo>
                  <a:lnTo>
                    <a:pt x="232150" y="1480009"/>
                  </a:lnTo>
                  <a:lnTo>
                    <a:pt x="269660" y="1498886"/>
                  </a:lnTo>
                  <a:lnTo>
                    <a:pt x="309532" y="1512062"/>
                  </a:lnTo>
                  <a:lnTo>
                    <a:pt x="350939" y="1519249"/>
                  </a:lnTo>
                  <a:lnTo>
                    <a:pt x="378926" y="1520621"/>
                  </a:lnTo>
                  <a:lnTo>
                    <a:pt x="5516880" y="1520621"/>
                  </a:lnTo>
                  <a:lnTo>
                    <a:pt x="5516880" y="1746504"/>
                  </a:lnTo>
                  <a:close/>
                </a:path>
                <a:path w="5516880" h="1746885">
                  <a:moveTo>
                    <a:pt x="5516880" y="1520621"/>
                  </a:moveTo>
                  <a:lnTo>
                    <a:pt x="5004460" y="1520621"/>
                  </a:lnTo>
                  <a:lnTo>
                    <a:pt x="5018487" y="1520278"/>
                  </a:lnTo>
                  <a:lnTo>
                    <a:pt x="5032447" y="1519249"/>
                  </a:lnTo>
                  <a:lnTo>
                    <a:pt x="5073854" y="1512062"/>
                  </a:lnTo>
                  <a:lnTo>
                    <a:pt x="5113727" y="1498886"/>
                  </a:lnTo>
                  <a:lnTo>
                    <a:pt x="5151236" y="1480009"/>
                  </a:lnTo>
                  <a:lnTo>
                    <a:pt x="5185598" y="1455812"/>
                  </a:lnTo>
                  <a:lnTo>
                    <a:pt x="5216034" y="1426831"/>
                  </a:lnTo>
                  <a:lnTo>
                    <a:pt x="5241866" y="1393724"/>
                  </a:lnTo>
                  <a:lnTo>
                    <a:pt x="5262567" y="1357188"/>
                  </a:lnTo>
                  <a:lnTo>
                    <a:pt x="5277695" y="1317979"/>
                  </a:lnTo>
                  <a:lnTo>
                    <a:pt x="5286900" y="1276973"/>
                  </a:lnTo>
                  <a:lnTo>
                    <a:pt x="5289987" y="1235094"/>
                  </a:lnTo>
                  <a:lnTo>
                    <a:pt x="5289987" y="378514"/>
                  </a:lnTo>
                  <a:lnTo>
                    <a:pt x="5286900" y="336635"/>
                  </a:lnTo>
                  <a:lnTo>
                    <a:pt x="5277695" y="295629"/>
                  </a:lnTo>
                  <a:lnTo>
                    <a:pt x="5262567" y="256419"/>
                  </a:lnTo>
                  <a:lnTo>
                    <a:pt x="5241866" y="219884"/>
                  </a:lnTo>
                  <a:lnTo>
                    <a:pt x="5216034" y="186777"/>
                  </a:lnTo>
                  <a:lnTo>
                    <a:pt x="5185598" y="157796"/>
                  </a:lnTo>
                  <a:lnTo>
                    <a:pt x="5151236" y="133599"/>
                  </a:lnTo>
                  <a:lnTo>
                    <a:pt x="5113726" y="114722"/>
                  </a:lnTo>
                  <a:lnTo>
                    <a:pt x="5073854" y="101546"/>
                  </a:lnTo>
                  <a:lnTo>
                    <a:pt x="5032447" y="94359"/>
                  </a:lnTo>
                  <a:lnTo>
                    <a:pt x="5004460" y="92987"/>
                  </a:lnTo>
                  <a:lnTo>
                    <a:pt x="5516880" y="92987"/>
                  </a:lnTo>
                  <a:lnTo>
                    <a:pt x="5516880" y="1520621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7526" y="1682706"/>
              <a:ext cx="5187315" cy="1418590"/>
            </a:xfrm>
            <a:custGeom>
              <a:avLst/>
              <a:gdLst/>
              <a:ahLst/>
              <a:cxnLst/>
              <a:rect l="l" t="t" r="r" b="b"/>
              <a:pathLst>
                <a:path w="5187315" h="1418589">
                  <a:moveTo>
                    <a:pt x="0" y="1137348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4906301" y="0"/>
                  </a:lnTo>
                  <a:lnTo>
                    <a:pt x="4947498" y="3038"/>
                  </a:lnTo>
                  <a:lnTo>
                    <a:pt x="4987803" y="12089"/>
                  </a:lnTo>
                  <a:lnTo>
                    <a:pt x="5026345" y="26956"/>
                  </a:lnTo>
                  <a:lnTo>
                    <a:pt x="5062287" y="47317"/>
                  </a:lnTo>
                  <a:lnTo>
                    <a:pt x="5094853" y="72732"/>
                  </a:lnTo>
                  <a:lnTo>
                    <a:pt x="5123338" y="102650"/>
                  </a:lnTo>
                  <a:lnTo>
                    <a:pt x="5147124" y="136424"/>
                  </a:lnTo>
                  <a:lnTo>
                    <a:pt x="5165696" y="173322"/>
                  </a:lnTo>
                  <a:lnTo>
                    <a:pt x="5178655" y="212546"/>
                  </a:lnTo>
                  <a:lnTo>
                    <a:pt x="5185717" y="253247"/>
                  </a:lnTo>
                  <a:lnTo>
                    <a:pt x="5187069" y="280767"/>
                  </a:lnTo>
                  <a:lnTo>
                    <a:pt x="5187069" y="1137348"/>
                  </a:lnTo>
                  <a:lnTo>
                    <a:pt x="5184031" y="1178545"/>
                  </a:lnTo>
                  <a:lnTo>
                    <a:pt x="5174979" y="1218850"/>
                  </a:lnTo>
                  <a:lnTo>
                    <a:pt x="5160112" y="1257392"/>
                  </a:lnTo>
                  <a:lnTo>
                    <a:pt x="5139751" y="1293334"/>
                  </a:lnTo>
                  <a:lnTo>
                    <a:pt x="5114336" y="1325900"/>
                  </a:lnTo>
                  <a:lnTo>
                    <a:pt x="5084418" y="1354384"/>
                  </a:lnTo>
                  <a:lnTo>
                    <a:pt x="5050645" y="1378171"/>
                  </a:lnTo>
                  <a:lnTo>
                    <a:pt x="5013746" y="1396743"/>
                  </a:lnTo>
                  <a:lnTo>
                    <a:pt x="4974522" y="1409702"/>
                  </a:lnTo>
                  <a:lnTo>
                    <a:pt x="4933822" y="1416764"/>
                  </a:lnTo>
                  <a:lnTo>
                    <a:pt x="4906301" y="1418116"/>
                  </a:lnTo>
                  <a:lnTo>
                    <a:pt x="280767" y="1418116"/>
                  </a:lnTo>
                  <a:lnTo>
                    <a:pt x="239570" y="1415077"/>
                  </a:lnTo>
                  <a:lnTo>
                    <a:pt x="199265" y="1406026"/>
                  </a:lnTo>
                  <a:lnTo>
                    <a:pt x="160724" y="1391159"/>
                  </a:lnTo>
                  <a:lnTo>
                    <a:pt x="124781" y="1370798"/>
                  </a:lnTo>
                  <a:lnTo>
                    <a:pt x="92215" y="1345383"/>
                  </a:lnTo>
                  <a:lnTo>
                    <a:pt x="63731" y="1315465"/>
                  </a:lnTo>
                  <a:lnTo>
                    <a:pt x="39945" y="1281691"/>
                  </a:lnTo>
                  <a:lnTo>
                    <a:pt x="21372" y="1244793"/>
                  </a:lnTo>
                  <a:lnTo>
                    <a:pt x="8414" y="1205569"/>
                  </a:lnTo>
                  <a:lnTo>
                    <a:pt x="1351" y="1164868"/>
                  </a:lnTo>
                  <a:lnTo>
                    <a:pt x="0" y="1137348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531" y="1982509"/>
              <a:ext cx="4930095" cy="8470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136" y="1243584"/>
              <a:ext cx="12018264" cy="584033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405969" y="1392474"/>
            <a:ext cx="2767330" cy="8902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Unique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Products</a:t>
            </a:r>
            <a:r>
              <a:rPr sz="2000" b="1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By</a:t>
            </a:r>
            <a:r>
              <a:rPr sz="2000" b="1" spc="-8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60" dirty="0">
                <a:solidFill>
                  <a:srgbClr val="252423"/>
                </a:solidFill>
                <a:latin typeface="Times New Roman"/>
                <a:cs typeface="Times New Roman"/>
              </a:rPr>
              <a:t>Year</a:t>
            </a:r>
            <a:endParaRPr sz="2000">
              <a:latin typeface="Times New Roman"/>
              <a:cs typeface="Times New Roman"/>
            </a:endParaRPr>
          </a:p>
          <a:p>
            <a:pPr marL="442595" algn="ctr">
              <a:lnSpc>
                <a:spcPct val="100000"/>
              </a:lnSpc>
              <a:spcBef>
                <a:spcPts val="1255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334</a:t>
            </a:r>
            <a:endParaRPr sz="900">
              <a:latin typeface="Segoe UI"/>
              <a:cs typeface="Segoe UI"/>
            </a:endParaRPr>
          </a:p>
          <a:p>
            <a:pPr marR="582295" algn="ctr">
              <a:lnSpc>
                <a:spcPct val="100000"/>
              </a:lnSpc>
              <a:spcBef>
                <a:spcPts val="994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245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14813" y="3121434"/>
            <a:ext cx="254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605D5C"/>
                </a:solidFill>
                <a:latin typeface="Segoe UI"/>
                <a:cs typeface="Segoe UI"/>
              </a:rPr>
              <a:t>y</a:t>
            </a:r>
            <a:r>
              <a:rPr sz="900" b="1" dirty="0">
                <a:solidFill>
                  <a:srgbClr val="605D5C"/>
                </a:solidFill>
                <a:latin typeface="Segoe UI"/>
                <a:cs typeface="Segoe UI"/>
              </a:rPr>
              <a:t>ear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35221" y="3121434"/>
            <a:ext cx="6838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180" algn="l"/>
              </a:tabLst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2020	2021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9014" y="3768628"/>
            <a:ext cx="11392535" cy="2830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 algn="ctr">
              <a:lnSpc>
                <a:spcPct val="100000"/>
              </a:lnSpc>
              <a:spcBef>
                <a:spcPts val="95"/>
              </a:spcBef>
            </a:pPr>
            <a:r>
              <a:rPr sz="18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Key</a:t>
            </a:r>
            <a:r>
              <a:rPr sz="1800" b="1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Insights</a:t>
            </a:r>
            <a:r>
              <a:rPr sz="1800" b="1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on</a:t>
            </a:r>
            <a:r>
              <a:rPr sz="1800" b="1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Unique</a:t>
            </a:r>
            <a:r>
              <a:rPr sz="1800" b="1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Product</a:t>
            </a:r>
            <a:r>
              <a:rPr sz="1800" b="1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Increase</a:t>
            </a:r>
            <a:r>
              <a:rPr sz="1800" b="1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(2021</a:t>
            </a:r>
            <a:r>
              <a:rPr sz="1800" b="1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vs.</a:t>
            </a:r>
            <a:r>
              <a:rPr sz="1800" b="1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2020)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1650"/>
              </a:lnSpc>
              <a:spcBef>
                <a:spcPts val="1320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The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data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shows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significant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increase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of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36.33%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in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unique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products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offered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by</a:t>
            </a:r>
            <a:r>
              <a:rPr sz="1400" spc="-7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Atliq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Hardware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in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2021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compared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to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2020.</a:t>
            </a:r>
            <a:r>
              <a:rPr sz="1400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This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suggests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strategic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move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by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the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company to expand its product portfolio.</a:t>
            </a:r>
            <a:endParaRPr sz="1400">
              <a:latin typeface="Times New Roman"/>
              <a:cs typeface="Times New Roman"/>
            </a:endParaRPr>
          </a:p>
          <a:p>
            <a:pPr marL="57150">
              <a:lnSpc>
                <a:spcPts val="1664"/>
              </a:lnSpc>
              <a:spcBef>
                <a:spcPts val="1190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Here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are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some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potential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reasons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and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insights:</a:t>
            </a:r>
            <a:endParaRPr sz="1400">
              <a:latin typeface="Times New Roman"/>
              <a:cs typeface="Times New Roman"/>
            </a:endParaRPr>
          </a:p>
          <a:p>
            <a:pPr marL="12700" marR="114935">
              <a:lnSpc>
                <a:spcPts val="1650"/>
              </a:lnSpc>
              <a:spcBef>
                <a:spcPts val="65"/>
              </a:spcBef>
            </a:pPr>
            <a:r>
              <a:rPr sz="14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Market</a:t>
            </a:r>
            <a:r>
              <a:rPr sz="1400" b="1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Expansion:</a:t>
            </a:r>
            <a:r>
              <a:rPr sz="1400" b="1" spc="-6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Atliq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Hardware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might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be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venturing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into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new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product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categories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beyond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its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core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business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of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computer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hardware.</a:t>
            </a:r>
            <a:r>
              <a:rPr sz="1400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This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could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be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response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to emerging market trends or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customer demands for complementary products.</a:t>
            </a:r>
            <a:endParaRPr sz="1400">
              <a:latin typeface="Times New Roman"/>
              <a:cs typeface="Times New Roman"/>
            </a:endParaRPr>
          </a:p>
          <a:p>
            <a:pPr marL="12700" marR="501015">
              <a:lnSpc>
                <a:spcPts val="1650"/>
              </a:lnSpc>
              <a:spcBef>
                <a:spcPts val="1270"/>
              </a:spcBef>
            </a:pPr>
            <a:r>
              <a:rPr sz="14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Product</a:t>
            </a:r>
            <a:r>
              <a:rPr sz="1400" b="1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Innovation:</a:t>
            </a:r>
            <a:r>
              <a:rPr sz="14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The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increase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could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indicate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the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introduction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of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new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variations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or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upgrades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to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existing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product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lines.</a:t>
            </a:r>
            <a:r>
              <a:rPr sz="1400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This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strategy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helps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attract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new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customers and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retain existing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ones by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offering a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wider range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of choices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and improved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functionalities.</a:t>
            </a:r>
            <a:endParaRPr sz="1400">
              <a:latin typeface="Times New Roman"/>
              <a:cs typeface="Times New Roman"/>
            </a:endParaRPr>
          </a:p>
          <a:p>
            <a:pPr marL="12700" marR="326390">
              <a:lnSpc>
                <a:spcPts val="1650"/>
              </a:lnSpc>
              <a:spcBef>
                <a:spcPts val="1275"/>
              </a:spcBef>
            </a:pPr>
            <a:r>
              <a:rPr sz="14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Competitive</a:t>
            </a:r>
            <a:r>
              <a:rPr sz="1400" b="1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Landscape:</a:t>
            </a:r>
            <a:r>
              <a:rPr sz="1400" b="1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It's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possible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that</a:t>
            </a:r>
            <a:r>
              <a:rPr sz="1400" spc="-6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Atliq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Hardware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is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reacting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to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its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competitors'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offerings.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By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introducing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new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products,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they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can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stay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relevant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and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maintain their market share.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4477" y="278866"/>
            <a:ext cx="799474" cy="7804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75269" y="278866"/>
            <a:ext cx="847062" cy="847062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3867911" y="368808"/>
            <a:ext cx="6410325" cy="975360"/>
            <a:chOff x="3867911" y="368808"/>
            <a:chExt cx="6410325" cy="975360"/>
          </a:xfrm>
        </p:grpSpPr>
        <p:sp>
          <p:nvSpPr>
            <p:cNvPr id="16" name="object 16"/>
            <p:cNvSpPr/>
            <p:nvPr/>
          </p:nvSpPr>
          <p:spPr>
            <a:xfrm>
              <a:off x="3867911" y="368808"/>
              <a:ext cx="6410325" cy="975360"/>
            </a:xfrm>
            <a:custGeom>
              <a:avLst/>
              <a:gdLst/>
              <a:ahLst/>
              <a:cxnLst/>
              <a:rect l="l" t="t" r="r" b="b"/>
              <a:pathLst>
                <a:path w="6410325" h="975360">
                  <a:moveTo>
                    <a:pt x="6409944" y="975360"/>
                  </a:moveTo>
                  <a:lnTo>
                    <a:pt x="0" y="975360"/>
                  </a:lnTo>
                  <a:lnTo>
                    <a:pt x="0" y="0"/>
                  </a:lnTo>
                  <a:lnTo>
                    <a:pt x="6409944" y="0"/>
                  </a:lnTo>
                  <a:lnTo>
                    <a:pt x="6409944" y="90892"/>
                  </a:lnTo>
                  <a:lnTo>
                    <a:pt x="348545" y="90892"/>
                  </a:lnTo>
                  <a:lnTo>
                    <a:pt x="335920" y="91200"/>
                  </a:lnTo>
                  <a:lnTo>
                    <a:pt x="286089" y="98595"/>
                  </a:lnTo>
                  <a:lnTo>
                    <a:pt x="238659" y="115569"/>
                  </a:lnTo>
                  <a:lnTo>
                    <a:pt x="195451" y="141470"/>
                  </a:lnTo>
                  <a:lnTo>
                    <a:pt x="158128" y="175303"/>
                  </a:lnTo>
                  <a:lnTo>
                    <a:pt x="128121" y="215767"/>
                  </a:lnTo>
                  <a:lnTo>
                    <a:pt x="106585" y="261308"/>
                  </a:lnTo>
                  <a:lnTo>
                    <a:pt x="94348" y="310175"/>
                  </a:lnTo>
                  <a:lnTo>
                    <a:pt x="91571" y="347866"/>
                  </a:lnTo>
                  <a:lnTo>
                    <a:pt x="91571" y="490629"/>
                  </a:lnTo>
                  <a:lnTo>
                    <a:pt x="96508" y="540762"/>
                  </a:lnTo>
                  <a:lnTo>
                    <a:pt x="111131" y="588969"/>
                  </a:lnTo>
                  <a:lnTo>
                    <a:pt x="134878" y="633396"/>
                  </a:lnTo>
                  <a:lnTo>
                    <a:pt x="166836" y="672337"/>
                  </a:lnTo>
                  <a:lnTo>
                    <a:pt x="205777" y="704295"/>
                  </a:lnTo>
                  <a:lnTo>
                    <a:pt x="250204" y="728042"/>
                  </a:lnTo>
                  <a:lnTo>
                    <a:pt x="298411" y="742666"/>
                  </a:lnTo>
                  <a:lnTo>
                    <a:pt x="348545" y="747603"/>
                  </a:lnTo>
                  <a:lnTo>
                    <a:pt x="6409944" y="747603"/>
                  </a:lnTo>
                  <a:lnTo>
                    <a:pt x="6409944" y="975360"/>
                  </a:lnTo>
                  <a:close/>
                </a:path>
                <a:path w="6410325" h="975360">
                  <a:moveTo>
                    <a:pt x="6409944" y="747603"/>
                  </a:moveTo>
                  <a:lnTo>
                    <a:pt x="5925834" y="747603"/>
                  </a:lnTo>
                  <a:lnTo>
                    <a:pt x="5938458" y="747295"/>
                  </a:lnTo>
                  <a:lnTo>
                    <a:pt x="5951022" y="746369"/>
                  </a:lnTo>
                  <a:lnTo>
                    <a:pt x="6000430" y="736541"/>
                  </a:lnTo>
                  <a:lnTo>
                    <a:pt x="6046971" y="717263"/>
                  </a:lnTo>
                  <a:lnTo>
                    <a:pt x="6088858" y="689275"/>
                  </a:lnTo>
                  <a:lnTo>
                    <a:pt x="6124479" y="653654"/>
                  </a:lnTo>
                  <a:lnTo>
                    <a:pt x="6152466" y="611767"/>
                  </a:lnTo>
                  <a:lnTo>
                    <a:pt x="6171744" y="565226"/>
                  </a:lnTo>
                  <a:lnTo>
                    <a:pt x="6181573" y="515817"/>
                  </a:lnTo>
                  <a:lnTo>
                    <a:pt x="6182808" y="490629"/>
                  </a:lnTo>
                  <a:lnTo>
                    <a:pt x="6182808" y="347866"/>
                  </a:lnTo>
                  <a:lnTo>
                    <a:pt x="6177870" y="297733"/>
                  </a:lnTo>
                  <a:lnTo>
                    <a:pt x="6163246" y="249526"/>
                  </a:lnTo>
                  <a:lnTo>
                    <a:pt x="6139499" y="205099"/>
                  </a:lnTo>
                  <a:lnTo>
                    <a:pt x="6107542" y="166158"/>
                  </a:lnTo>
                  <a:lnTo>
                    <a:pt x="6068601" y="134200"/>
                  </a:lnTo>
                  <a:lnTo>
                    <a:pt x="6024173" y="110453"/>
                  </a:lnTo>
                  <a:lnTo>
                    <a:pt x="5975967" y="95829"/>
                  </a:lnTo>
                  <a:lnTo>
                    <a:pt x="5925834" y="90892"/>
                  </a:lnTo>
                  <a:lnTo>
                    <a:pt x="6409944" y="90892"/>
                  </a:lnTo>
                  <a:lnTo>
                    <a:pt x="6409944" y="747603"/>
                  </a:lnTo>
                  <a:close/>
                </a:path>
              </a:pathLst>
            </a:custGeom>
            <a:solidFill>
              <a:srgbClr val="CCCCCC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4241" y="464459"/>
              <a:ext cx="6082030" cy="647700"/>
            </a:xfrm>
            <a:custGeom>
              <a:avLst/>
              <a:gdLst/>
              <a:ahLst/>
              <a:cxnLst/>
              <a:rect l="l" t="t" r="r" b="b"/>
              <a:pathLst>
                <a:path w="6082030" h="647700">
                  <a:moveTo>
                    <a:pt x="0" y="394978"/>
                  </a:moveTo>
                  <a:lnTo>
                    <a:pt x="0" y="252215"/>
                  </a:lnTo>
                  <a:lnTo>
                    <a:pt x="0" y="243954"/>
                  </a:lnTo>
                  <a:lnTo>
                    <a:pt x="404" y="235714"/>
                  </a:lnTo>
                  <a:lnTo>
                    <a:pt x="1214" y="227493"/>
                  </a:lnTo>
                  <a:lnTo>
                    <a:pt x="2024" y="219273"/>
                  </a:lnTo>
                  <a:lnTo>
                    <a:pt x="3234" y="211112"/>
                  </a:lnTo>
                  <a:lnTo>
                    <a:pt x="13258" y="171096"/>
                  </a:lnTo>
                  <a:lnTo>
                    <a:pt x="19198" y="155696"/>
                  </a:lnTo>
                  <a:lnTo>
                    <a:pt x="22359" y="148065"/>
                  </a:lnTo>
                  <a:lnTo>
                    <a:pt x="25887" y="140606"/>
                  </a:lnTo>
                  <a:lnTo>
                    <a:pt x="29781" y="133321"/>
                  </a:lnTo>
                  <a:lnTo>
                    <a:pt x="33675" y="126036"/>
                  </a:lnTo>
                  <a:lnTo>
                    <a:pt x="57250" y="92211"/>
                  </a:lnTo>
                  <a:lnTo>
                    <a:pt x="85826" y="62490"/>
                  </a:lnTo>
                  <a:lnTo>
                    <a:pt x="92211" y="57250"/>
                  </a:lnTo>
                  <a:lnTo>
                    <a:pt x="98596" y="52009"/>
                  </a:lnTo>
                  <a:lnTo>
                    <a:pt x="133321" y="29781"/>
                  </a:lnTo>
                  <a:lnTo>
                    <a:pt x="140606" y="25887"/>
                  </a:lnTo>
                  <a:lnTo>
                    <a:pt x="148065" y="22359"/>
                  </a:lnTo>
                  <a:lnTo>
                    <a:pt x="155696" y="19198"/>
                  </a:lnTo>
                  <a:lnTo>
                    <a:pt x="163328" y="16037"/>
                  </a:lnTo>
                  <a:lnTo>
                    <a:pt x="203010" y="4846"/>
                  </a:lnTo>
                  <a:lnTo>
                    <a:pt x="227493" y="1214"/>
                  </a:lnTo>
                  <a:lnTo>
                    <a:pt x="235714" y="404"/>
                  </a:lnTo>
                  <a:lnTo>
                    <a:pt x="243954" y="0"/>
                  </a:lnTo>
                  <a:lnTo>
                    <a:pt x="252215" y="0"/>
                  </a:lnTo>
                  <a:lnTo>
                    <a:pt x="5829504" y="0"/>
                  </a:lnTo>
                  <a:lnTo>
                    <a:pt x="5837765" y="0"/>
                  </a:lnTo>
                  <a:lnTo>
                    <a:pt x="5846005" y="404"/>
                  </a:lnTo>
                  <a:lnTo>
                    <a:pt x="5886811" y="6457"/>
                  </a:lnTo>
                  <a:lnTo>
                    <a:pt x="5902718" y="10860"/>
                  </a:lnTo>
                  <a:lnTo>
                    <a:pt x="5910623" y="13258"/>
                  </a:lnTo>
                  <a:lnTo>
                    <a:pt x="5948398" y="29781"/>
                  </a:lnTo>
                  <a:lnTo>
                    <a:pt x="5955683" y="33675"/>
                  </a:lnTo>
                  <a:lnTo>
                    <a:pt x="5962759" y="37916"/>
                  </a:lnTo>
                  <a:lnTo>
                    <a:pt x="5969628" y="42505"/>
                  </a:lnTo>
                  <a:lnTo>
                    <a:pt x="5976496" y="47095"/>
                  </a:lnTo>
                  <a:lnTo>
                    <a:pt x="6007848" y="73872"/>
                  </a:lnTo>
                  <a:lnTo>
                    <a:pt x="6024470" y="92211"/>
                  </a:lnTo>
                  <a:lnTo>
                    <a:pt x="6029710" y="98596"/>
                  </a:lnTo>
                  <a:lnTo>
                    <a:pt x="6051938" y="133321"/>
                  </a:lnTo>
                  <a:lnTo>
                    <a:pt x="6055832" y="140606"/>
                  </a:lnTo>
                  <a:lnTo>
                    <a:pt x="6059360" y="148065"/>
                  </a:lnTo>
                  <a:lnTo>
                    <a:pt x="6062521" y="155696"/>
                  </a:lnTo>
                  <a:lnTo>
                    <a:pt x="6065682" y="163328"/>
                  </a:lnTo>
                  <a:lnTo>
                    <a:pt x="6076873" y="203010"/>
                  </a:lnTo>
                  <a:lnTo>
                    <a:pt x="6078485" y="211112"/>
                  </a:lnTo>
                  <a:lnTo>
                    <a:pt x="6079696" y="219273"/>
                  </a:lnTo>
                  <a:lnTo>
                    <a:pt x="6080506" y="227493"/>
                  </a:lnTo>
                  <a:lnTo>
                    <a:pt x="6081315" y="235714"/>
                  </a:lnTo>
                  <a:lnTo>
                    <a:pt x="6081720" y="243954"/>
                  </a:lnTo>
                  <a:lnTo>
                    <a:pt x="6081720" y="252215"/>
                  </a:lnTo>
                  <a:lnTo>
                    <a:pt x="6081720" y="394978"/>
                  </a:lnTo>
                  <a:lnTo>
                    <a:pt x="6078485" y="436081"/>
                  </a:lnTo>
                  <a:lnTo>
                    <a:pt x="6076873" y="444183"/>
                  </a:lnTo>
                  <a:lnTo>
                    <a:pt x="6075262" y="452285"/>
                  </a:lnTo>
                  <a:lnTo>
                    <a:pt x="6062521" y="491497"/>
                  </a:lnTo>
                  <a:lnTo>
                    <a:pt x="6059360" y="499128"/>
                  </a:lnTo>
                  <a:lnTo>
                    <a:pt x="6055832" y="506587"/>
                  </a:lnTo>
                  <a:lnTo>
                    <a:pt x="6051938" y="513872"/>
                  </a:lnTo>
                  <a:lnTo>
                    <a:pt x="6048045" y="521157"/>
                  </a:lnTo>
                  <a:lnTo>
                    <a:pt x="6043803" y="528233"/>
                  </a:lnTo>
                  <a:lnTo>
                    <a:pt x="6039214" y="535101"/>
                  </a:lnTo>
                  <a:lnTo>
                    <a:pt x="6034624" y="541970"/>
                  </a:lnTo>
                  <a:lnTo>
                    <a:pt x="6029710" y="548597"/>
                  </a:lnTo>
                  <a:lnTo>
                    <a:pt x="6024470" y="554982"/>
                  </a:lnTo>
                  <a:lnTo>
                    <a:pt x="6019229" y="561367"/>
                  </a:lnTo>
                  <a:lnTo>
                    <a:pt x="6013689" y="567480"/>
                  </a:lnTo>
                  <a:lnTo>
                    <a:pt x="6007848" y="573321"/>
                  </a:lnTo>
                  <a:lnTo>
                    <a:pt x="6002007" y="579162"/>
                  </a:lnTo>
                  <a:lnTo>
                    <a:pt x="5969628" y="604687"/>
                  </a:lnTo>
                  <a:lnTo>
                    <a:pt x="5962759" y="609277"/>
                  </a:lnTo>
                  <a:lnTo>
                    <a:pt x="5955683" y="613518"/>
                  </a:lnTo>
                  <a:lnTo>
                    <a:pt x="5948398" y="617412"/>
                  </a:lnTo>
                  <a:lnTo>
                    <a:pt x="5941113" y="621306"/>
                  </a:lnTo>
                  <a:lnTo>
                    <a:pt x="5902718" y="636333"/>
                  </a:lnTo>
                  <a:lnTo>
                    <a:pt x="5894814" y="638731"/>
                  </a:lnTo>
                  <a:lnTo>
                    <a:pt x="5886811" y="640736"/>
                  </a:lnTo>
                  <a:lnTo>
                    <a:pt x="5878709" y="642347"/>
                  </a:lnTo>
                  <a:lnTo>
                    <a:pt x="5870607" y="643959"/>
                  </a:lnTo>
                  <a:lnTo>
                    <a:pt x="5829504" y="647194"/>
                  </a:lnTo>
                  <a:lnTo>
                    <a:pt x="252215" y="647194"/>
                  </a:lnTo>
                  <a:lnTo>
                    <a:pt x="211112" y="643959"/>
                  </a:lnTo>
                  <a:lnTo>
                    <a:pt x="203010" y="642347"/>
                  </a:lnTo>
                  <a:lnTo>
                    <a:pt x="194908" y="640736"/>
                  </a:lnTo>
                  <a:lnTo>
                    <a:pt x="186905" y="638731"/>
                  </a:lnTo>
                  <a:lnTo>
                    <a:pt x="179001" y="636333"/>
                  </a:lnTo>
                  <a:lnTo>
                    <a:pt x="171096" y="633935"/>
                  </a:lnTo>
                  <a:lnTo>
                    <a:pt x="133321" y="617412"/>
                  </a:lnTo>
                  <a:lnTo>
                    <a:pt x="112091" y="604687"/>
                  </a:lnTo>
                  <a:lnTo>
                    <a:pt x="105223" y="600098"/>
                  </a:lnTo>
                  <a:lnTo>
                    <a:pt x="73872" y="573321"/>
                  </a:lnTo>
                  <a:lnTo>
                    <a:pt x="68031" y="567480"/>
                  </a:lnTo>
                  <a:lnTo>
                    <a:pt x="42505" y="535101"/>
                  </a:lnTo>
                  <a:lnTo>
                    <a:pt x="37916" y="528233"/>
                  </a:lnTo>
                  <a:lnTo>
                    <a:pt x="33675" y="521157"/>
                  </a:lnTo>
                  <a:lnTo>
                    <a:pt x="29781" y="513872"/>
                  </a:lnTo>
                  <a:lnTo>
                    <a:pt x="25887" y="506587"/>
                  </a:lnTo>
                  <a:lnTo>
                    <a:pt x="22359" y="499128"/>
                  </a:lnTo>
                  <a:lnTo>
                    <a:pt x="19198" y="491497"/>
                  </a:lnTo>
                  <a:lnTo>
                    <a:pt x="16037" y="483865"/>
                  </a:lnTo>
                  <a:lnTo>
                    <a:pt x="4846" y="444183"/>
                  </a:lnTo>
                  <a:lnTo>
                    <a:pt x="3234" y="436081"/>
                  </a:lnTo>
                  <a:lnTo>
                    <a:pt x="2024" y="427920"/>
                  </a:lnTo>
                  <a:lnTo>
                    <a:pt x="1214" y="419700"/>
                  </a:lnTo>
                  <a:lnTo>
                    <a:pt x="404" y="411479"/>
                  </a:lnTo>
                  <a:lnTo>
                    <a:pt x="0" y="403239"/>
                  </a:lnTo>
                  <a:lnTo>
                    <a:pt x="0" y="394978"/>
                  </a:lnTo>
                  <a:close/>
                </a:path>
              </a:pathLst>
            </a:custGeom>
            <a:ln w="9517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080028" y="551693"/>
            <a:ext cx="458914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Conversion</a:t>
            </a:r>
            <a:r>
              <a:rPr spc="-10" dirty="0"/>
              <a:t> </a:t>
            </a:r>
            <a:r>
              <a:rPr spc="-15" dirty="0"/>
              <a:t>from</a:t>
            </a:r>
            <a:r>
              <a:rPr spc="-5" dirty="0"/>
              <a:t> Output to</a:t>
            </a:r>
            <a:r>
              <a:rPr spc="-50" dirty="0"/>
              <a:t> </a:t>
            </a:r>
            <a:r>
              <a:rPr spc="-15" dirty="0"/>
              <a:t>Visuals</a:t>
            </a:r>
          </a:p>
        </p:txBody>
      </p:sp>
      <p:grpSp>
        <p:nvGrpSpPr>
          <p:cNvPr id="19" name="object 19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20" name="object 20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1218247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82475" y="0"/>
                </a:lnTo>
                <a:lnTo>
                  <a:pt x="12182475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383792" y="2612136"/>
            <a:ext cx="4935220" cy="2234565"/>
            <a:chOff x="1383792" y="2612136"/>
            <a:chExt cx="4935220" cy="2234565"/>
          </a:xfrm>
        </p:grpSpPr>
        <p:sp>
          <p:nvSpPr>
            <p:cNvPr id="5" name="object 5"/>
            <p:cNvSpPr/>
            <p:nvPr/>
          </p:nvSpPr>
          <p:spPr>
            <a:xfrm>
              <a:off x="1383792" y="2612136"/>
              <a:ext cx="4935220" cy="2234565"/>
            </a:xfrm>
            <a:custGeom>
              <a:avLst/>
              <a:gdLst/>
              <a:ahLst/>
              <a:cxnLst/>
              <a:rect l="l" t="t" r="r" b="b"/>
              <a:pathLst>
                <a:path w="4935220" h="2234565">
                  <a:moveTo>
                    <a:pt x="4934712" y="2234184"/>
                  </a:moveTo>
                  <a:lnTo>
                    <a:pt x="0" y="2234184"/>
                  </a:lnTo>
                  <a:lnTo>
                    <a:pt x="0" y="0"/>
                  </a:lnTo>
                  <a:lnTo>
                    <a:pt x="4934712" y="0"/>
                  </a:lnTo>
                  <a:lnTo>
                    <a:pt x="4934712" y="93708"/>
                  </a:lnTo>
                  <a:lnTo>
                    <a:pt x="377135" y="93708"/>
                  </a:lnTo>
                  <a:lnTo>
                    <a:pt x="363107" y="94050"/>
                  </a:lnTo>
                  <a:lnTo>
                    <a:pt x="321431" y="99194"/>
                  </a:lnTo>
                  <a:lnTo>
                    <a:pt x="280959" y="110391"/>
                  </a:lnTo>
                  <a:lnTo>
                    <a:pt x="242536" y="127419"/>
                  </a:lnTo>
                  <a:lnTo>
                    <a:pt x="207031" y="149905"/>
                  </a:lnTo>
                  <a:lnTo>
                    <a:pt x="175236" y="177336"/>
                  </a:lnTo>
                  <a:lnTo>
                    <a:pt x="147806" y="209131"/>
                  </a:lnTo>
                  <a:lnTo>
                    <a:pt x="125319" y="244636"/>
                  </a:lnTo>
                  <a:lnTo>
                    <a:pt x="108291" y="283058"/>
                  </a:lnTo>
                  <a:lnTo>
                    <a:pt x="97094" y="323531"/>
                  </a:lnTo>
                  <a:lnTo>
                    <a:pt x="91951" y="365207"/>
                  </a:lnTo>
                  <a:lnTo>
                    <a:pt x="91608" y="379234"/>
                  </a:lnTo>
                  <a:lnTo>
                    <a:pt x="91608" y="1721210"/>
                  </a:lnTo>
                  <a:lnTo>
                    <a:pt x="94694" y="1763089"/>
                  </a:lnTo>
                  <a:lnTo>
                    <a:pt x="103899" y="1804095"/>
                  </a:lnTo>
                  <a:lnTo>
                    <a:pt x="119027" y="1843304"/>
                  </a:lnTo>
                  <a:lnTo>
                    <a:pt x="139728" y="1879840"/>
                  </a:lnTo>
                  <a:lnTo>
                    <a:pt x="165560" y="1912946"/>
                  </a:lnTo>
                  <a:lnTo>
                    <a:pt x="195996" y="1941927"/>
                  </a:lnTo>
                  <a:lnTo>
                    <a:pt x="230358" y="1966124"/>
                  </a:lnTo>
                  <a:lnTo>
                    <a:pt x="267868" y="1985002"/>
                  </a:lnTo>
                  <a:lnTo>
                    <a:pt x="307740" y="1998177"/>
                  </a:lnTo>
                  <a:lnTo>
                    <a:pt x="349148" y="2005365"/>
                  </a:lnTo>
                  <a:lnTo>
                    <a:pt x="377135" y="2006737"/>
                  </a:lnTo>
                  <a:lnTo>
                    <a:pt x="4934712" y="2006737"/>
                  </a:lnTo>
                  <a:lnTo>
                    <a:pt x="4934712" y="2234184"/>
                  </a:lnTo>
                  <a:close/>
                </a:path>
                <a:path w="4935220" h="2234565">
                  <a:moveTo>
                    <a:pt x="4934712" y="2006737"/>
                  </a:moveTo>
                  <a:lnTo>
                    <a:pt x="4422097" y="2006737"/>
                  </a:lnTo>
                  <a:lnTo>
                    <a:pt x="4436124" y="2006394"/>
                  </a:lnTo>
                  <a:lnTo>
                    <a:pt x="4450084" y="2005365"/>
                  </a:lnTo>
                  <a:lnTo>
                    <a:pt x="4491491" y="1998177"/>
                  </a:lnTo>
                  <a:lnTo>
                    <a:pt x="4531362" y="1985002"/>
                  </a:lnTo>
                  <a:lnTo>
                    <a:pt x="4568873" y="1966124"/>
                  </a:lnTo>
                  <a:lnTo>
                    <a:pt x="4603234" y="1941927"/>
                  </a:lnTo>
                  <a:lnTo>
                    <a:pt x="4633670" y="1912946"/>
                  </a:lnTo>
                  <a:lnTo>
                    <a:pt x="4659503" y="1879840"/>
                  </a:lnTo>
                  <a:lnTo>
                    <a:pt x="4680204" y="1843304"/>
                  </a:lnTo>
                  <a:lnTo>
                    <a:pt x="4695332" y="1804095"/>
                  </a:lnTo>
                  <a:lnTo>
                    <a:pt x="4704537" y="1763089"/>
                  </a:lnTo>
                  <a:lnTo>
                    <a:pt x="4707624" y="1721210"/>
                  </a:lnTo>
                  <a:lnTo>
                    <a:pt x="4707624" y="379234"/>
                  </a:lnTo>
                  <a:lnTo>
                    <a:pt x="4704537" y="337355"/>
                  </a:lnTo>
                  <a:lnTo>
                    <a:pt x="4695332" y="296349"/>
                  </a:lnTo>
                  <a:lnTo>
                    <a:pt x="4680204" y="257139"/>
                  </a:lnTo>
                  <a:lnTo>
                    <a:pt x="4659503" y="220604"/>
                  </a:lnTo>
                  <a:lnTo>
                    <a:pt x="4633670" y="187497"/>
                  </a:lnTo>
                  <a:lnTo>
                    <a:pt x="4603234" y="158516"/>
                  </a:lnTo>
                  <a:lnTo>
                    <a:pt x="4568873" y="134319"/>
                  </a:lnTo>
                  <a:lnTo>
                    <a:pt x="4531362" y="115442"/>
                  </a:lnTo>
                  <a:lnTo>
                    <a:pt x="4491491" y="102267"/>
                  </a:lnTo>
                  <a:lnTo>
                    <a:pt x="4450084" y="95079"/>
                  </a:lnTo>
                  <a:lnTo>
                    <a:pt x="4422097" y="93708"/>
                  </a:lnTo>
                  <a:lnTo>
                    <a:pt x="4934712" y="93708"/>
                  </a:lnTo>
                  <a:lnTo>
                    <a:pt x="4934712" y="2006737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0159" y="2710603"/>
              <a:ext cx="4606925" cy="1903730"/>
            </a:xfrm>
            <a:custGeom>
              <a:avLst/>
              <a:gdLst/>
              <a:ahLst/>
              <a:cxnLst/>
              <a:rect l="l" t="t" r="r" b="b"/>
              <a:pathLst>
                <a:path w="4606925" h="1903729">
                  <a:moveTo>
                    <a:pt x="0" y="1622743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4325730" y="0"/>
                  </a:lnTo>
                  <a:lnTo>
                    <a:pt x="4366927" y="3038"/>
                  </a:lnTo>
                  <a:lnTo>
                    <a:pt x="4407233" y="12089"/>
                  </a:lnTo>
                  <a:lnTo>
                    <a:pt x="4445774" y="26956"/>
                  </a:lnTo>
                  <a:lnTo>
                    <a:pt x="4481716" y="47317"/>
                  </a:lnTo>
                  <a:lnTo>
                    <a:pt x="4514282" y="72732"/>
                  </a:lnTo>
                  <a:lnTo>
                    <a:pt x="4542767" y="102650"/>
                  </a:lnTo>
                  <a:lnTo>
                    <a:pt x="4566553" y="136424"/>
                  </a:lnTo>
                  <a:lnTo>
                    <a:pt x="4585126" y="173322"/>
                  </a:lnTo>
                  <a:lnTo>
                    <a:pt x="4598084" y="212546"/>
                  </a:lnTo>
                  <a:lnTo>
                    <a:pt x="4605146" y="253247"/>
                  </a:lnTo>
                  <a:lnTo>
                    <a:pt x="4606498" y="280767"/>
                  </a:lnTo>
                  <a:lnTo>
                    <a:pt x="4606498" y="1622743"/>
                  </a:lnTo>
                  <a:lnTo>
                    <a:pt x="4603459" y="1663940"/>
                  </a:lnTo>
                  <a:lnTo>
                    <a:pt x="4594408" y="1704246"/>
                  </a:lnTo>
                  <a:lnTo>
                    <a:pt x="4579541" y="1742787"/>
                  </a:lnTo>
                  <a:lnTo>
                    <a:pt x="4559180" y="1778729"/>
                  </a:lnTo>
                  <a:lnTo>
                    <a:pt x="4533766" y="1811296"/>
                  </a:lnTo>
                  <a:lnTo>
                    <a:pt x="4503847" y="1839780"/>
                  </a:lnTo>
                  <a:lnTo>
                    <a:pt x="4470074" y="1863566"/>
                  </a:lnTo>
                  <a:lnTo>
                    <a:pt x="4433175" y="1882139"/>
                  </a:lnTo>
                  <a:lnTo>
                    <a:pt x="4393951" y="1895097"/>
                  </a:lnTo>
                  <a:lnTo>
                    <a:pt x="4353250" y="1902159"/>
                  </a:lnTo>
                  <a:lnTo>
                    <a:pt x="4325730" y="1903511"/>
                  </a:lnTo>
                  <a:lnTo>
                    <a:pt x="280767" y="1903511"/>
                  </a:lnTo>
                  <a:lnTo>
                    <a:pt x="239570" y="1900473"/>
                  </a:lnTo>
                  <a:lnTo>
                    <a:pt x="199265" y="1891421"/>
                  </a:lnTo>
                  <a:lnTo>
                    <a:pt x="160724" y="1876555"/>
                  </a:lnTo>
                  <a:lnTo>
                    <a:pt x="124781" y="1856193"/>
                  </a:lnTo>
                  <a:lnTo>
                    <a:pt x="92215" y="1830779"/>
                  </a:lnTo>
                  <a:lnTo>
                    <a:pt x="63731" y="1800860"/>
                  </a:lnTo>
                  <a:lnTo>
                    <a:pt x="39945" y="1767087"/>
                  </a:lnTo>
                  <a:lnTo>
                    <a:pt x="21372" y="1730188"/>
                  </a:lnTo>
                  <a:lnTo>
                    <a:pt x="8414" y="1690964"/>
                  </a:lnTo>
                  <a:lnTo>
                    <a:pt x="1351" y="1650263"/>
                  </a:lnTo>
                  <a:lnTo>
                    <a:pt x="0" y="1622743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05463" y="2820108"/>
            <a:ext cx="3394075" cy="107632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7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select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segment,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count(distinct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product_code)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as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product_count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from</a:t>
            </a:r>
            <a:r>
              <a:rPr sz="1400" spc="-4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dim_product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group</a:t>
            </a:r>
            <a:r>
              <a:rPr sz="1400" spc="-3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by</a:t>
            </a:r>
            <a:r>
              <a:rPr sz="1400" spc="-2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segment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order by product_count desc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199376" y="2423160"/>
            <a:ext cx="3764279" cy="2633980"/>
            <a:chOff x="7199376" y="2423160"/>
            <a:chExt cx="3764279" cy="2633980"/>
          </a:xfrm>
        </p:grpSpPr>
        <p:sp>
          <p:nvSpPr>
            <p:cNvPr id="9" name="object 9"/>
            <p:cNvSpPr/>
            <p:nvPr/>
          </p:nvSpPr>
          <p:spPr>
            <a:xfrm>
              <a:off x="7199376" y="2423160"/>
              <a:ext cx="3764279" cy="2633980"/>
            </a:xfrm>
            <a:custGeom>
              <a:avLst/>
              <a:gdLst/>
              <a:ahLst/>
              <a:cxnLst/>
              <a:rect l="l" t="t" r="r" b="b"/>
              <a:pathLst>
                <a:path w="3764279" h="2633979">
                  <a:moveTo>
                    <a:pt x="3764280" y="2633472"/>
                  </a:moveTo>
                  <a:lnTo>
                    <a:pt x="0" y="2633472"/>
                  </a:lnTo>
                  <a:lnTo>
                    <a:pt x="0" y="0"/>
                  </a:lnTo>
                  <a:lnTo>
                    <a:pt x="3764280" y="0"/>
                  </a:lnTo>
                  <a:lnTo>
                    <a:pt x="3764280" y="92332"/>
                  </a:lnTo>
                  <a:lnTo>
                    <a:pt x="376779" y="92332"/>
                  </a:lnTo>
                  <a:lnTo>
                    <a:pt x="362752" y="92675"/>
                  </a:lnTo>
                  <a:lnTo>
                    <a:pt x="321075" y="97819"/>
                  </a:lnTo>
                  <a:lnTo>
                    <a:pt x="280603" y="109016"/>
                  </a:lnTo>
                  <a:lnTo>
                    <a:pt x="242180" y="126044"/>
                  </a:lnTo>
                  <a:lnTo>
                    <a:pt x="206675" y="148530"/>
                  </a:lnTo>
                  <a:lnTo>
                    <a:pt x="174881" y="175961"/>
                  </a:lnTo>
                  <a:lnTo>
                    <a:pt x="147450" y="207756"/>
                  </a:lnTo>
                  <a:lnTo>
                    <a:pt x="124963" y="243261"/>
                  </a:lnTo>
                  <a:lnTo>
                    <a:pt x="107934" y="281683"/>
                  </a:lnTo>
                  <a:lnTo>
                    <a:pt x="96738" y="322155"/>
                  </a:lnTo>
                  <a:lnTo>
                    <a:pt x="91595" y="363832"/>
                  </a:lnTo>
                  <a:lnTo>
                    <a:pt x="91252" y="377859"/>
                  </a:lnTo>
                  <a:lnTo>
                    <a:pt x="91252" y="2119572"/>
                  </a:lnTo>
                  <a:lnTo>
                    <a:pt x="94338" y="2161451"/>
                  </a:lnTo>
                  <a:lnTo>
                    <a:pt x="103542" y="2202457"/>
                  </a:lnTo>
                  <a:lnTo>
                    <a:pt x="118670" y="2241666"/>
                  </a:lnTo>
                  <a:lnTo>
                    <a:pt x="139371" y="2278202"/>
                  </a:lnTo>
                  <a:lnTo>
                    <a:pt x="165205" y="2311309"/>
                  </a:lnTo>
                  <a:lnTo>
                    <a:pt x="195640" y="2340290"/>
                  </a:lnTo>
                  <a:lnTo>
                    <a:pt x="230002" y="2364487"/>
                  </a:lnTo>
                  <a:lnTo>
                    <a:pt x="267513" y="2383364"/>
                  </a:lnTo>
                  <a:lnTo>
                    <a:pt x="307385" y="2396540"/>
                  </a:lnTo>
                  <a:lnTo>
                    <a:pt x="348792" y="2403727"/>
                  </a:lnTo>
                  <a:lnTo>
                    <a:pt x="376779" y="2405099"/>
                  </a:lnTo>
                  <a:lnTo>
                    <a:pt x="3764280" y="2405099"/>
                  </a:lnTo>
                  <a:lnTo>
                    <a:pt x="3764280" y="2633472"/>
                  </a:lnTo>
                  <a:close/>
                </a:path>
                <a:path w="3764279" h="2633979">
                  <a:moveTo>
                    <a:pt x="3764280" y="2405099"/>
                  </a:moveTo>
                  <a:lnTo>
                    <a:pt x="3251082" y="2405099"/>
                  </a:lnTo>
                  <a:lnTo>
                    <a:pt x="3265109" y="2404756"/>
                  </a:lnTo>
                  <a:lnTo>
                    <a:pt x="3279068" y="2403727"/>
                  </a:lnTo>
                  <a:lnTo>
                    <a:pt x="3320476" y="2396539"/>
                  </a:lnTo>
                  <a:lnTo>
                    <a:pt x="3360348" y="2383364"/>
                  </a:lnTo>
                  <a:lnTo>
                    <a:pt x="3397856" y="2364487"/>
                  </a:lnTo>
                  <a:lnTo>
                    <a:pt x="3432219" y="2340290"/>
                  </a:lnTo>
                  <a:lnTo>
                    <a:pt x="3462655" y="2311309"/>
                  </a:lnTo>
                  <a:lnTo>
                    <a:pt x="3488487" y="2278202"/>
                  </a:lnTo>
                  <a:lnTo>
                    <a:pt x="3509188" y="2241666"/>
                  </a:lnTo>
                  <a:lnTo>
                    <a:pt x="3524316" y="2202457"/>
                  </a:lnTo>
                  <a:lnTo>
                    <a:pt x="3533523" y="2161451"/>
                  </a:lnTo>
                  <a:lnTo>
                    <a:pt x="3536609" y="2119572"/>
                  </a:lnTo>
                  <a:lnTo>
                    <a:pt x="3536609" y="377859"/>
                  </a:lnTo>
                  <a:lnTo>
                    <a:pt x="3533523" y="335980"/>
                  </a:lnTo>
                  <a:lnTo>
                    <a:pt x="3524316" y="294974"/>
                  </a:lnTo>
                  <a:lnTo>
                    <a:pt x="3509188" y="255764"/>
                  </a:lnTo>
                  <a:lnTo>
                    <a:pt x="3488486" y="219229"/>
                  </a:lnTo>
                  <a:lnTo>
                    <a:pt x="3462655" y="186122"/>
                  </a:lnTo>
                  <a:lnTo>
                    <a:pt x="3432219" y="157141"/>
                  </a:lnTo>
                  <a:lnTo>
                    <a:pt x="3397857" y="132944"/>
                  </a:lnTo>
                  <a:lnTo>
                    <a:pt x="3360348" y="114067"/>
                  </a:lnTo>
                  <a:lnTo>
                    <a:pt x="3320475" y="100891"/>
                  </a:lnTo>
                  <a:lnTo>
                    <a:pt x="3279068" y="93704"/>
                  </a:lnTo>
                  <a:lnTo>
                    <a:pt x="3251082" y="92332"/>
                  </a:lnTo>
                  <a:lnTo>
                    <a:pt x="3764280" y="92332"/>
                  </a:lnTo>
                  <a:lnTo>
                    <a:pt x="3764280" y="2405099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95387" y="2520251"/>
              <a:ext cx="3435985" cy="2303780"/>
            </a:xfrm>
            <a:custGeom>
              <a:avLst/>
              <a:gdLst/>
              <a:ahLst/>
              <a:cxnLst/>
              <a:rect l="l" t="t" r="r" b="b"/>
              <a:pathLst>
                <a:path w="3435984" h="2303779">
                  <a:moveTo>
                    <a:pt x="0" y="2022481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3155070" y="0"/>
                  </a:lnTo>
                  <a:lnTo>
                    <a:pt x="3196268" y="3038"/>
                  </a:lnTo>
                  <a:lnTo>
                    <a:pt x="3236573" y="12089"/>
                  </a:lnTo>
                  <a:lnTo>
                    <a:pt x="3275114" y="26956"/>
                  </a:lnTo>
                  <a:lnTo>
                    <a:pt x="3311056" y="47317"/>
                  </a:lnTo>
                  <a:lnTo>
                    <a:pt x="3343622" y="72732"/>
                  </a:lnTo>
                  <a:lnTo>
                    <a:pt x="3372106" y="102650"/>
                  </a:lnTo>
                  <a:lnTo>
                    <a:pt x="3395893" y="136424"/>
                  </a:lnTo>
                  <a:lnTo>
                    <a:pt x="3414466" y="173322"/>
                  </a:lnTo>
                  <a:lnTo>
                    <a:pt x="3427424" y="212546"/>
                  </a:lnTo>
                  <a:lnTo>
                    <a:pt x="3434486" y="253247"/>
                  </a:lnTo>
                  <a:lnTo>
                    <a:pt x="3435838" y="280767"/>
                  </a:lnTo>
                  <a:lnTo>
                    <a:pt x="3435838" y="2022481"/>
                  </a:lnTo>
                  <a:lnTo>
                    <a:pt x="3432799" y="2063678"/>
                  </a:lnTo>
                  <a:lnTo>
                    <a:pt x="3423748" y="2103983"/>
                  </a:lnTo>
                  <a:lnTo>
                    <a:pt x="3408881" y="2142525"/>
                  </a:lnTo>
                  <a:lnTo>
                    <a:pt x="3388520" y="2178467"/>
                  </a:lnTo>
                  <a:lnTo>
                    <a:pt x="3363106" y="2211033"/>
                  </a:lnTo>
                  <a:lnTo>
                    <a:pt x="3333187" y="2239517"/>
                  </a:lnTo>
                  <a:lnTo>
                    <a:pt x="3299414" y="2263304"/>
                  </a:lnTo>
                  <a:lnTo>
                    <a:pt x="3262515" y="2281876"/>
                  </a:lnTo>
                  <a:lnTo>
                    <a:pt x="3223291" y="2294835"/>
                  </a:lnTo>
                  <a:lnTo>
                    <a:pt x="3182590" y="2301897"/>
                  </a:lnTo>
                  <a:lnTo>
                    <a:pt x="3155070" y="2303249"/>
                  </a:lnTo>
                  <a:lnTo>
                    <a:pt x="280767" y="2303249"/>
                  </a:lnTo>
                  <a:lnTo>
                    <a:pt x="239570" y="2300210"/>
                  </a:lnTo>
                  <a:lnTo>
                    <a:pt x="199265" y="2291159"/>
                  </a:lnTo>
                  <a:lnTo>
                    <a:pt x="160724" y="2276292"/>
                  </a:lnTo>
                  <a:lnTo>
                    <a:pt x="124781" y="2255930"/>
                  </a:lnTo>
                  <a:lnTo>
                    <a:pt x="92215" y="2230516"/>
                  </a:lnTo>
                  <a:lnTo>
                    <a:pt x="63731" y="2200598"/>
                  </a:lnTo>
                  <a:lnTo>
                    <a:pt x="39945" y="2166824"/>
                  </a:lnTo>
                  <a:lnTo>
                    <a:pt x="21372" y="2129926"/>
                  </a:lnTo>
                  <a:lnTo>
                    <a:pt x="8414" y="2090702"/>
                  </a:lnTo>
                  <a:lnTo>
                    <a:pt x="1351" y="2050001"/>
                  </a:lnTo>
                  <a:lnTo>
                    <a:pt x="0" y="2022481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33392" y="2686809"/>
              <a:ext cx="3178864" cy="1998687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459736" y="231278"/>
            <a:ext cx="9025255" cy="1028065"/>
            <a:chOff x="2459736" y="231278"/>
            <a:chExt cx="9025255" cy="1028065"/>
          </a:xfrm>
        </p:grpSpPr>
        <p:sp>
          <p:nvSpPr>
            <p:cNvPr id="13" name="object 13"/>
            <p:cNvSpPr/>
            <p:nvPr/>
          </p:nvSpPr>
          <p:spPr>
            <a:xfrm>
              <a:off x="2459736" y="231278"/>
              <a:ext cx="9025255" cy="1028065"/>
            </a:xfrm>
            <a:custGeom>
              <a:avLst/>
              <a:gdLst/>
              <a:ahLst/>
              <a:cxnLst/>
              <a:rect l="l" t="t" r="r" b="b"/>
              <a:pathLst>
                <a:path w="9025255" h="1028065">
                  <a:moveTo>
                    <a:pt x="9025128" y="1027545"/>
                  </a:moveTo>
                  <a:lnTo>
                    <a:pt x="0" y="1027545"/>
                  </a:lnTo>
                  <a:lnTo>
                    <a:pt x="0" y="0"/>
                  </a:lnTo>
                  <a:lnTo>
                    <a:pt x="9025128" y="0"/>
                  </a:lnTo>
                  <a:lnTo>
                    <a:pt x="9025128" y="95175"/>
                  </a:lnTo>
                  <a:lnTo>
                    <a:pt x="376675" y="95175"/>
                  </a:lnTo>
                  <a:lnTo>
                    <a:pt x="363115" y="95507"/>
                  </a:lnTo>
                  <a:lnTo>
                    <a:pt x="322827" y="100479"/>
                  </a:lnTo>
                  <a:lnTo>
                    <a:pt x="283704" y="111302"/>
                  </a:lnTo>
                  <a:lnTo>
                    <a:pt x="246563" y="127763"/>
                  </a:lnTo>
                  <a:lnTo>
                    <a:pt x="212241" y="149500"/>
                  </a:lnTo>
                  <a:lnTo>
                    <a:pt x="181506" y="176016"/>
                  </a:lnTo>
                  <a:lnTo>
                    <a:pt x="154990" y="206751"/>
                  </a:lnTo>
                  <a:lnTo>
                    <a:pt x="133253" y="241073"/>
                  </a:lnTo>
                  <a:lnTo>
                    <a:pt x="116792" y="278214"/>
                  </a:lnTo>
                  <a:lnTo>
                    <a:pt x="105969" y="317337"/>
                  </a:lnTo>
                  <a:lnTo>
                    <a:pt x="100997" y="357625"/>
                  </a:lnTo>
                  <a:lnTo>
                    <a:pt x="100665" y="371184"/>
                  </a:lnTo>
                  <a:lnTo>
                    <a:pt x="100665" y="513948"/>
                  </a:lnTo>
                  <a:lnTo>
                    <a:pt x="103648" y="554431"/>
                  </a:lnTo>
                  <a:lnTo>
                    <a:pt x="112547" y="594070"/>
                  </a:lnTo>
                  <a:lnTo>
                    <a:pt x="127170" y="631972"/>
                  </a:lnTo>
                  <a:lnTo>
                    <a:pt x="147181" y="667290"/>
                  </a:lnTo>
                  <a:lnTo>
                    <a:pt x="172153" y="699293"/>
                  </a:lnTo>
                  <a:lnTo>
                    <a:pt x="201574" y="727308"/>
                  </a:lnTo>
                  <a:lnTo>
                    <a:pt x="234790" y="750698"/>
                  </a:lnTo>
                  <a:lnTo>
                    <a:pt x="271050" y="768947"/>
                  </a:lnTo>
                  <a:lnTo>
                    <a:pt x="309593" y="781683"/>
                  </a:lnTo>
                  <a:lnTo>
                    <a:pt x="349620" y="788631"/>
                  </a:lnTo>
                  <a:lnTo>
                    <a:pt x="376675" y="789957"/>
                  </a:lnTo>
                  <a:lnTo>
                    <a:pt x="9025128" y="789957"/>
                  </a:lnTo>
                  <a:lnTo>
                    <a:pt x="9025128" y="1027545"/>
                  </a:lnTo>
                  <a:close/>
                </a:path>
                <a:path w="9025255" h="1028065">
                  <a:moveTo>
                    <a:pt x="9025128" y="789957"/>
                  </a:moveTo>
                  <a:lnTo>
                    <a:pt x="8514188" y="789957"/>
                  </a:lnTo>
                  <a:lnTo>
                    <a:pt x="8527747" y="789625"/>
                  </a:lnTo>
                  <a:lnTo>
                    <a:pt x="8541240" y="788631"/>
                  </a:lnTo>
                  <a:lnTo>
                    <a:pt x="8581267" y="781683"/>
                  </a:lnTo>
                  <a:lnTo>
                    <a:pt x="8619809" y="768947"/>
                  </a:lnTo>
                  <a:lnTo>
                    <a:pt x="8656069" y="750698"/>
                  </a:lnTo>
                  <a:lnTo>
                    <a:pt x="8689286" y="727308"/>
                  </a:lnTo>
                  <a:lnTo>
                    <a:pt x="8718708" y="699293"/>
                  </a:lnTo>
                  <a:lnTo>
                    <a:pt x="8743679" y="667290"/>
                  </a:lnTo>
                  <a:lnTo>
                    <a:pt x="8763689" y="631972"/>
                  </a:lnTo>
                  <a:lnTo>
                    <a:pt x="8778313" y="594070"/>
                  </a:lnTo>
                  <a:lnTo>
                    <a:pt x="8787212" y="554431"/>
                  </a:lnTo>
                  <a:lnTo>
                    <a:pt x="8790197" y="513948"/>
                  </a:lnTo>
                  <a:lnTo>
                    <a:pt x="8790197" y="371184"/>
                  </a:lnTo>
                  <a:lnTo>
                    <a:pt x="8787213" y="330701"/>
                  </a:lnTo>
                  <a:lnTo>
                    <a:pt x="8778314" y="291062"/>
                  </a:lnTo>
                  <a:lnTo>
                    <a:pt x="8763691" y="253159"/>
                  </a:lnTo>
                  <a:lnTo>
                    <a:pt x="8743680" y="217842"/>
                  </a:lnTo>
                  <a:lnTo>
                    <a:pt x="8718709" y="185839"/>
                  </a:lnTo>
                  <a:lnTo>
                    <a:pt x="8689288" y="157824"/>
                  </a:lnTo>
                  <a:lnTo>
                    <a:pt x="8656071" y="134433"/>
                  </a:lnTo>
                  <a:lnTo>
                    <a:pt x="8619812" y="116185"/>
                  </a:lnTo>
                  <a:lnTo>
                    <a:pt x="8581268" y="103449"/>
                  </a:lnTo>
                  <a:lnTo>
                    <a:pt x="8541241" y="96501"/>
                  </a:lnTo>
                  <a:lnTo>
                    <a:pt x="8514188" y="95175"/>
                  </a:lnTo>
                  <a:lnTo>
                    <a:pt x="9025128" y="95175"/>
                  </a:lnTo>
                  <a:lnTo>
                    <a:pt x="9025128" y="789957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55643" y="321780"/>
              <a:ext cx="8699500" cy="704215"/>
            </a:xfrm>
            <a:custGeom>
              <a:avLst/>
              <a:gdLst/>
              <a:ahLst/>
              <a:cxnLst/>
              <a:rect l="l" t="t" r="r" b="b"/>
              <a:pathLst>
                <a:path w="8699500" h="704215">
                  <a:moveTo>
                    <a:pt x="8425173" y="704130"/>
                  </a:moveTo>
                  <a:lnTo>
                    <a:pt x="273875" y="704130"/>
                  </a:lnTo>
                  <a:lnTo>
                    <a:pt x="232769" y="700081"/>
                  </a:lnTo>
                  <a:lnTo>
                    <a:pt x="192694" y="690043"/>
                  </a:lnTo>
                  <a:lnTo>
                    <a:pt x="154533" y="674236"/>
                  </a:lnTo>
                  <a:lnTo>
                    <a:pt x="119097" y="652997"/>
                  </a:lnTo>
                  <a:lnTo>
                    <a:pt x="87168" y="626793"/>
                  </a:lnTo>
                  <a:lnTo>
                    <a:pt x="59424" y="596182"/>
                  </a:lnTo>
                  <a:lnTo>
                    <a:pt x="36476" y="561838"/>
                  </a:lnTo>
                  <a:lnTo>
                    <a:pt x="18812" y="524491"/>
                  </a:lnTo>
                  <a:lnTo>
                    <a:pt x="6822" y="484965"/>
                  </a:lnTo>
                  <a:lnTo>
                    <a:pt x="760" y="444099"/>
                  </a:lnTo>
                  <a:lnTo>
                    <a:pt x="0" y="423446"/>
                  </a:lnTo>
                  <a:lnTo>
                    <a:pt x="84" y="273791"/>
                  </a:lnTo>
                  <a:lnTo>
                    <a:pt x="4133" y="232684"/>
                  </a:lnTo>
                  <a:lnTo>
                    <a:pt x="14171" y="192609"/>
                  </a:lnTo>
                  <a:lnTo>
                    <a:pt x="29978" y="154448"/>
                  </a:lnTo>
                  <a:lnTo>
                    <a:pt x="51217" y="119013"/>
                  </a:lnTo>
                  <a:lnTo>
                    <a:pt x="77421" y="87083"/>
                  </a:lnTo>
                  <a:lnTo>
                    <a:pt x="108032" y="59339"/>
                  </a:lnTo>
                  <a:lnTo>
                    <a:pt x="142376" y="36391"/>
                  </a:lnTo>
                  <a:lnTo>
                    <a:pt x="179722" y="18728"/>
                  </a:lnTo>
                  <a:lnTo>
                    <a:pt x="219249" y="6737"/>
                  </a:lnTo>
                  <a:lnTo>
                    <a:pt x="260115" y="675"/>
                  </a:lnTo>
                  <a:lnTo>
                    <a:pt x="273875" y="0"/>
                  </a:lnTo>
                  <a:lnTo>
                    <a:pt x="8425173" y="0"/>
                  </a:lnTo>
                  <a:lnTo>
                    <a:pt x="8466279" y="4048"/>
                  </a:lnTo>
                  <a:lnTo>
                    <a:pt x="8506354" y="14086"/>
                  </a:lnTo>
                  <a:lnTo>
                    <a:pt x="8544515" y="29893"/>
                  </a:lnTo>
                  <a:lnTo>
                    <a:pt x="8579950" y="51132"/>
                  </a:lnTo>
                  <a:lnTo>
                    <a:pt x="8611880" y="77336"/>
                  </a:lnTo>
                  <a:lnTo>
                    <a:pt x="8639624" y="107947"/>
                  </a:lnTo>
                  <a:lnTo>
                    <a:pt x="8662572" y="142291"/>
                  </a:lnTo>
                  <a:lnTo>
                    <a:pt x="8680235" y="179638"/>
                  </a:lnTo>
                  <a:lnTo>
                    <a:pt x="8692225" y="219164"/>
                  </a:lnTo>
                  <a:lnTo>
                    <a:pt x="8698288" y="260030"/>
                  </a:lnTo>
                  <a:lnTo>
                    <a:pt x="8698964" y="273791"/>
                  </a:lnTo>
                  <a:lnTo>
                    <a:pt x="8698964" y="430339"/>
                  </a:lnTo>
                  <a:lnTo>
                    <a:pt x="8694915" y="471445"/>
                  </a:lnTo>
                  <a:lnTo>
                    <a:pt x="8684876" y="511520"/>
                  </a:lnTo>
                  <a:lnTo>
                    <a:pt x="8669070" y="549681"/>
                  </a:lnTo>
                  <a:lnTo>
                    <a:pt x="8647830" y="585117"/>
                  </a:lnTo>
                  <a:lnTo>
                    <a:pt x="8621627" y="617046"/>
                  </a:lnTo>
                  <a:lnTo>
                    <a:pt x="8591016" y="644790"/>
                  </a:lnTo>
                  <a:lnTo>
                    <a:pt x="8556672" y="667738"/>
                  </a:lnTo>
                  <a:lnTo>
                    <a:pt x="8519325" y="685402"/>
                  </a:lnTo>
                  <a:lnTo>
                    <a:pt x="8479799" y="697392"/>
                  </a:lnTo>
                  <a:lnTo>
                    <a:pt x="8438933" y="703454"/>
                  </a:lnTo>
                  <a:lnTo>
                    <a:pt x="8425173" y="704130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55643" y="321695"/>
              <a:ext cx="8699500" cy="704850"/>
            </a:xfrm>
            <a:custGeom>
              <a:avLst/>
              <a:gdLst/>
              <a:ahLst/>
              <a:cxnLst/>
              <a:rect l="l" t="t" r="r" b="b"/>
              <a:pathLst>
                <a:path w="8699500" h="704850">
                  <a:moveTo>
                    <a:pt x="0" y="423531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8418280" y="0"/>
                  </a:lnTo>
                  <a:lnTo>
                    <a:pt x="8459477" y="3038"/>
                  </a:lnTo>
                  <a:lnTo>
                    <a:pt x="8499783" y="12089"/>
                  </a:lnTo>
                  <a:lnTo>
                    <a:pt x="8538324" y="26956"/>
                  </a:lnTo>
                  <a:lnTo>
                    <a:pt x="8574266" y="47317"/>
                  </a:lnTo>
                  <a:lnTo>
                    <a:pt x="8606833" y="72732"/>
                  </a:lnTo>
                  <a:lnTo>
                    <a:pt x="8635317" y="102650"/>
                  </a:lnTo>
                  <a:lnTo>
                    <a:pt x="8659103" y="136424"/>
                  </a:lnTo>
                  <a:lnTo>
                    <a:pt x="8677675" y="173322"/>
                  </a:lnTo>
                  <a:lnTo>
                    <a:pt x="8690633" y="212546"/>
                  </a:lnTo>
                  <a:lnTo>
                    <a:pt x="8697697" y="253247"/>
                  </a:lnTo>
                  <a:lnTo>
                    <a:pt x="8699048" y="280767"/>
                  </a:lnTo>
                  <a:lnTo>
                    <a:pt x="8699048" y="423531"/>
                  </a:lnTo>
                  <a:lnTo>
                    <a:pt x="8696010" y="464728"/>
                  </a:lnTo>
                  <a:lnTo>
                    <a:pt x="8686958" y="505033"/>
                  </a:lnTo>
                  <a:lnTo>
                    <a:pt x="8672091" y="543575"/>
                  </a:lnTo>
                  <a:lnTo>
                    <a:pt x="8651730" y="579517"/>
                  </a:lnTo>
                  <a:lnTo>
                    <a:pt x="8626316" y="612083"/>
                  </a:lnTo>
                  <a:lnTo>
                    <a:pt x="8596398" y="640568"/>
                  </a:lnTo>
                  <a:lnTo>
                    <a:pt x="8562624" y="664354"/>
                  </a:lnTo>
                  <a:lnTo>
                    <a:pt x="8525725" y="682927"/>
                  </a:lnTo>
                  <a:lnTo>
                    <a:pt x="8486501" y="695885"/>
                  </a:lnTo>
                  <a:lnTo>
                    <a:pt x="8445801" y="702947"/>
                  </a:lnTo>
                  <a:lnTo>
                    <a:pt x="8418280" y="704299"/>
                  </a:lnTo>
                  <a:lnTo>
                    <a:pt x="280767" y="704299"/>
                  </a:lnTo>
                  <a:lnTo>
                    <a:pt x="239570" y="701260"/>
                  </a:lnTo>
                  <a:lnTo>
                    <a:pt x="199265" y="692209"/>
                  </a:lnTo>
                  <a:lnTo>
                    <a:pt x="160724" y="677342"/>
                  </a:lnTo>
                  <a:lnTo>
                    <a:pt x="124781" y="656981"/>
                  </a:lnTo>
                  <a:lnTo>
                    <a:pt x="92215" y="631566"/>
                  </a:lnTo>
                  <a:lnTo>
                    <a:pt x="63731" y="601648"/>
                  </a:lnTo>
                  <a:lnTo>
                    <a:pt x="39945" y="567875"/>
                  </a:lnTo>
                  <a:lnTo>
                    <a:pt x="21372" y="530976"/>
                  </a:lnTo>
                  <a:lnTo>
                    <a:pt x="8414" y="491752"/>
                  </a:lnTo>
                  <a:lnTo>
                    <a:pt x="1351" y="451051"/>
                  </a:lnTo>
                  <a:lnTo>
                    <a:pt x="0" y="423531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204500" y="418447"/>
            <a:ext cx="534416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65295" algn="l"/>
              </a:tabLst>
            </a:pPr>
            <a:r>
              <a:rPr spc="-5" dirty="0">
                <a:solidFill>
                  <a:srgbClr val="FFFFFF"/>
                </a:solidFill>
              </a:rPr>
              <a:t>Unique p</a:t>
            </a:r>
            <a:r>
              <a:rPr spc="-50" dirty="0">
                <a:solidFill>
                  <a:srgbClr val="FFFFFF"/>
                </a:solidFill>
              </a:rPr>
              <a:t>r</a:t>
            </a:r>
            <a:r>
              <a:rPr spc="-5" dirty="0">
                <a:solidFill>
                  <a:srgbClr val="FFFFFF"/>
                </a:solidFill>
              </a:rPr>
              <a:t>oduct counts for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each</a:t>
            </a:r>
            <a:r>
              <a:rPr dirty="0">
                <a:solidFill>
                  <a:srgbClr val="FFFFFF"/>
                </a:solidFill>
              </a:rPr>
              <a:t>	</a:t>
            </a:r>
            <a:r>
              <a:rPr spc="-5" dirty="0">
                <a:solidFill>
                  <a:srgbClr val="FFFFFF"/>
                </a:solidFill>
              </a:rPr>
              <a:t>segment</a:t>
            </a: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477" y="278866"/>
            <a:ext cx="799474" cy="78043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11731" y="6179752"/>
            <a:ext cx="856580" cy="85658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20" name="object 20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1218247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82475" y="0"/>
                </a:lnTo>
                <a:lnTo>
                  <a:pt x="12182475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877568" y="1024127"/>
            <a:ext cx="10314940" cy="3032760"/>
            <a:chOff x="1877568" y="1024127"/>
            <a:chExt cx="10314940" cy="3032760"/>
          </a:xfrm>
        </p:grpSpPr>
        <p:sp>
          <p:nvSpPr>
            <p:cNvPr id="5" name="object 5"/>
            <p:cNvSpPr/>
            <p:nvPr/>
          </p:nvSpPr>
          <p:spPr>
            <a:xfrm>
              <a:off x="1877568" y="1203960"/>
              <a:ext cx="3289300" cy="2776855"/>
            </a:xfrm>
            <a:custGeom>
              <a:avLst/>
              <a:gdLst/>
              <a:ahLst/>
              <a:cxnLst/>
              <a:rect l="l" t="t" r="r" b="b"/>
              <a:pathLst>
                <a:path w="3289300" h="2776854">
                  <a:moveTo>
                    <a:pt x="3288792" y="2776728"/>
                  </a:moveTo>
                  <a:lnTo>
                    <a:pt x="0" y="2776728"/>
                  </a:lnTo>
                  <a:lnTo>
                    <a:pt x="0" y="0"/>
                  </a:lnTo>
                  <a:lnTo>
                    <a:pt x="3288792" y="0"/>
                  </a:lnTo>
                  <a:lnTo>
                    <a:pt x="3288792" y="93285"/>
                  </a:lnTo>
                  <a:lnTo>
                    <a:pt x="378272" y="93285"/>
                  </a:lnTo>
                  <a:lnTo>
                    <a:pt x="364244" y="93628"/>
                  </a:lnTo>
                  <a:lnTo>
                    <a:pt x="322568" y="98771"/>
                  </a:lnTo>
                  <a:lnTo>
                    <a:pt x="282095" y="109968"/>
                  </a:lnTo>
                  <a:lnTo>
                    <a:pt x="243673" y="126996"/>
                  </a:lnTo>
                  <a:lnTo>
                    <a:pt x="208168" y="149483"/>
                  </a:lnTo>
                  <a:lnTo>
                    <a:pt x="176374" y="176914"/>
                  </a:lnTo>
                  <a:lnTo>
                    <a:pt x="148943" y="208709"/>
                  </a:lnTo>
                  <a:lnTo>
                    <a:pt x="126456" y="244214"/>
                  </a:lnTo>
                  <a:lnTo>
                    <a:pt x="109428" y="282636"/>
                  </a:lnTo>
                  <a:lnTo>
                    <a:pt x="98231" y="323108"/>
                  </a:lnTo>
                  <a:lnTo>
                    <a:pt x="93088" y="364784"/>
                  </a:lnTo>
                  <a:lnTo>
                    <a:pt x="92745" y="378812"/>
                  </a:lnTo>
                  <a:lnTo>
                    <a:pt x="92745" y="2263288"/>
                  </a:lnTo>
                  <a:lnTo>
                    <a:pt x="95831" y="2305167"/>
                  </a:lnTo>
                  <a:lnTo>
                    <a:pt x="105036" y="2346173"/>
                  </a:lnTo>
                  <a:lnTo>
                    <a:pt x="120164" y="2385383"/>
                  </a:lnTo>
                  <a:lnTo>
                    <a:pt x="140864" y="2421918"/>
                  </a:lnTo>
                  <a:lnTo>
                    <a:pt x="166697" y="2455025"/>
                  </a:lnTo>
                  <a:lnTo>
                    <a:pt x="197133" y="2484006"/>
                  </a:lnTo>
                  <a:lnTo>
                    <a:pt x="231495" y="2508203"/>
                  </a:lnTo>
                  <a:lnTo>
                    <a:pt x="269005" y="2527080"/>
                  </a:lnTo>
                  <a:lnTo>
                    <a:pt x="308877" y="2540256"/>
                  </a:lnTo>
                  <a:lnTo>
                    <a:pt x="350285" y="2547444"/>
                  </a:lnTo>
                  <a:lnTo>
                    <a:pt x="378272" y="2548815"/>
                  </a:lnTo>
                  <a:lnTo>
                    <a:pt x="3288792" y="2548815"/>
                  </a:lnTo>
                  <a:lnTo>
                    <a:pt x="3288792" y="2776728"/>
                  </a:lnTo>
                  <a:close/>
                </a:path>
                <a:path w="3289300" h="2776854">
                  <a:moveTo>
                    <a:pt x="3288792" y="2548815"/>
                  </a:moveTo>
                  <a:lnTo>
                    <a:pt x="2776696" y="2548815"/>
                  </a:lnTo>
                  <a:lnTo>
                    <a:pt x="2790723" y="2548472"/>
                  </a:lnTo>
                  <a:lnTo>
                    <a:pt x="2804683" y="2547444"/>
                  </a:lnTo>
                  <a:lnTo>
                    <a:pt x="2846090" y="2540256"/>
                  </a:lnTo>
                  <a:lnTo>
                    <a:pt x="2885962" y="2527080"/>
                  </a:lnTo>
                  <a:lnTo>
                    <a:pt x="2923472" y="2508203"/>
                  </a:lnTo>
                  <a:lnTo>
                    <a:pt x="2957834" y="2484006"/>
                  </a:lnTo>
                  <a:lnTo>
                    <a:pt x="2988270" y="2455025"/>
                  </a:lnTo>
                  <a:lnTo>
                    <a:pt x="3014102" y="2421918"/>
                  </a:lnTo>
                  <a:lnTo>
                    <a:pt x="3034803" y="2385383"/>
                  </a:lnTo>
                  <a:lnTo>
                    <a:pt x="3049931" y="2346173"/>
                  </a:lnTo>
                  <a:lnTo>
                    <a:pt x="3059137" y="2305167"/>
                  </a:lnTo>
                  <a:lnTo>
                    <a:pt x="3062223" y="2263288"/>
                  </a:lnTo>
                  <a:lnTo>
                    <a:pt x="3062223" y="378812"/>
                  </a:lnTo>
                  <a:lnTo>
                    <a:pt x="3059137" y="336933"/>
                  </a:lnTo>
                  <a:lnTo>
                    <a:pt x="3049931" y="295927"/>
                  </a:lnTo>
                  <a:lnTo>
                    <a:pt x="3034803" y="256717"/>
                  </a:lnTo>
                  <a:lnTo>
                    <a:pt x="3014102" y="220181"/>
                  </a:lnTo>
                  <a:lnTo>
                    <a:pt x="2988270" y="187075"/>
                  </a:lnTo>
                  <a:lnTo>
                    <a:pt x="2957834" y="158094"/>
                  </a:lnTo>
                  <a:lnTo>
                    <a:pt x="2923472" y="133897"/>
                  </a:lnTo>
                  <a:lnTo>
                    <a:pt x="2885962" y="115019"/>
                  </a:lnTo>
                  <a:lnTo>
                    <a:pt x="2846090" y="101844"/>
                  </a:lnTo>
                  <a:lnTo>
                    <a:pt x="2804683" y="94656"/>
                  </a:lnTo>
                  <a:lnTo>
                    <a:pt x="2776696" y="93285"/>
                  </a:lnTo>
                  <a:lnTo>
                    <a:pt x="3288792" y="93285"/>
                  </a:lnTo>
                  <a:lnTo>
                    <a:pt x="3288792" y="2548815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75072" y="1302004"/>
              <a:ext cx="2960370" cy="2446020"/>
            </a:xfrm>
            <a:custGeom>
              <a:avLst/>
              <a:gdLst/>
              <a:ahLst/>
              <a:cxnLst/>
              <a:rect l="l" t="t" r="r" b="b"/>
              <a:pathLst>
                <a:path w="2960370" h="2446020">
                  <a:moveTo>
                    <a:pt x="0" y="2165244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2679192" y="0"/>
                  </a:lnTo>
                  <a:lnTo>
                    <a:pt x="2720390" y="3038"/>
                  </a:lnTo>
                  <a:lnTo>
                    <a:pt x="2760695" y="12089"/>
                  </a:lnTo>
                  <a:lnTo>
                    <a:pt x="2799236" y="26956"/>
                  </a:lnTo>
                  <a:lnTo>
                    <a:pt x="2835179" y="47317"/>
                  </a:lnTo>
                  <a:lnTo>
                    <a:pt x="2867745" y="72732"/>
                  </a:lnTo>
                  <a:lnTo>
                    <a:pt x="2896229" y="102650"/>
                  </a:lnTo>
                  <a:lnTo>
                    <a:pt x="2920015" y="136424"/>
                  </a:lnTo>
                  <a:lnTo>
                    <a:pt x="2938588" y="173322"/>
                  </a:lnTo>
                  <a:lnTo>
                    <a:pt x="2951546" y="212546"/>
                  </a:lnTo>
                  <a:lnTo>
                    <a:pt x="2958608" y="253247"/>
                  </a:lnTo>
                  <a:lnTo>
                    <a:pt x="2959960" y="280767"/>
                  </a:lnTo>
                  <a:lnTo>
                    <a:pt x="2959960" y="2165244"/>
                  </a:lnTo>
                  <a:lnTo>
                    <a:pt x="2956922" y="2206441"/>
                  </a:lnTo>
                  <a:lnTo>
                    <a:pt x="2947871" y="2246747"/>
                  </a:lnTo>
                  <a:lnTo>
                    <a:pt x="2933004" y="2285288"/>
                  </a:lnTo>
                  <a:lnTo>
                    <a:pt x="2912642" y="2321230"/>
                  </a:lnTo>
                  <a:lnTo>
                    <a:pt x="2887228" y="2353796"/>
                  </a:lnTo>
                  <a:lnTo>
                    <a:pt x="2857310" y="2382281"/>
                  </a:lnTo>
                  <a:lnTo>
                    <a:pt x="2823536" y="2406067"/>
                  </a:lnTo>
                  <a:lnTo>
                    <a:pt x="2786637" y="2424640"/>
                  </a:lnTo>
                  <a:lnTo>
                    <a:pt x="2747413" y="2437598"/>
                  </a:lnTo>
                  <a:lnTo>
                    <a:pt x="2706713" y="2444660"/>
                  </a:lnTo>
                  <a:lnTo>
                    <a:pt x="2679192" y="2446012"/>
                  </a:lnTo>
                  <a:lnTo>
                    <a:pt x="280767" y="2446012"/>
                  </a:lnTo>
                  <a:lnTo>
                    <a:pt x="239570" y="2442973"/>
                  </a:lnTo>
                  <a:lnTo>
                    <a:pt x="199265" y="2433922"/>
                  </a:lnTo>
                  <a:lnTo>
                    <a:pt x="160724" y="2419055"/>
                  </a:lnTo>
                  <a:lnTo>
                    <a:pt x="124781" y="2398694"/>
                  </a:lnTo>
                  <a:lnTo>
                    <a:pt x="92215" y="2373280"/>
                  </a:lnTo>
                  <a:lnTo>
                    <a:pt x="63731" y="2343361"/>
                  </a:lnTo>
                  <a:lnTo>
                    <a:pt x="39945" y="2309588"/>
                  </a:lnTo>
                  <a:lnTo>
                    <a:pt x="21372" y="2272689"/>
                  </a:lnTo>
                  <a:lnTo>
                    <a:pt x="8414" y="2233465"/>
                  </a:lnTo>
                  <a:lnTo>
                    <a:pt x="1351" y="2192764"/>
                  </a:lnTo>
                  <a:lnTo>
                    <a:pt x="0" y="2165244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3076" y="1687465"/>
              <a:ext cx="2702986" cy="170364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190744" y="1024127"/>
              <a:ext cx="7001509" cy="3032760"/>
            </a:xfrm>
            <a:custGeom>
              <a:avLst/>
              <a:gdLst/>
              <a:ahLst/>
              <a:cxnLst/>
              <a:rect l="l" t="t" r="r" b="b"/>
              <a:pathLst>
                <a:path w="7001509" h="3032760">
                  <a:moveTo>
                    <a:pt x="7001256" y="3032760"/>
                  </a:moveTo>
                  <a:lnTo>
                    <a:pt x="0" y="3032760"/>
                  </a:lnTo>
                  <a:lnTo>
                    <a:pt x="0" y="0"/>
                  </a:lnTo>
                  <a:lnTo>
                    <a:pt x="7001256" y="0"/>
                  </a:lnTo>
                  <a:lnTo>
                    <a:pt x="7001256" y="92283"/>
                  </a:lnTo>
                  <a:lnTo>
                    <a:pt x="377206" y="92283"/>
                  </a:lnTo>
                  <a:lnTo>
                    <a:pt x="363179" y="92626"/>
                  </a:lnTo>
                  <a:lnTo>
                    <a:pt x="321502" y="97770"/>
                  </a:lnTo>
                  <a:lnTo>
                    <a:pt x="281030" y="108966"/>
                  </a:lnTo>
                  <a:lnTo>
                    <a:pt x="242607" y="125995"/>
                  </a:lnTo>
                  <a:lnTo>
                    <a:pt x="207102" y="148481"/>
                  </a:lnTo>
                  <a:lnTo>
                    <a:pt x="175308" y="175912"/>
                  </a:lnTo>
                  <a:lnTo>
                    <a:pt x="147877" y="207707"/>
                  </a:lnTo>
                  <a:lnTo>
                    <a:pt x="125390" y="243212"/>
                  </a:lnTo>
                  <a:lnTo>
                    <a:pt x="108361" y="281634"/>
                  </a:lnTo>
                  <a:lnTo>
                    <a:pt x="97165" y="322106"/>
                  </a:lnTo>
                  <a:lnTo>
                    <a:pt x="92022" y="363783"/>
                  </a:lnTo>
                  <a:lnTo>
                    <a:pt x="91679" y="377810"/>
                  </a:lnTo>
                  <a:lnTo>
                    <a:pt x="91679" y="2519261"/>
                  </a:lnTo>
                  <a:lnTo>
                    <a:pt x="94765" y="2561140"/>
                  </a:lnTo>
                  <a:lnTo>
                    <a:pt x="103970" y="2602145"/>
                  </a:lnTo>
                  <a:lnTo>
                    <a:pt x="119098" y="2641355"/>
                  </a:lnTo>
                  <a:lnTo>
                    <a:pt x="139799" y="2677891"/>
                  </a:lnTo>
                  <a:lnTo>
                    <a:pt x="165631" y="2710997"/>
                  </a:lnTo>
                  <a:lnTo>
                    <a:pt x="196067" y="2739978"/>
                  </a:lnTo>
                  <a:lnTo>
                    <a:pt x="230429" y="2764176"/>
                  </a:lnTo>
                  <a:lnTo>
                    <a:pt x="267940" y="2783053"/>
                  </a:lnTo>
                  <a:lnTo>
                    <a:pt x="307812" y="2796228"/>
                  </a:lnTo>
                  <a:lnTo>
                    <a:pt x="349219" y="2803416"/>
                  </a:lnTo>
                  <a:lnTo>
                    <a:pt x="377206" y="2804788"/>
                  </a:lnTo>
                  <a:lnTo>
                    <a:pt x="7001256" y="2804788"/>
                  </a:lnTo>
                  <a:lnTo>
                    <a:pt x="7001256" y="3032760"/>
                  </a:lnTo>
                  <a:close/>
                </a:path>
                <a:path w="7001509" h="3032760">
                  <a:moveTo>
                    <a:pt x="7001256" y="2804788"/>
                  </a:moveTo>
                  <a:lnTo>
                    <a:pt x="6487480" y="2804788"/>
                  </a:lnTo>
                  <a:lnTo>
                    <a:pt x="6501506" y="2804445"/>
                  </a:lnTo>
                  <a:lnTo>
                    <a:pt x="6515466" y="2803416"/>
                  </a:lnTo>
                  <a:lnTo>
                    <a:pt x="6556874" y="2796228"/>
                  </a:lnTo>
                  <a:lnTo>
                    <a:pt x="6596745" y="2783053"/>
                  </a:lnTo>
                  <a:lnTo>
                    <a:pt x="6634255" y="2764175"/>
                  </a:lnTo>
                  <a:lnTo>
                    <a:pt x="6668617" y="2739978"/>
                  </a:lnTo>
                  <a:lnTo>
                    <a:pt x="6699053" y="2710997"/>
                  </a:lnTo>
                  <a:lnTo>
                    <a:pt x="6724885" y="2677890"/>
                  </a:lnTo>
                  <a:lnTo>
                    <a:pt x="6745586" y="2641355"/>
                  </a:lnTo>
                  <a:lnTo>
                    <a:pt x="6760713" y="2602145"/>
                  </a:lnTo>
                  <a:lnTo>
                    <a:pt x="6769919" y="2561140"/>
                  </a:lnTo>
                  <a:lnTo>
                    <a:pt x="6773006" y="2519261"/>
                  </a:lnTo>
                  <a:lnTo>
                    <a:pt x="6773006" y="377810"/>
                  </a:lnTo>
                  <a:lnTo>
                    <a:pt x="6769919" y="335931"/>
                  </a:lnTo>
                  <a:lnTo>
                    <a:pt x="6760713" y="294925"/>
                  </a:lnTo>
                  <a:lnTo>
                    <a:pt x="6745586" y="255715"/>
                  </a:lnTo>
                  <a:lnTo>
                    <a:pt x="6724886" y="219180"/>
                  </a:lnTo>
                  <a:lnTo>
                    <a:pt x="6699053" y="186073"/>
                  </a:lnTo>
                  <a:lnTo>
                    <a:pt x="6668617" y="157092"/>
                  </a:lnTo>
                  <a:lnTo>
                    <a:pt x="6634254" y="132895"/>
                  </a:lnTo>
                  <a:lnTo>
                    <a:pt x="6596744" y="114018"/>
                  </a:lnTo>
                  <a:lnTo>
                    <a:pt x="6556872" y="100842"/>
                  </a:lnTo>
                  <a:lnTo>
                    <a:pt x="6515465" y="93655"/>
                  </a:lnTo>
                  <a:lnTo>
                    <a:pt x="6487480" y="92283"/>
                  </a:lnTo>
                  <a:lnTo>
                    <a:pt x="7001256" y="92283"/>
                  </a:lnTo>
                  <a:lnTo>
                    <a:pt x="7001256" y="2804788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87182" y="1121170"/>
              <a:ext cx="6671945" cy="2703195"/>
            </a:xfrm>
            <a:custGeom>
              <a:avLst/>
              <a:gdLst/>
              <a:ahLst/>
              <a:cxnLst/>
              <a:rect l="l" t="t" r="r" b="b"/>
              <a:pathLst>
                <a:path w="6671945" h="2703195">
                  <a:moveTo>
                    <a:pt x="0" y="2422218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6391040" y="0"/>
                  </a:lnTo>
                  <a:lnTo>
                    <a:pt x="6432237" y="3038"/>
                  </a:lnTo>
                  <a:lnTo>
                    <a:pt x="6472542" y="12089"/>
                  </a:lnTo>
                  <a:lnTo>
                    <a:pt x="6511084" y="26956"/>
                  </a:lnTo>
                  <a:lnTo>
                    <a:pt x="6547026" y="47317"/>
                  </a:lnTo>
                  <a:lnTo>
                    <a:pt x="6579593" y="72732"/>
                  </a:lnTo>
                  <a:lnTo>
                    <a:pt x="6608077" y="102650"/>
                  </a:lnTo>
                  <a:lnTo>
                    <a:pt x="6631863" y="136424"/>
                  </a:lnTo>
                  <a:lnTo>
                    <a:pt x="6650435" y="173322"/>
                  </a:lnTo>
                  <a:lnTo>
                    <a:pt x="6663394" y="212546"/>
                  </a:lnTo>
                  <a:lnTo>
                    <a:pt x="6670457" y="253247"/>
                  </a:lnTo>
                  <a:lnTo>
                    <a:pt x="6671808" y="280767"/>
                  </a:lnTo>
                  <a:lnTo>
                    <a:pt x="6671808" y="2422218"/>
                  </a:lnTo>
                  <a:lnTo>
                    <a:pt x="6668769" y="2463416"/>
                  </a:lnTo>
                  <a:lnTo>
                    <a:pt x="6659718" y="2503721"/>
                  </a:lnTo>
                  <a:lnTo>
                    <a:pt x="6644851" y="2542262"/>
                  </a:lnTo>
                  <a:lnTo>
                    <a:pt x="6624489" y="2578204"/>
                  </a:lnTo>
                  <a:lnTo>
                    <a:pt x="6599076" y="2610770"/>
                  </a:lnTo>
                  <a:lnTo>
                    <a:pt x="6569157" y="2639254"/>
                  </a:lnTo>
                  <a:lnTo>
                    <a:pt x="6535383" y="2663041"/>
                  </a:lnTo>
                  <a:lnTo>
                    <a:pt x="6498485" y="2681614"/>
                  </a:lnTo>
                  <a:lnTo>
                    <a:pt x="6459261" y="2694572"/>
                  </a:lnTo>
                  <a:lnTo>
                    <a:pt x="6418560" y="2701635"/>
                  </a:lnTo>
                  <a:lnTo>
                    <a:pt x="6391040" y="2702986"/>
                  </a:lnTo>
                  <a:lnTo>
                    <a:pt x="280767" y="2702986"/>
                  </a:lnTo>
                  <a:lnTo>
                    <a:pt x="239570" y="2699948"/>
                  </a:lnTo>
                  <a:lnTo>
                    <a:pt x="199265" y="2690896"/>
                  </a:lnTo>
                  <a:lnTo>
                    <a:pt x="160724" y="2676030"/>
                  </a:lnTo>
                  <a:lnTo>
                    <a:pt x="124781" y="2655668"/>
                  </a:lnTo>
                  <a:lnTo>
                    <a:pt x="92215" y="2630254"/>
                  </a:lnTo>
                  <a:lnTo>
                    <a:pt x="63731" y="2600335"/>
                  </a:lnTo>
                  <a:lnTo>
                    <a:pt x="39945" y="2566562"/>
                  </a:lnTo>
                  <a:lnTo>
                    <a:pt x="21372" y="2529663"/>
                  </a:lnTo>
                  <a:lnTo>
                    <a:pt x="8414" y="2490439"/>
                  </a:lnTo>
                  <a:lnTo>
                    <a:pt x="1351" y="2449738"/>
                  </a:lnTo>
                  <a:lnTo>
                    <a:pt x="0" y="2422218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473336" y="1173570"/>
            <a:ext cx="23190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252423"/>
                </a:solidFill>
                <a:latin typeface="Times New Roman"/>
                <a:cs typeface="Times New Roman"/>
              </a:rPr>
              <a:t>Products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by</a:t>
            </a:r>
            <a:r>
              <a:rPr sz="2000" b="1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Segment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35844" y="3496394"/>
            <a:ext cx="534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Notebook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72813" y="3496394"/>
            <a:ext cx="6038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Accessories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57856" y="3496394"/>
            <a:ext cx="5778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605D5C"/>
                </a:solidFill>
                <a:latin typeface="Segoe UI"/>
                <a:cs typeface="Segoe UI"/>
              </a:rPr>
              <a:t>P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eripherals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96922" y="3496394"/>
            <a:ext cx="4432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84197" y="3496394"/>
            <a:ext cx="4133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torage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755086" y="3496394"/>
            <a:ext cx="6153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Networking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0248" y="1848835"/>
            <a:ext cx="11951335" cy="5204460"/>
            <a:chOff x="460248" y="1848835"/>
            <a:chExt cx="11951335" cy="5204460"/>
          </a:xfrm>
        </p:grpSpPr>
        <p:sp>
          <p:nvSpPr>
            <p:cNvPr id="18" name="object 18"/>
            <p:cNvSpPr/>
            <p:nvPr/>
          </p:nvSpPr>
          <p:spPr>
            <a:xfrm>
              <a:off x="5813965" y="1848835"/>
              <a:ext cx="755015" cy="1622425"/>
            </a:xfrm>
            <a:custGeom>
              <a:avLst/>
              <a:gdLst/>
              <a:ahLst/>
              <a:cxnLst/>
              <a:rect l="l" t="t" r="r" b="b"/>
              <a:pathLst>
                <a:path w="755015" h="1622425">
                  <a:moveTo>
                    <a:pt x="754686" y="1622220"/>
                  </a:moveTo>
                  <a:lnTo>
                    <a:pt x="0" y="1622220"/>
                  </a:lnTo>
                  <a:lnTo>
                    <a:pt x="0" y="0"/>
                  </a:lnTo>
                  <a:lnTo>
                    <a:pt x="754686" y="0"/>
                  </a:lnTo>
                  <a:lnTo>
                    <a:pt x="754686" y="1622220"/>
                  </a:lnTo>
                  <a:close/>
                </a:path>
              </a:pathLst>
            </a:custGeom>
            <a:solidFill>
              <a:srgbClr val="BE05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5909" y="2012315"/>
              <a:ext cx="755015" cy="1459230"/>
            </a:xfrm>
            <a:custGeom>
              <a:avLst/>
              <a:gdLst/>
              <a:ahLst/>
              <a:cxnLst/>
              <a:rect l="l" t="t" r="r" b="b"/>
              <a:pathLst>
                <a:path w="755015" h="1459229">
                  <a:moveTo>
                    <a:pt x="754686" y="1458740"/>
                  </a:moveTo>
                  <a:lnTo>
                    <a:pt x="0" y="1458740"/>
                  </a:lnTo>
                  <a:lnTo>
                    <a:pt x="0" y="0"/>
                  </a:lnTo>
                  <a:lnTo>
                    <a:pt x="754686" y="0"/>
                  </a:lnTo>
                  <a:lnTo>
                    <a:pt x="754686" y="1458740"/>
                  </a:lnTo>
                  <a:close/>
                </a:path>
              </a:pathLst>
            </a:custGeom>
            <a:solidFill>
              <a:srgbClr val="C20D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57854" y="2414726"/>
              <a:ext cx="755015" cy="1056640"/>
            </a:xfrm>
            <a:custGeom>
              <a:avLst/>
              <a:gdLst/>
              <a:ahLst/>
              <a:cxnLst/>
              <a:rect l="l" t="t" r="r" b="b"/>
              <a:pathLst>
                <a:path w="755015" h="1056639">
                  <a:moveTo>
                    <a:pt x="754686" y="1056329"/>
                  </a:moveTo>
                  <a:lnTo>
                    <a:pt x="0" y="1056329"/>
                  </a:lnTo>
                  <a:lnTo>
                    <a:pt x="0" y="0"/>
                  </a:lnTo>
                  <a:lnTo>
                    <a:pt x="754686" y="0"/>
                  </a:lnTo>
                  <a:lnTo>
                    <a:pt x="754686" y="1056329"/>
                  </a:lnTo>
                  <a:close/>
                </a:path>
              </a:pathLst>
            </a:custGeom>
            <a:solidFill>
              <a:srgbClr val="D023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29799" y="3068644"/>
              <a:ext cx="755015" cy="402590"/>
            </a:xfrm>
            <a:custGeom>
              <a:avLst/>
              <a:gdLst/>
              <a:ahLst/>
              <a:cxnLst/>
              <a:rect l="l" t="t" r="r" b="b"/>
              <a:pathLst>
                <a:path w="755015" h="402589">
                  <a:moveTo>
                    <a:pt x="754686" y="402411"/>
                  </a:moveTo>
                  <a:lnTo>
                    <a:pt x="0" y="402411"/>
                  </a:lnTo>
                  <a:lnTo>
                    <a:pt x="0" y="0"/>
                  </a:lnTo>
                  <a:lnTo>
                    <a:pt x="754686" y="0"/>
                  </a:lnTo>
                  <a:lnTo>
                    <a:pt x="754686" y="402411"/>
                  </a:lnTo>
                  <a:close/>
                </a:path>
              </a:pathLst>
            </a:custGeom>
            <a:solidFill>
              <a:srgbClr val="E644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01743" y="3131521"/>
              <a:ext cx="755015" cy="339725"/>
            </a:xfrm>
            <a:custGeom>
              <a:avLst/>
              <a:gdLst/>
              <a:ahLst/>
              <a:cxnLst/>
              <a:rect l="l" t="t" r="r" b="b"/>
              <a:pathLst>
                <a:path w="755015" h="339725">
                  <a:moveTo>
                    <a:pt x="754686" y="339534"/>
                  </a:moveTo>
                  <a:lnTo>
                    <a:pt x="0" y="339534"/>
                  </a:lnTo>
                  <a:lnTo>
                    <a:pt x="0" y="0"/>
                  </a:lnTo>
                  <a:lnTo>
                    <a:pt x="754686" y="0"/>
                  </a:lnTo>
                  <a:lnTo>
                    <a:pt x="754686" y="339534"/>
                  </a:lnTo>
                  <a:close/>
                </a:path>
              </a:pathLst>
            </a:custGeom>
            <a:solidFill>
              <a:srgbClr val="E84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673688" y="3357877"/>
              <a:ext cx="755015" cy="113664"/>
            </a:xfrm>
            <a:custGeom>
              <a:avLst/>
              <a:gdLst/>
              <a:ahLst/>
              <a:cxnLst/>
              <a:rect l="l" t="t" r="r" b="b"/>
              <a:pathLst>
                <a:path w="755015" h="113664">
                  <a:moveTo>
                    <a:pt x="754686" y="113178"/>
                  </a:moveTo>
                  <a:lnTo>
                    <a:pt x="0" y="113178"/>
                  </a:lnTo>
                  <a:lnTo>
                    <a:pt x="0" y="0"/>
                  </a:lnTo>
                  <a:lnTo>
                    <a:pt x="754686" y="0"/>
                  </a:lnTo>
                  <a:lnTo>
                    <a:pt x="754686" y="113178"/>
                  </a:lnTo>
                  <a:close/>
                </a:path>
              </a:pathLst>
            </a:custGeom>
            <a:solidFill>
              <a:srgbClr val="F05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0248" y="3870960"/>
              <a:ext cx="11951335" cy="3182620"/>
            </a:xfrm>
            <a:custGeom>
              <a:avLst/>
              <a:gdLst/>
              <a:ahLst/>
              <a:cxnLst/>
              <a:rect l="l" t="t" r="r" b="b"/>
              <a:pathLst>
                <a:path w="11951335" h="3182620">
                  <a:moveTo>
                    <a:pt x="11950827" y="3182112"/>
                  </a:moveTo>
                  <a:lnTo>
                    <a:pt x="0" y="3182112"/>
                  </a:lnTo>
                  <a:lnTo>
                    <a:pt x="0" y="0"/>
                  </a:lnTo>
                  <a:lnTo>
                    <a:pt x="11950827" y="0"/>
                  </a:lnTo>
                  <a:lnTo>
                    <a:pt x="11950827" y="91201"/>
                  </a:lnTo>
                  <a:lnTo>
                    <a:pt x="377475" y="91201"/>
                  </a:lnTo>
                  <a:lnTo>
                    <a:pt x="363448" y="91544"/>
                  </a:lnTo>
                  <a:lnTo>
                    <a:pt x="321772" y="96688"/>
                  </a:lnTo>
                  <a:lnTo>
                    <a:pt x="281300" y="107885"/>
                  </a:lnTo>
                  <a:lnTo>
                    <a:pt x="242877" y="124913"/>
                  </a:lnTo>
                  <a:lnTo>
                    <a:pt x="207372" y="147399"/>
                  </a:lnTo>
                  <a:lnTo>
                    <a:pt x="175577" y="174830"/>
                  </a:lnTo>
                  <a:lnTo>
                    <a:pt x="148147" y="206625"/>
                  </a:lnTo>
                  <a:lnTo>
                    <a:pt x="125660" y="242130"/>
                  </a:lnTo>
                  <a:lnTo>
                    <a:pt x="108632" y="280552"/>
                  </a:lnTo>
                  <a:lnTo>
                    <a:pt x="97435" y="321024"/>
                  </a:lnTo>
                  <a:lnTo>
                    <a:pt x="92291" y="362701"/>
                  </a:lnTo>
                  <a:lnTo>
                    <a:pt x="91949" y="376728"/>
                  </a:lnTo>
                  <a:lnTo>
                    <a:pt x="91949" y="2670460"/>
                  </a:lnTo>
                  <a:lnTo>
                    <a:pt x="95035" y="2712338"/>
                  </a:lnTo>
                  <a:lnTo>
                    <a:pt x="104240" y="2753344"/>
                  </a:lnTo>
                  <a:lnTo>
                    <a:pt x="119368" y="2792554"/>
                  </a:lnTo>
                  <a:lnTo>
                    <a:pt x="140068" y="2829090"/>
                  </a:lnTo>
                  <a:lnTo>
                    <a:pt x="165901" y="2862196"/>
                  </a:lnTo>
                  <a:lnTo>
                    <a:pt x="196337" y="2891177"/>
                  </a:lnTo>
                  <a:lnTo>
                    <a:pt x="230699" y="2915374"/>
                  </a:lnTo>
                  <a:lnTo>
                    <a:pt x="268209" y="2934251"/>
                  </a:lnTo>
                  <a:lnTo>
                    <a:pt x="308081" y="2947427"/>
                  </a:lnTo>
                  <a:lnTo>
                    <a:pt x="349488" y="2954615"/>
                  </a:lnTo>
                  <a:lnTo>
                    <a:pt x="377475" y="2955987"/>
                  </a:lnTo>
                  <a:lnTo>
                    <a:pt x="11950827" y="2955987"/>
                  </a:lnTo>
                  <a:lnTo>
                    <a:pt x="11950827" y="3182112"/>
                  </a:lnTo>
                  <a:close/>
                </a:path>
                <a:path w="11951335" h="3182620">
                  <a:moveTo>
                    <a:pt x="11950827" y="2955987"/>
                  </a:moveTo>
                  <a:lnTo>
                    <a:pt x="11579642" y="2955987"/>
                  </a:lnTo>
                  <a:lnTo>
                    <a:pt x="11593669" y="2955644"/>
                  </a:lnTo>
                  <a:lnTo>
                    <a:pt x="11607629" y="2954615"/>
                  </a:lnTo>
                  <a:lnTo>
                    <a:pt x="11649035" y="2947427"/>
                  </a:lnTo>
                  <a:lnTo>
                    <a:pt x="11688907" y="2934251"/>
                  </a:lnTo>
                  <a:lnTo>
                    <a:pt x="11726417" y="2915374"/>
                  </a:lnTo>
                  <a:lnTo>
                    <a:pt x="11760780" y="2891177"/>
                  </a:lnTo>
                  <a:lnTo>
                    <a:pt x="11791215" y="2862196"/>
                  </a:lnTo>
                  <a:lnTo>
                    <a:pt x="11817048" y="2829089"/>
                  </a:lnTo>
                  <a:lnTo>
                    <a:pt x="11837749" y="2792554"/>
                  </a:lnTo>
                  <a:lnTo>
                    <a:pt x="11852876" y="2753344"/>
                  </a:lnTo>
                  <a:lnTo>
                    <a:pt x="11862082" y="2712338"/>
                  </a:lnTo>
                  <a:lnTo>
                    <a:pt x="11865169" y="2670460"/>
                  </a:lnTo>
                  <a:lnTo>
                    <a:pt x="11865169" y="376728"/>
                  </a:lnTo>
                  <a:lnTo>
                    <a:pt x="11862082" y="334849"/>
                  </a:lnTo>
                  <a:lnTo>
                    <a:pt x="11852876" y="293843"/>
                  </a:lnTo>
                  <a:lnTo>
                    <a:pt x="11837749" y="254633"/>
                  </a:lnTo>
                  <a:lnTo>
                    <a:pt x="11817048" y="218098"/>
                  </a:lnTo>
                  <a:lnTo>
                    <a:pt x="11791215" y="184991"/>
                  </a:lnTo>
                  <a:lnTo>
                    <a:pt x="11760780" y="156010"/>
                  </a:lnTo>
                  <a:lnTo>
                    <a:pt x="11726417" y="131813"/>
                  </a:lnTo>
                  <a:lnTo>
                    <a:pt x="11688907" y="112935"/>
                  </a:lnTo>
                  <a:lnTo>
                    <a:pt x="11649035" y="99761"/>
                  </a:lnTo>
                  <a:lnTo>
                    <a:pt x="11607628" y="92573"/>
                  </a:lnTo>
                  <a:lnTo>
                    <a:pt x="11579642" y="91201"/>
                  </a:lnTo>
                  <a:lnTo>
                    <a:pt x="11950827" y="91201"/>
                  </a:lnTo>
                  <a:lnTo>
                    <a:pt x="11950827" y="2955987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6955" y="3966920"/>
              <a:ext cx="11764010" cy="2855595"/>
            </a:xfrm>
            <a:custGeom>
              <a:avLst/>
              <a:gdLst/>
              <a:ahLst/>
              <a:cxnLst/>
              <a:rect l="l" t="t" r="r" b="b"/>
              <a:pathLst>
                <a:path w="11764010" h="2855595">
                  <a:moveTo>
                    <a:pt x="0" y="2574499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11482934" y="0"/>
                  </a:lnTo>
                  <a:lnTo>
                    <a:pt x="11524131" y="3038"/>
                  </a:lnTo>
                  <a:lnTo>
                    <a:pt x="11564436" y="12089"/>
                  </a:lnTo>
                  <a:lnTo>
                    <a:pt x="11602977" y="26956"/>
                  </a:lnTo>
                  <a:lnTo>
                    <a:pt x="11638918" y="47317"/>
                  </a:lnTo>
                  <a:lnTo>
                    <a:pt x="11671485" y="72732"/>
                  </a:lnTo>
                  <a:lnTo>
                    <a:pt x="11699968" y="102650"/>
                  </a:lnTo>
                  <a:lnTo>
                    <a:pt x="11723755" y="136424"/>
                  </a:lnTo>
                  <a:lnTo>
                    <a:pt x="11742328" y="173322"/>
                  </a:lnTo>
                  <a:lnTo>
                    <a:pt x="11755288" y="212546"/>
                  </a:lnTo>
                  <a:lnTo>
                    <a:pt x="11762351" y="253247"/>
                  </a:lnTo>
                  <a:lnTo>
                    <a:pt x="11763702" y="280767"/>
                  </a:lnTo>
                  <a:lnTo>
                    <a:pt x="11763702" y="2574499"/>
                  </a:lnTo>
                  <a:lnTo>
                    <a:pt x="11760664" y="2615696"/>
                  </a:lnTo>
                  <a:lnTo>
                    <a:pt x="11751613" y="2656001"/>
                  </a:lnTo>
                  <a:lnTo>
                    <a:pt x="11736745" y="2694543"/>
                  </a:lnTo>
                  <a:lnTo>
                    <a:pt x="11716382" y="2730485"/>
                  </a:lnTo>
                  <a:lnTo>
                    <a:pt x="11690969" y="2763052"/>
                  </a:lnTo>
                  <a:lnTo>
                    <a:pt x="11661050" y="2791536"/>
                  </a:lnTo>
                  <a:lnTo>
                    <a:pt x="11627277" y="2815322"/>
                  </a:lnTo>
                  <a:lnTo>
                    <a:pt x="11590377" y="2833895"/>
                  </a:lnTo>
                  <a:lnTo>
                    <a:pt x="11551154" y="2846854"/>
                  </a:lnTo>
                  <a:lnTo>
                    <a:pt x="11510455" y="2853915"/>
                  </a:lnTo>
                  <a:lnTo>
                    <a:pt x="11482934" y="2855267"/>
                  </a:lnTo>
                  <a:lnTo>
                    <a:pt x="280767" y="2855267"/>
                  </a:lnTo>
                  <a:lnTo>
                    <a:pt x="239570" y="2852228"/>
                  </a:lnTo>
                  <a:lnTo>
                    <a:pt x="199265" y="2843178"/>
                  </a:lnTo>
                  <a:lnTo>
                    <a:pt x="160724" y="2828311"/>
                  </a:lnTo>
                  <a:lnTo>
                    <a:pt x="124781" y="2807949"/>
                  </a:lnTo>
                  <a:lnTo>
                    <a:pt x="92215" y="2782535"/>
                  </a:lnTo>
                  <a:lnTo>
                    <a:pt x="63731" y="2752616"/>
                  </a:lnTo>
                  <a:lnTo>
                    <a:pt x="39945" y="2718843"/>
                  </a:lnTo>
                  <a:lnTo>
                    <a:pt x="21372" y="2681944"/>
                  </a:lnTo>
                  <a:lnTo>
                    <a:pt x="8414" y="2642720"/>
                  </a:lnTo>
                  <a:lnTo>
                    <a:pt x="1351" y="2602019"/>
                  </a:lnTo>
                  <a:lnTo>
                    <a:pt x="0" y="2574499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086334" y="1632527"/>
            <a:ext cx="2101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129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58279" y="1796006"/>
            <a:ext cx="2101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116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61031" y="2198417"/>
            <a:ext cx="148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84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032976" y="2852336"/>
            <a:ext cx="148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32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004920" y="2915213"/>
            <a:ext cx="148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27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007672" y="3141569"/>
            <a:ext cx="869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2260" y="4063672"/>
            <a:ext cx="11437620" cy="2459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980" algn="ctr">
              <a:lnSpc>
                <a:spcPct val="100000"/>
              </a:lnSpc>
              <a:spcBef>
                <a:spcPts val="95"/>
              </a:spcBef>
            </a:pPr>
            <a:r>
              <a:rPr sz="18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Key</a:t>
            </a:r>
            <a:r>
              <a:rPr sz="1800" b="1" spc="-3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52423"/>
                </a:solidFill>
                <a:latin typeface="Times New Roman"/>
                <a:cs typeface="Times New Roman"/>
              </a:rPr>
              <a:t>Insights</a:t>
            </a:r>
            <a:endParaRPr sz="1800">
              <a:latin typeface="Times New Roman"/>
              <a:cs typeface="Times New Roman"/>
            </a:endParaRPr>
          </a:p>
          <a:p>
            <a:pPr marL="12700" marR="638810">
              <a:lnSpc>
                <a:spcPts val="1650"/>
              </a:lnSpc>
              <a:spcBef>
                <a:spcPts val="1320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The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analysis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reveals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that</a:t>
            </a:r>
            <a:r>
              <a:rPr sz="1400" spc="-6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Atliq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Hardwares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has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strong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emphasis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on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offering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diverse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range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of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products,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with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notebooks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and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accessories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being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most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prominent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segments.</a:t>
            </a:r>
            <a:r>
              <a:rPr sz="1400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This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indicates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strategic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focus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on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catering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to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various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consumer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needs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and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preferences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in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the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computer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hardware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market.</a:t>
            </a:r>
            <a:endParaRPr sz="1400">
              <a:latin typeface="Times New Roman"/>
              <a:cs typeface="Times New Roman"/>
            </a:endParaRPr>
          </a:p>
          <a:p>
            <a:pPr marL="12700" marR="38735">
              <a:lnSpc>
                <a:spcPts val="1650"/>
              </a:lnSpc>
              <a:spcBef>
                <a:spcPts val="1270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high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product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counts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in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segments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like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notebooks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and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accessories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suggest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significant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consumer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demand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for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portable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computing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solutions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and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complementary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peripherals.</a:t>
            </a:r>
            <a:r>
              <a:rPr sz="1400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This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insight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can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guide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product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development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and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marketing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efforts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to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capitalize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on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popular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product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categories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and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meet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evolving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consumer 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preferences.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650"/>
              </a:lnSpc>
              <a:spcBef>
                <a:spcPts val="1270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While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segments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like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desktops,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storage,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and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networking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have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lower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product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counts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compared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to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notebooks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and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accessories,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they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still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represent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potential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areas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for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growth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and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diversification.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By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identifying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and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addressing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gaps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in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product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offerings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within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these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segments,</a:t>
            </a:r>
            <a:r>
              <a:rPr sz="1400" spc="-7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Atliq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Hardwares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can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further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expand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its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market 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presence and capture additional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market share in the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computer hardware </a:t>
            </a:r>
            <a:r>
              <a:rPr sz="1400" spc="-15" dirty="0">
                <a:solidFill>
                  <a:srgbClr val="252423"/>
                </a:solidFill>
                <a:latin typeface="Times New Roman"/>
                <a:cs typeface="Times New Roman"/>
              </a:rPr>
              <a:t>industry.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04477" y="252984"/>
            <a:ext cx="9582785" cy="975360"/>
            <a:chOff x="704477" y="252984"/>
            <a:chExt cx="9582785" cy="975360"/>
          </a:xfrm>
        </p:grpSpPr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477" y="278866"/>
              <a:ext cx="799474" cy="78043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1409" y="278866"/>
              <a:ext cx="847062" cy="84706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867912" y="252984"/>
              <a:ext cx="6419215" cy="975360"/>
            </a:xfrm>
            <a:custGeom>
              <a:avLst/>
              <a:gdLst/>
              <a:ahLst/>
              <a:cxnLst/>
              <a:rect l="l" t="t" r="r" b="b"/>
              <a:pathLst>
                <a:path w="6419215" h="975360">
                  <a:moveTo>
                    <a:pt x="6419088" y="975360"/>
                  </a:moveTo>
                  <a:lnTo>
                    <a:pt x="0" y="975360"/>
                  </a:lnTo>
                  <a:lnTo>
                    <a:pt x="0" y="0"/>
                  </a:lnTo>
                  <a:lnTo>
                    <a:pt x="6419088" y="0"/>
                  </a:lnTo>
                  <a:lnTo>
                    <a:pt x="6419088" y="92505"/>
                  </a:lnTo>
                  <a:lnTo>
                    <a:pt x="348545" y="92505"/>
                  </a:lnTo>
                  <a:lnTo>
                    <a:pt x="335920" y="92814"/>
                  </a:lnTo>
                  <a:lnTo>
                    <a:pt x="286089" y="100208"/>
                  </a:lnTo>
                  <a:lnTo>
                    <a:pt x="238659" y="117182"/>
                  </a:lnTo>
                  <a:lnTo>
                    <a:pt x="195451" y="143083"/>
                  </a:lnTo>
                  <a:lnTo>
                    <a:pt x="158128" y="176916"/>
                  </a:lnTo>
                  <a:lnTo>
                    <a:pt x="128121" y="217380"/>
                  </a:lnTo>
                  <a:lnTo>
                    <a:pt x="106585" y="262921"/>
                  </a:lnTo>
                  <a:lnTo>
                    <a:pt x="94348" y="311788"/>
                  </a:lnTo>
                  <a:lnTo>
                    <a:pt x="91571" y="349479"/>
                  </a:lnTo>
                  <a:lnTo>
                    <a:pt x="91571" y="492243"/>
                  </a:lnTo>
                  <a:lnTo>
                    <a:pt x="96508" y="542376"/>
                  </a:lnTo>
                  <a:lnTo>
                    <a:pt x="111131" y="590582"/>
                  </a:lnTo>
                  <a:lnTo>
                    <a:pt x="134878" y="635010"/>
                  </a:lnTo>
                  <a:lnTo>
                    <a:pt x="166836" y="673951"/>
                  </a:lnTo>
                  <a:lnTo>
                    <a:pt x="205777" y="705909"/>
                  </a:lnTo>
                  <a:lnTo>
                    <a:pt x="250204" y="729655"/>
                  </a:lnTo>
                  <a:lnTo>
                    <a:pt x="298411" y="744279"/>
                  </a:lnTo>
                  <a:lnTo>
                    <a:pt x="348545" y="749217"/>
                  </a:lnTo>
                  <a:lnTo>
                    <a:pt x="6419088" y="749217"/>
                  </a:lnTo>
                  <a:lnTo>
                    <a:pt x="6419088" y="975360"/>
                  </a:lnTo>
                  <a:close/>
                </a:path>
                <a:path w="6419215" h="975360">
                  <a:moveTo>
                    <a:pt x="6419088" y="749217"/>
                  </a:moveTo>
                  <a:lnTo>
                    <a:pt x="5935352" y="749217"/>
                  </a:lnTo>
                  <a:lnTo>
                    <a:pt x="5947976" y="748908"/>
                  </a:lnTo>
                  <a:lnTo>
                    <a:pt x="5960540" y="747982"/>
                  </a:lnTo>
                  <a:lnTo>
                    <a:pt x="6009947" y="738154"/>
                  </a:lnTo>
                  <a:lnTo>
                    <a:pt x="6056489" y="718876"/>
                  </a:lnTo>
                  <a:lnTo>
                    <a:pt x="6098375" y="690888"/>
                  </a:lnTo>
                  <a:lnTo>
                    <a:pt x="6133997" y="655267"/>
                  </a:lnTo>
                  <a:lnTo>
                    <a:pt x="6161984" y="613381"/>
                  </a:lnTo>
                  <a:lnTo>
                    <a:pt x="6181263" y="566839"/>
                  </a:lnTo>
                  <a:lnTo>
                    <a:pt x="6191091" y="517431"/>
                  </a:lnTo>
                  <a:lnTo>
                    <a:pt x="6192326" y="492243"/>
                  </a:lnTo>
                  <a:lnTo>
                    <a:pt x="6192326" y="349479"/>
                  </a:lnTo>
                  <a:lnTo>
                    <a:pt x="6187387" y="299346"/>
                  </a:lnTo>
                  <a:lnTo>
                    <a:pt x="6172764" y="251139"/>
                  </a:lnTo>
                  <a:lnTo>
                    <a:pt x="6149017" y="206712"/>
                  </a:lnTo>
                  <a:lnTo>
                    <a:pt x="6117059" y="167771"/>
                  </a:lnTo>
                  <a:lnTo>
                    <a:pt x="6078118" y="135813"/>
                  </a:lnTo>
                  <a:lnTo>
                    <a:pt x="6033690" y="112066"/>
                  </a:lnTo>
                  <a:lnTo>
                    <a:pt x="5985484" y="97443"/>
                  </a:lnTo>
                  <a:lnTo>
                    <a:pt x="5935352" y="92505"/>
                  </a:lnTo>
                  <a:lnTo>
                    <a:pt x="6419088" y="92505"/>
                  </a:lnTo>
                  <a:lnTo>
                    <a:pt x="6419088" y="749217"/>
                  </a:lnTo>
                  <a:close/>
                </a:path>
              </a:pathLst>
            </a:custGeom>
            <a:solidFill>
              <a:srgbClr val="CCCCCC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64241" y="350248"/>
              <a:ext cx="6091555" cy="647700"/>
            </a:xfrm>
            <a:custGeom>
              <a:avLst/>
              <a:gdLst/>
              <a:ahLst/>
              <a:cxnLst/>
              <a:rect l="l" t="t" r="r" b="b"/>
              <a:pathLst>
                <a:path w="6091555" h="647700">
                  <a:moveTo>
                    <a:pt x="0" y="394978"/>
                  </a:moveTo>
                  <a:lnTo>
                    <a:pt x="0" y="252215"/>
                  </a:lnTo>
                  <a:lnTo>
                    <a:pt x="0" y="243954"/>
                  </a:lnTo>
                  <a:lnTo>
                    <a:pt x="404" y="235714"/>
                  </a:lnTo>
                  <a:lnTo>
                    <a:pt x="1214" y="227493"/>
                  </a:lnTo>
                  <a:lnTo>
                    <a:pt x="2024" y="219273"/>
                  </a:lnTo>
                  <a:lnTo>
                    <a:pt x="3234" y="211112"/>
                  </a:lnTo>
                  <a:lnTo>
                    <a:pt x="13258" y="171096"/>
                  </a:lnTo>
                  <a:lnTo>
                    <a:pt x="19198" y="155696"/>
                  </a:lnTo>
                  <a:lnTo>
                    <a:pt x="22359" y="148065"/>
                  </a:lnTo>
                  <a:lnTo>
                    <a:pt x="25887" y="140606"/>
                  </a:lnTo>
                  <a:lnTo>
                    <a:pt x="29781" y="133321"/>
                  </a:lnTo>
                  <a:lnTo>
                    <a:pt x="33675" y="126036"/>
                  </a:lnTo>
                  <a:lnTo>
                    <a:pt x="57250" y="92211"/>
                  </a:lnTo>
                  <a:lnTo>
                    <a:pt x="85826" y="62490"/>
                  </a:lnTo>
                  <a:lnTo>
                    <a:pt x="92211" y="57250"/>
                  </a:lnTo>
                  <a:lnTo>
                    <a:pt x="98596" y="52009"/>
                  </a:lnTo>
                  <a:lnTo>
                    <a:pt x="133321" y="29781"/>
                  </a:lnTo>
                  <a:lnTo>
                    <a:pt x="140606" y="25887"/>
                  </a:lnTo>
                  <a:lnTo>
                    <a:pt x="148065" y="22359"/>
                  </a:lnTo>
                  <a:lnTo>
                    <a:pt x="155696" y="19198"/>
                  </a:lnTo>
                  <a:lnTo>
                    <a:pt x="163328" y="16037"/>
                  </a:lnTo>
                  <a:lnTo>
                    <a:pt x="203010" y="4846"/>
                  </a:lnTo>
                  <a:lnTo>
                    <a:pt x="227493" y="1214"/>
                  </a:lnTo>
                  <a:lnTo>
                    <a:pt x="235714" y="404"/>
                  </a:lnTo>
                  <a:lnTo>
                    <a:pt x="243954" y="0"/>
                  </a:lnTo>
                  <a:lnTo>
                    <a:pt x="252215" y="0"/>
                  </a:lnTo>
                  <a:lnTo>
                    <a:pt x="5839022" y="0"/>
                  </a:lnTo>
                  <a:lnTo>
                    <a:pt x="5847282" y="0"/>
                  </a:lnTo>
                  <a:lnTo>
                    <a:pt x="5855523" y="404"/>
                  </a:lnTo>
                  <a:lnTo>
                    <a:pt x="5863743" y="1214"/>
                  </a:lnTo>
                  <a:lnTo>
                    <a:pt x="5871964" y="2024"/>
                  </a:lnTo>
                  <a:lnTo>
                    <a:pt x="5880124" y="3234"/>
                  </a:lnTo>
                  <a:lnTo>
                    <a:pt x="5888226" y="4846"/>
                  </a:lnTo>
                  <a:lnTo>
                    <a:pt x="5896328" y="6457"/>
                  </a:lnTo>
                  <a:lnTo>
                    <a:pt x="5904331" y="8462"/>
                  </a:lnTo>
                  <a:lnTo>
                    <a:pt x="5912235" y="10860"/>
                  </a:lnTo>
                  <a:lnTo>
                    <a:pt x="5920140" y="13258"/>
                  </a:lnTo>
                  <a:lnTo>
                    <a:pt x="5957915" y="29781"/>
                  </a:lnTo>
                  <a:lnTo>
                    <a:pt x="5965200" y="33675"/>
                  </a:lnTo>
                  <a:lnTo>
                    <a:pt x="5972276" y="37916"/>
                  </a:lnTo>
                  <a:lnTo>
                    <a:pt x="5979144" y="42505"/>
                  </a:lnTo>
                  <a:lnTo>
                    <a:pt x="5986012" y="47095"/>
                  </a:lnTo>
                  <a:lnTo>
                    <a:pt x="6017365" y="73872"/>
                  </a:lnTo>
                  <a:lnTo>
                    <a:pt x="6033987" y="92211"/>
                  </a:lnTo>
                  <a:lnTo>
                    <a:pt x="6039227" y="98596"/>
                  </a:lnTo>
                  <a:lnTo>
                    <a:pt x="6044142" y="105223"/>
                  </a:lnTo>
                  <a:lnTo>
                    <a:pt x="6048731" y="112091"/>
                  </a:lnTo>
                  <a:lnTo>
                    <a:pt x="6053320" y="118960"/>
                  </a:lnTo>
                  <a:lnTo>
                    <a:pt x="6057562" y="126036"/>
                  </a:lnTo>
                  <a:lnTo>
                    <a:pt x="6061455" y="133321"/>
                  </a:lnTo>
                  <a:lnTo>
                    <a:pt x="6065349" y="140606"/>
                  </a:lnTo>
                  <a:lnTo>
                    <a:pt x="6068877" y="148065"/>
                  </a:lnTo>
                  <a:lnTo>
                    <a:pt x="6072038" y="155696"/>
                  </a:lnTo>
                  <a:lnTo>
                    <a:pt x="6075199" y="163328"/>
                  </a:lnTo>
                  <a:lnTo>
                    <a:pt x="6086391" y="203010"/>
                  </a:lnTo>
                  <a:lnTo>
                    <a:pt x="6088002" y="211112"/>
                  </a:lnTo>
                  <a:lnTo>
                    <a:pt x="6089213" y="219273"/>
                  </a:lnTo>
                  <a:lnTo>
                    <a:pt x="6090023" y="227493"/>
                  </a:lnTo>
                  <a:lnTo>
                    <a:pt x="6090832" y="235714"/>
                  </a:lnTo>
                  <a:lnTo>
                    <a:pt x="6091237" y="243954"/>
                  </a:lnTo>
                  <a:lnTo>
                    <a:pt x="6091237" y="252215"/>
                  </a:lnTo>
                  <a:lnTo>
                    <a:pt x="6091237" y="394978"/>
                  </a:lnTo>
                  <a:lnTo>
                    <a:pt x="6091237" y="403239"/>
                  </a:lnTo>
                  <a:lnTo>
                    <a:pt x="6090832" y="411479"/>
                  </a:lnTo>
                  <a:lnTo>
                    <a:pt x="6090023" y="419700"/>
                  </a:lnTo>
                  <a:lnTo>
                    <a:pt x="6089213" y="427920"/>
                  </a:lnTo>
                  <a:lnTo>
                    <a:pt x="6088002" y="436081"/>
                  </a:lnTo>
                  <a:lnTo>
                    <a:pt x="6086391" y="444183"/>
                  </a:lnTo>
                  <a:lnTo>
                    <a:pt x="6084779" y="452285"/>
                  </a:lnTo>
                  <a:lnTo>
                    <a:pt x="6072038" y="491497"/>
                  </a:lnTo>
                  <a:lnTo>
                    <a:pt x="6068877" y="499128"/>
                  </a:lnTo>
                  <a:lnTo>
                    <a:pt x="6065350" y="506587"/>
                  </a:lnTo>
                  <a:lnTo>
                    <a:pt x="6061456" y="513872"/>
                  </a:lnTo>
                  <a:lnTo>
                    <a:pt x="6057562" y="521157"/>
                  </a:lnTo>
                  <a:lnTo>
                    <a:pt x="6053320" y="528233"/>
                  </a:lnTo>
                  <a:lnTo>
                    <a:pt x="6048731" y="535101"/>
                  </a:lnTo>
                  <a:lnTo>
                    <a:pt x="6044142" y="541970"/>
                  </a:lnTo>
                  <a:lnTo>
                    <a:pt x="6039227" y="548597"/>
                  </a:lnTo>
                  <a:lnTo>
                    <a:pt x="6033987" y="554982"/>
                  </a:lnTo>
                  <a:lnTo>
                    <a:pt x="6028746" y="561367"/>
                  </a:lnTo>
                  <a:lnTo>
                    <a:pt x="6023206" y="567480"/>
                  </a:lnTo>
                  <a:lnTo>
                    <a:pt x="6017365" y="573321"/>
                  </a:lnTo>
                  <a:lnTo>
                    <a:pt x="6011524" y="579162"/>
                  </a:lnTo>
                  <a:lnTo>
                    <a:pt x="5979144" y="604687"/>
                  </a:lnTo>
                  <a:lnTo>
                    <a:pt x="5972276" y="609277"/>
                  </a:lnTo>
                  <a:lnTo>
                    <a:pt x="5965200" y="613518"/>
                  </a:lnTo>
                  <a:lnTo>
                    <a:pt x="5957915" y="617412"/>
                  </a:lnTo>
                  <a:lnTo>
                    <a:pt x="5950630" y="621306"/>
                  </a:lnTo>
                  <a:lnTo>
                    <a:pt x="5912235" y="636333"/>
                  </a:lnTo>
                  <a:lnTo>
                    <a:pt x="5904331" y="638731"/>
                  </a:lnTo>
                  <a:lnTo>
                    <a:pt x="5896328" y="640736"/>
                  </a:lnTo>
                  <a:lnTo>
                    <a:pt x="5888226" y="642347"/>
                  </a:lnTo>
                  <a:lnTo>
                    <a:pt x="5880124" y="643959"/>
                  </a:lnTo>
                  <a:lnTo>
                    <a:pt x="5839022" y="647194"/>
                  </a:lnTo>
                  <a:lnTo>
                    <a:pt x="252215" y="647194"/>
                  </a:lnTo>
                  <a:lnTo>
                    <a:pt x="211112" y="643959"/>
                  </a:lnTo>
                  <a:lnTo>
                    <a:pt x="203010" y="642347"/>
                  </a:lnTo>
                  <a:lnTo>
                    <a:pt x="194908" y="640736"/>
                  </a:lnTo>
                  <a:lnTo>
                    <a:pt x="186905" y="638731"/>
                  </a:lnTo>
                  <a:lnTo>
                    <a:pt x="179001" y="636333"/>
                  </a:lnTo>
                  <a:lnTo>
                    <a:pt x="171096" y="633935"/>
                  </a:lnTo>
                  <a:lnTo>
                    <a:pt x="133321" y="617412"/>
                  </a:lnTo>
                  <a:lnTo>
                    <a:pt x="112091" y="604687"/>
                  </a:lnTo>
                  <a:lnTo>
                    <a:pt x="105223" y="600098"/>
                  </a:lnTo>
                  <a:lnTo>
                    <a:pt x="73872" y="573321"/>
                  </a:lnTo>
                  <a:lnTo>
                    <a:pt x="68031" y="567480"/>
                  </a:lnTo>
                  <a:lnTo>
                    <a:pt x="42505" y="535101"/>
                  </a:lnTo>
                  <a:lnTo>
                    <a:pt x="37916" y="528233"/>
                  </a:lnTo>
                  <a:lnTo>
                    <a:pt x="33675" y="521157"/>
                  </a:lnTo>
                  <a:lnTo>
                    <a:pt x="29781" y="513872"/>
                  </a:lnTo>
                  <a:lnTo>
                    <a:pt x="25887" y="506587"/>
                  </a:lnTo>
                  <a:lnTo>
                    <a:pt x="22359" y="499128"/>
                  </a:lnTo>
                  <a:lnTo>
                    <a:pt x="19198" y="491497"/>
                  </a:lnTo>
                  <a:lnTo>
                    <a:pt x="16037" y="483865"/>
                  </a:lnTo>
                  <a:lnTo>
                    <a:pt x="4846" y="444183"/>
                  </a:lnTo>
                  <a:lnTo>
                    <a:pt x="3234" y="436081"/>
                  </a:lnTo>
                  <a:lnTo>
                    <a:pt x="2024" y="427920"/>
                  </a:lnTo>
                  <a:lnTo>
                    <a:pt x="1214" y="419700"/>
                  </a:lnTo>
                  <a:lnTo>
                    <a:pt x="404" y="411479"/>
                  </a:lnTo>
                  <a:lnTo>
                    <a:pt x="0" y="403239"/>
                  </a:lnTo>
                  <a:lnTo>
                    <a:pt x="0" y="394978"/>
                  </a:lnTo>
                  <a:close/>
                </a:path>
              </a:pathLst>
            </a:custGeom>
            <a:ln w="9517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4080028" y="437482"/>
            <a:ext cx="458914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Conversion</a:t>
            </a:r>
            <a:r>
              <a:rPr spc="-10" dirty="0"/>
              <a:t> </a:t>
            </a:r>
            <a:r>
              <a:rPr spc="-15" dirty="0"/>
              <a:t>from</a:t>
            </a:r>
            <a:r>
              <a:rPr spc="-5" dirty="0"/>
              <a:t> Output to</a:t>
            </a:r>
            <a:r>
              <a:rPr spc="-50" dirty="0"/>
              <a:t> </a:t>
            </a:r>
            <a:r>
              <a:rPr spc="-15" dirty="0"/>
              <a:t>Visuals</a:t>
            </a:r>
          </a:p>
        </p:txBody>
      </p:sp>
      <p:grpSp>
        <p:nvGrpSpPr>
          <p:cNvPr id="39" name="object 39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40" name="object 40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1218247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82475" y="0"/>
                </a:lnTo>
                <a:lnTo>
                  <a:pt x="12182475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667000" y="338328"/>
            <a:ext cx="9512935" cy="1005840"/>
            <a:chOff x="2667000" y="338328"/>
            <a:chExt cx="9512935" cy="1005840"/>
          </a:xfrm>
        </p:grpSpPr>
        <p:sp>
          <p:nvSpPr>
            <p:cNvPr id="5" name="object 5"/>
            <p:cNvSpPr/>
            <p:nvPr/>
          </p:nvSpPr>
          <p:spPr>
            <a:xfrm>
              <a:off x="2667000" y="338328"/>
              <a:ext cx="9512935" cy="1005840"/>
            </a:xfrm>
            <a:custGeom>
              <a:avLst/>
              <a:gdLst/>
              <a:ahLst/>
              <a:cxnLst/>
              <a:rect l="l" t="t" r="r" b="b"/>
              <a:pathLst>
                <a:path w="9512935" h="1005840">
                  <a:moveTo>
                    <a:pt x="9512808" y="1005840"/>
                  </a:moveTo>
                  <a:lnTo>
                    <a:pt x="0" y="1005840"/>
                  </a:lnTo>
                  <a:lnTo>
                    <a:pt x="0" y="0"/>
                  </a:lnTo>
                  <a:lnTo>
                    <a:pt x="9512808" y="0"/>
                  </a:lnTo>
                  <a:lnTo>
                    <a:pt x="9512808" y="102337"/>
                  </a:lnTo>
                  <a:lnTo>
                    <a:pt x="378797" y="102337"/>
                  </a:lnTo>
                  <a:lnTo>
                    <a:pt x="365237" y="102668"/>
                  </a:lnTo>
                  <a:lnTo>
                    <a:pt x="324950" y="107640"/>
                  </a:lnTo>
                  <a:lnTo>
                    <a:pt x="285827" y="118464"/>
                  </a:lnTo>
                  <a:lnTo>
                    <a:pt x="248685" y="134925"/>
                  </a:lnTo>
                  <a:lnTo>
                    <a:pt x="214364" y="156661"/>
                  </a:lnTo>
                  <a:lnTo>
                    <a:pt x="183629" y="183178"/>
                  </a:lnTo>
                  <a:lnTo>
                    <a:pt x="157112" y="213913"/>
                  </a:lnTo>
                  <a:lnTo>
                    <a:pt x="135375" y="248234"/>
                  </a:lnTo>
                  <a:lnTo>
                    <a:pt x="118915" y="285376"/>
                  </a:lnTo>
                  <a:lnTo>
                    <a:pt x="108091" y="324499"/>
                  </a:lnTo>
                  <a:lnTo>
                    <a:pt x="103119" y="364786"/>
                  </a:lnTo>
                  <a:lnTo>
                    <a:pt x="102788" y="378346"/>
                  </a:lnTo>
                  <a:lnTo>
                    <a:pt x="102788" y="492557"/>
                  </a:lnTo>
                  <a:lnTo>
                    <a:pt x="105771" y="533039"/>
                  </a:lnTo>
                  <a:lnTo>
                    <a:pt x="114669" y="572679"/>
                  </a:lnTo>
                  <a:lnTo>
                    <a:pt x="129293" y="610581"/>
                  </a:lnTo>
                  <a:lnTo>
                    <a:pt x="149303" y="645899"/>
                  </a:lnTo>
                  <a:lnTo>
                    <a:pt x="174275" y="677902"/>
                  </a:lnTo>
                  <a:lnTo>
                    <a:pt x="203696" y="705917"/>
                  </a:lnTo>
                  <a:lnTo>
                    <a:pt x="236913" y="729307"/>
                  </a:lnTo>
                  <a:lnTo>
                    <a:pt x="273172" y="747556"/>
                  </a:lnTo>
                  <a:lnTo>
                    <a:pt x="311715" y="760292"/>
                  </a:lnTo>
                  <a:lnTo>
                    <a:pt x="351743" y="767240"/>
                  </a:lnTo>
                  <a:lnTo>
                    <a:pt x="378797" y="768566"/>
                  </a:lnTo>
                  <a:lnTo>
                    <a:pt x="9512808" y="768566"/>
                  </a:lnTo>
                  <a:lnTo>
                    <a:pt x="9512808" y="1005840"/>
                  </a:lnTo>
                  <a:close/>
                </a:path>
                <a:path w="9512935" h="1005840">
                  <a:moveTo>
                    <a:pt x="9512808" y="768566"/>
                  </a:moveTo>
                  <a:lnTo>
                    <a:pt x="9001705" y="768566"/>
                  </a:lnTo>
                  <a:lnTo>
                    <a:pt x="9015265" y="768234"/>
                  </a:lnTo>
                  <a:lnTo>
                    <a:pt x="9028759" y="767240"/>
                  </a:lnTo>
                  <a:lnTo>
                    <a:pt x="9068785" y="760292"/>
                  </a:lnTo>
                  <a:lnTo>
                    <a:pt x="9107328" y="747556"/>
                  </a:lnTo>
                  <a:lnTo>
                    <a:pt x="9143588" y="729307"/>
                  </a:lnTo>
                  <a:lnTo>
                    <a:pt x="9176804" y="705917"/>
                  </a:lnTo>
                  <a:lnTo>
                    <a:pt x="9206226" y="677902"/>
                  </a:lnTo>
                  <a:lnTo>
                    <a:pt x="9231197" y="645899"/>
                  </a:lnTo>
                  <a:lnTo>
                    <a:pt x="9251207" y="610581"/>
                  </a:lnTo>
                  <a:lnTo>
                    <a:pt x="9265831" y="572679"/>
                  </a:lnTo>
                  <a:lnTo>
                    <a:pt x="9274731" y="533039"/>
                  </a:lnTo>
                  <a:lnTo>
                    <a:pt x="9277715" y="492557"/>
                  </a:lnTo>
                  <a:lnTo>
                    <a:pt x="9277715" y="378346"/>
                  </a:lnTo>
                  <a:lnTo>
                    <a:pt x="9274731" y="337863"/>
                  </a:lnTo>
                  <a:lnTo>
                    <a:pt x="9265831" y="298224"/>
                  </a:lnTo>
                  <a:lnTo>
                    <a:pt x="9251207" y="260321"/>
                  </a:lnTo>
                  <a:lnTo>
                    <a:pt x="9231197" y="225003"/>
                  </a:lnTo>
                  <a:lnTo>
                    <a:pt x="9206225" y="193000"/>
                  </a:lnTo>
                  <a:lnTo>
                    <a:pt x="9176804" y="164985"/>
                  </a:lnTo>
                  <a:lnTo>
                    <a:pt x="9143587" y="141595"/>
                  </a:lnTo>
                  <a:lnTo>
                    <a:pt x="9107328" y="123347"/>
                  </a:lnTo>
                  <a:lnTo>
                    <a:pt x="9068785" y="110610"/>
                  </a:lnTo>
                  <a:lnTo>
                    <a:pt x="9028759" y="103662"/>
                  </a:lnTo>
                  <a:lnTo>
                    <a:pt x="9001705" y="102337"/>
                  </a:lnTo>
                  <a:lnTo>
                    <a:pt x="9512808" y="102337"/>
                  </a:lnTo>
                  <a:lnTo>
                    <a:pt x="9512808" y="768566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65029" y="435990"/>
              <a:ext cx="9184640" cy="675640"/>
            </a:xfrm>
            <a:custGeom>
              <a:avLst/>
              <a:gdLst/>
              <a:ahLst/>
              <a:cxnLst/>
              <a:rect l="l" t="t" r="r" b="b"/>
              <a:pathLst>
                <a:path w="9184640" h="675640">
                  <a:moveTo>
                    <a:pt x="8910568" y="675577"/>
                  </a:moveTo>
                  <a:lnTo>
                    <a:pt x="273875" y="675577"/>
                  </a:lnTo>
                  <a:lnTo>
                    <a:pt x="232769" y="671529"/>
                  </a:lnTo>
                  <a:lnTo>
                    <a:pt x="192694" y="661490"/>
                  </a:lnTo>
                  <a:lnTo>
                    <a:pt x="154533" y="645684"/>
                  </a:lnTo>
                  <a:lnTo>
                    <a:pt x="119097" y="624444"/>
                  </a:lnTo>
                  <a:lnTo>
                    <a:pt x="87168" y="598241"/>
                  </a:lnTo>
                  <a:lnTo>
                    <a:pt x="59424" y="567629"/>
                  </a:lnTo>
                  <a:lnTo>
                    <a:pt x="36476" y="533286"/>
                  </a:lnTo>
                  <a:lnTo>
                    <a:pt x="18812" y="495939"/>
                  </a:lnTo>
                  <a:lnTo>
                    <a:pt x="6822" y="456412"/>
                  </a:lnTo>
                  <a:lnTo>
                    <a:pt x="760" y="415546"/>
                  </a:lnTo>
                  <a:lnTo>
                    <a:pt x="0" y="394894"/>
                  </a:lnTo>
                  <a:lnTo>
                    <a:pt x="84" y="273791"/>
                  </a:lnTo>
                  <a:lnTo>
                    <a:pt x="4133" y="232684"/>
                  </a:lnTo>
                  <a:lnTo>
                    <a:pt x="14171" y="192609"/>
                  </a:lnTo>
                  <a:lnTo>
                    <a:pt x="29978" y="154448"/>
                  </a:lnTo>
                  <a:lnTo>
                    <a:pt x="51217" y="119013"/>
                  </a:lnTo>
                  <a:lnTo>
                    <a:pt x="77421" y="87083"/>
                  </a:lnTo>
                  <a:lnTo>
                    <a:pt x="108032" y="59339"/>
                  </a:lnTo>
                  <a:lnTo>
                    <a:pt x="142376" y="36391"/>
                  </a:lnTo>
                  <a:lnTo>
                    <a:pt x="179722" y="18728"/>
                  </a:lnTo>
                  <a:lnTo>
                    <a:pt x="219249" y="6737"/>
                  </a:lnTo>
                  <a:lnTo>
                    <a:pt x="260115" y="675"/>
                  </a:lnTo>
                  <a:lnTo>
                    <a:pt x="273875" y="0"/>
                  </a:lnTo>
                  <a:lnTo>
                    <a:pt x="8910568" y="0"/>
                  </a:lnTo>
                  <a:lnTo>
                    <a:pt x="8951674" y="4048"/>
                  </a:lnTo>
                  <a:lnTo>
                    <a:pt x="8991749" y="14086"/>
                  </a:lnTo>
                  <a:lnTo>
                    <a:pt x="9029910" y="29893"/>
                  </a:lnTo>
                  <a:lnTo>
                    <a:pt x="9065346" y="51132"/>
                  </a:lnTo>
                  <a:lnTo>
                    <a:pt x="9097275" y="77336"/>
                  </a:lnTo>
                  <a:lnTo>
                    <a:pt x="9125020" y="107947"/>
                  </a:lnTo>
                  <a:lnTo>
                    <a:pt x="9147967" y="142291"/>
                  </a:lnTo>
                  <a:lnTo>
                    <a:pt x="9165631" y="179638"/>
                  </a:lnTo>
                  <a:lnTo>
                    <a:pt x="9177622" y="219164"/>
                  </a:lnTo>
                  <a:lnTo>
                    <a:pt x="9183684" y="260030"/>
                  </a:lnTo>
                  <a:lnTo>
                    <a:pt x="9184360" y="273791"/>
                  </a:lnTo>
                  <a:lnTo>
                    <a:pt x="9184360" y="401786"/>
                  </a:lnTo>
                  <a:lnTo>
                    <a:pt x="9180311" y="442892"/>
                  </a:lnTo>
                  <a:lnTo>
                    <a:pt x="9170273" y="482968"/>
                  </a:lnTo>
                  <a:lnTo>
                    <a:pt x="9154466" y="521128"/>
                  </a:lnTo>
                  <a:lnTo>
                    <a:pt x="9133226" y="556564"/>
                  </a:lnTo>
                  <a:lnTo>
                    <a:pt x="9107022" y="588493"/>
                  </a:lnTo>
                  <a:lnTo>
                    <a:pt x="9076411" y="616238"/>
                  </a:lnTo>
                  <a:lnTo>
                    <a:pt x="9042067" y="639185"/>
                  </a:lnTo>
                  <a:lnTo>
                    <a:pt x="9004720" y="656849"/>
                  </a:lnTo>
                  <a:lnTo>
                    <a:pt x="8965194" y="668839"/>
                  </a:lnTo>
                  <a:lnTo>
                    <a:pt x="8924328" y="674901"/>
                  </a:lnTo>
                  <a:lnTo>
                    <a:pt x="8910568" y="675577"/>
                  </a:lnTo>
                  <a:close/>
                </a:path>
              </a:pathLst>
            </a:custGeom>
            <a:solidFill>
              <a:srgbClr val="094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65029" y="435906"/>
              <a:ext cx="9184640" cy="676275"/>
            </a:xfrm>
            <a:custGeom>
              <a:avLst/>
              <a:gdLst/>
              <a:ahLst/>
              <a:cxnLst/>
              <a:rect l="l" t="t" r="r" b="b"/>
              <a:pathLst>
                <a:path w="9184640" h="676275">
                  <a:moveTo>
                    <a:pt x="0" y="394978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8903676" y="0"/>
                  </a:lnTo>
                  <a:lnTo>
                    <a:pt x="8944873" y="3038"/>
                  </a:lnTo>
                  <a:lnTo>
                    <a:pt x="8985179" y="12089"/>
                  </a:lnTo>
                  <a:lnTo>
                    <a:pt x="9023719" y="26956"/>
                  </a:lnTo>
                  <a:lnTo>
                    <a:pt x="9059661" y="47317"/>
                  </a:lnTo>
                  <a:lnTo>
                    <a:pt x="9092228" y="72732"/>
                  </a:lnTo>
                  <a:lnTo>
                    <a:pt x="9120712" y="102650"/>
                  </a:lnTo>
                  <a:lnTo>
                    <a:pt x="9144499" y="136424"/>
                  </a:lnTo>
                  <a:lnTo>
                    <a:pt x="9163071" y="173322"/>
                  </a:lnTo>
                  <a:lnTo>
                    <a:pt x="9176030" y="212546"/>
                  </a:lnTo>
                  <a:lnTo>
                    <a:pt x="9183092" y="253247"/>
                  </a:lnTo>
                  <a:lnTo>
                    <a:pt x="9184444" y="280767"/>
                  </a:lnTo>
                  <a:lnTo>
                    <a:pt x="9184444" y="394978"/>
                  </a:lnTo>
                  <a:lnTo>
                    <a:pt x="9181406" y="436175"/>
                  </a:lnTo>
                  <a:lnTo>
                    <a:pt x="9172355" y="476481"/>
                  </a:lnTo>
                  <a:lnTo>
                    <a:pt x="9157487" y="515022"/>
                  </a:lnTo>
                  <a:lnTo>
                    <a:pt x="9137125" y="550965"/>
                  </a:lnTo>
                  <a:lnTo>
                    <a:pt x="9111711" y="583531"/>
                  </a:lnTo>
                  <a:lnTo>
                    <a:pt x="9081793" y="612015"/>
                  </a:lnTo>
                  <a:lnTo>
                    <a:pt x="9048019" y="635801"/>
                  </a:lnTo>
                  <a:lnTo>
                    <a:pt x="9011120" y="654374"/>
                  </a:lnTo>
                  <a:lnTo>
                    <a:pt x="8971896" y="667332"/>
                  </a:lnTo>
                  <a:lnTo>
                    <a:pt x="8931196" y="674394"/>
                  </a:lnTo>
                  <a:lnTo>
                    <a:pt x="8903676" y="675746"/>
                  </a:lnTo>
                  <a:lnTo>
                    <a:pt x="280767" y="675746"/>
                  </a:lnTo>
                  <a:lnTo>
                    <a:pt x="239570" y="672707"/>
                  </a:lnTo>
                  <a:lnTo>
                    <a:pt x="199265" y="663656"/>
                  </a:lnTo>
                  <a:lnTo>
                    <a:pt x="160724" y="648790"/>
                  </a:lnTo>
                  <a:lnTo>
                    <a:pt x="124781" y="628428"/>
                  </a:lnTo>
                  <a:lnTo>
                    <a:pt x="92215" y="603014"/>
                  </a:lnTo>
                  <a:lnTo>
                    <a:pt x="63731" y="573096"/>
                  </a:lnTo>
                  <a:lnTo>
                    <a:pt x="39945" y="539322"/>
                  </a:lnTo>
                  <a:lnTo>
                    <a:pt x="21372" y="502423"/>
                  </a:lnTo>
                  <a:lnTo>
                    <a:pt x="8414" y="463199"/>
                  </a:lnTo>
                  <a:lnTo>
                    <a:pt x="1351" y="422498"/>
                  </a:lnTo>
                  <a:lnTo>
                    <a:pt x="0" y="394978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03735" y="532658"/>
            <a:ext cx="860234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FFFF"/>
                </a:solidFill>
              </a:rPr>
              <a:t>Segment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had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the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most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increase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in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unique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products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in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2021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vs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2020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124712" y="1481328"/>
            <a:ext cx="5516880" cy="5562600"/>
            <a:chOff x="1124712" y="1481328"/>
            <a:chExt cx="5516880" cy="5562600"/>
          </a:xfrm>
        </p:grpSpPr>
        <p:sp>
          <p:nvSpPr>
            <p:cNvPr id="10" name="object 10"/>
            <p:cNvSpPr/>
            <p:nvPr/>
          </p:nvSpPr>
          <p:spPr>
            <a:xfrm>
              <a:off x="1124712" y="1481328"/>
              <a:ext cx="5516880" cy="5562600"/>
            </a:xfrm>
            <a:custGeom>
              <a:avLst/>
              <a:gdLst/>
              <a:ahLst/>
              <a:cxnLst/>
              <a:rect l="l" t="t" r="r" b="b"/>
              <a:pathLst>
                <a:path w="5516880" h="5562600">
                  <a:moveTo>
                    <a:pt x="5516880" y="5562600"/>
                  </a:moveTo>
                  <a:lnTo>
                    <a:pt x="0" y="5562600"/>
                  </a:lnTo>
                  <a:lnTo>
                    <a:pt x="0" y="0"/>
                  </a:lnTo>
                  <a:lnTo>
                    <a:pt x="5516880" y="0"/>
                  </a:lnTo>
                  <a:lnTo>
                    <a:pt x="5516880" y="91926"/>
                  </a:lnTo>
                  <a:lnTo>
                    <a:pt x="379240" y="91926"/>
                  </a:lnTo>
                  <a:lnTo>
                    <a:pt x="365213" y="92269"/>
                  </a:lnTo>
                  <a:lnTo>
                    <a:pt x="323537" y="97413"/>
                  </a:lnTo>
                  <a:lnTo>
                    <a:pt x="283065" y="108609"/>
                  </a:lnTo>
                  <a:lnTo>
                    <a:pt x="244642" y="125638"/>
                  </a:lnTo>
                  <a:lnTo>
                    <a:pt x="209137" y="148124"/>
                  </a:lnTo>
                  <a:lnTo>
                    <a:pt x="177342" y="175555"/>
                  </a:lnTo>
                  <a:lnTo>
                    <a:pt x="149912" y="207350"/>
                  </a:lnTo>
                  <a:lnTo>
                    <a:pt x="127425" y="242855"/>
                  </a:lnTo>
                  <a:lnTo>
                    <a:pt x="110397" y="281277"/>
                  </a:lnTo>
                  <a:lnTo>
                    <a:pt x="99200" y="321749"/>
                  </a:lnTo>
                  <a:lnTo>
                    <a:pt x="94056" y="363426"/>
                  </a:lnTo>
                  <a:lnTo>
                    <a:pt x="93714" y="377453"/>
                  </a:lnTo>
                  <a:lnTo>
                    <a:pt x="93714" y="5050574"/>
                  </a:lnTo>
                  <a:lnTo>
                    <a:pt x="96799" y="5092453"/>
                  </a:lnTo>
                  <a:lnTo>
                    <a:pt x="106005" y="5133458"/>
                  </a:lnTo>
                  <a:lnTo>
                    <a:pt x="121133" y="5172668"/>
                  </a:lnTo>
                  <a:lnTo>
                    <a:pt x="141834" y="5209204"/>
                  </a:lnTo>
                  <a:lnTo>
                    <a:pt x="167666" y="5242311"/>
                  </a:lnTo>
                  <a:lnTo>
                    <a:pt x="198102" y="5271291"/>
                  </a:lnTo>
                  <a:lnTo>
                    <a:pt x="232464" y="5295488"/>
                  </a:lnTo>
                  <a:lnTo>
                    <a:pt x="269974" y="5314366"/>
                  </a:lnTo>
                  <a:lnTo>
                    <a:pt x="309846" y="5327541"/>
                  </a:lnTo>
                  <a:lnTo>
                    <a:pt x="351254" y="5334729"/>
                  </a:lnTo>
                  <a:lnTo>
                    <a:pt x="379240" y="5336101"/>
                  </a:lnTo>
                  <a:lnTo>
                    <a:pt x="5516880" y="5336101"/>
                  </a:lnTo>
                  <a:lnTo>
                    <a:pt x="5516880" y="5562600"/>
                  </a:lnTo>
                  <a:close/>
                </a:path>
                <a:path w="5516880" h="5562600">
                  <a:moveTo>
                    <a:pt x="5516880" y="5336101"/>
                  </a:moveTo>
                  <a:lnTo>
                    <a:pt x="5004774" y="5336101"/>
                  </a:lnTo>
                  <a:lnTo>
                    <a:pt x="5018801" y="5335758"/>
                  </a:lnTo>
                  <a:lnTo>
                    <a:pt x="5032761" y="5334729"/>
                  </a:lnTo>
                  <a:lnTo>
                    <a:pt x="5074168" y="5327541"/>
                  </a:lnTo>
                  <a:lnTo>
                    <a:pt x="5114039" y="5314366"/>
                  </a:lnTo>
                  <a:lnTo>
                    <a:pt x="5151550" y="5295488"/>
                  </a:lnTo>
                  <a:lnTo>
                    <a:pt x="5185912" y="5271291"/>
                  </a:lnTo>
                  <a:lnTo>
                    <a:pt x="5216348" y="5242311"/>
                  </a:lnTo>
                  <a:lnTo>
                    <a:pt x="5242181" y="5209203"/>
                  </a:lnTo>
                  <a:lnTo>
                    <a:pt x="5262881" y="5172668"/>
                  </a:lnTo>
                  <a:lnTo>
                    <a:pt x="5278008" y="5133458"/>
                  </a:lnTo>
                  <a:lnTo>
                    <a:pt x="5287214" y="5092452"/>
                  </a:lnTo>
                  <a:lnTo>
                    <a:pt x="5290301" y="5050574"/>
                  </a:lnTo>
                  <a:lnTo>
                    <a:pt x="5290301" y="377453"/>
                  </a:lnTo>
                  <a:lnTo>
                    <a:pt x="5287214" y="335574"/>
                  </a:lnTo>
                  <a:lnTo>
                    <a:pt x="5278008" y="294568"/>
                  </a:lnTo>
                  <a:lnTo>
                    <a:pt x="5262881" y="255358"/>
                  </a:lnTo>
                  <a:lnTo>
                    <a:pt x="5242180" y="218822"/>
                  </a:lnTo>
                  <a:lnTo>
                    <a:pt x="5216348" y="185716"/>
                  </a:lnTo>
                  <a:lnTo>
                    <a:pt x="5185912" y="156735"/>
                  </a:lnTo>
                  <a:lnTo>
                    <a:pt x="5151550" y="132538"/>
                  </a:lnTo>
                  <a:lnTo>
                    <a:pt x="5114039" y="113660"/>
                  </a:lnTo>
                  <a:lnTo>
                    <a:pt x="5074168" y="100485"/>
                  </a:lnTo>
                  <a:lnTo>
                    <a:pt x="5032761" y="93298"/>
                  </a:lnTo>
                  <a:lnTo>
                    <a:pt x="5004774" y="91926"/>
                  </a:lnTo>
                  <a:lnTo>
                    <a:pt x="5516880" y="91926"/>
                  </a:lnTo>
                  <a:lnTo>
                    <a:pt x="5516880" y="5336101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3184" y="1578013"/>
              <a:ext cx="5187315" cy="5234940"/>
            </a:xfrm>
            <a:custGeom>
              <a:avLst/>
              <a:gdLst/>
              <a:ahLst/>
              <a:cxnLst/>
              <a:rect l="l" t="t" r="r" b="b"/>
              <a:pathLst>
                <a:path w="5187315" h="5234940">
                  <a:moveTo>
                    <a:pt x="0" y="4953889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4906301" y="0"/>
                  </a:lnTo>
                  <a:lnTo>
                    <a:pt x="4947498" y="3038"/>
                  </a:lnTo>
                  <a:lnTo>
                    <a:pt x="4987803" y="12089"/>
                  </a:lnTo>
                  <a:lnTo>
                    <a:pt x="5026345" y="26956"/>
                  </a:lnTo>
                  <a:lnTo>
                    <a:pt x="5062287" y="47317"/>
                  </a:lnTo>
                  <a:lnTo>
                    <a:pt x="5094853" y="72732"/>
                  </a:lnTo>
                  <a:lnTo>
                    <a:pt x="5123338" y="102650"/>
                  </a:lnTo>
                  <a:lnTo>
                    <a:pt x="5147124" y="136424"/>
                  </a:lnTo>
                  <a:lnTo>
                    <a:pt x="5165696" y="173322"/>
                  </a:lnTo>
                  <a:lnTo>
                    <a:pt x="5178655" y="212546"/>
                  </a:lnTo>
                  <a:lnTo>
                    <a:pt x="5185717" y="253247"/>
                  </a:lnTo>
                  <a:lnTo>
                    <a:pt x="5187069" y="280767"/>
                  </a:lnTo>
                  <a:lnTo>
                    <a:pt x="5187069" y="4953889"/>
                  </a:lnTo>
                  <a:lnTo>
                    <a:pt x="5184031" y="4995086"/>
                  </a:lnTo>
                  <a:lnTo>
                    <a:pt x="5174979" y="5035392"/>
                  </a:lnTo>
                  <a:lnTo>
                    <a:pt x="5160112" y="5073932"/>
                  </a:lnTo>
                  <a:lnTo>
                    <a:pt x="5139751" y="5109875"/>
                  </a:lnTo>
                  <a:lnTo>
                    <a:pt x="5114336" y="5142441"/>
                  </a:lnTo>
                  <a:lnTo>
                    <a:pt x="5084418" y="5170926"/>
                  </a:lnTo>
                  <a:lnTo>
                    <a:pt x="5050645" y="5194712"/>
                  </a:lnTo>
                  <a:lnTo>
                    <a:pt x="5013746" y="5213284"/>
                  </a:lnTo>
                  <a:lnTo>
                    <a:pt x="4974522" y="5226242"/>
                  </a:lnTo>
                  <a:lnTo>
                    <a:pt x="4933822" y="5233305"/>
                  </a:lnTo>
                  <a:lnTo>
                    <a:pt x="4906301" y="5234657"/>
                  </a:lnTo>
                  <a:lnTo>
                    <a:pt x="280767" y="5234657"/>
                  </a:lnTo>
                  <a:lnTo>
                    <a:pt x="239570" y="5231618"/>
                  </a:lnTo>
                  <a:lnTo>
                    <a:pt x="199265" y="5222567"/>
                  </a:lnTo>
                  <a:lnTo>
                    <a:pt x="160724" y="5207700"/>
                  </a:lnTo>
                  <a:lnTo>
                    <a:pt x="124781" y="5187339"/>
                  </a:lnTo>
                  <a:lnTo>
                    <a:pt x="92215" y="5161925"/>
                  </a:lnTo>
                  <a:lnTo>
                    <a:pt x="63731" y="5132007"/>
                  </a:lnTo>
                  <a:lnTo>
                    <a:pt x="39945" y="5098232"/>
                  </a:lnTo>
                  <a:lnTo>
                    <a:pt x="21372" y="5061334"/>
                  </a:lnTo>
                  <a:lnTo>
                    <a:pt x="8414" y="5022110"/>
                  </a:lnTo>
                  <a:lnTo>
                    <a:pt x="1351" y="4981409"/>
                  </a:lnTo>
                  <a:lnTo>
                    <a:pt x="0" y="4953889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61189" y="1687519"/>
            <a:ext cx="4361180" cy="48450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77165" marR="2538095" indent="-133350">
              <a:lnSpc>
                <a:spcPts val="1650"/>
              </a:lnSpc>
              <a:spcBef>
                <a:spcPts val="17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with unique_product as (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select</a:t>
            </a:r>
            <a:endParaRPr sz="1400">
              <a:latin typeface="Times New Roman"/>
              <a:cs typeface="Times New Roman"/>
            </a:endParaRPr>
          </a:p>
          <a:p>
            <a:pPr marL="177165">
              <a:lnSpc>
                <a:spcPts val="158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p.segment</a:t>
            </a:r>
            <a:r>
              <a:rPr sz="1400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as</a:t>
            </a:r>
            <a:r>
              <a:rPr sz="1400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segment,</a:t>
            </a:r>
            <a:endParaRPr sz="1400">
              <a:latin typeface="Times New Roman"/>
              <a:cs typeface="Times New Roman"/>
            </a:endParaRPr>
          </a:p>
          <a:p>
            <a:pPr marL="354965" marR="3199130" indent="-17780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count(distinct  (case</a:t>
            </a:r>
            <a:endParaRPr sz="1400">
              <a:latin typeface="Times New Roman"/>
              <a:cs typeface="Times New Roman"/>
            </a:endParaRPr>
          </a:p>
          <a:p>
            <a:pPr marL="532765">
              <a:lnSpc>
                <a:spcPts val="158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when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fiscal_year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=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2020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then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f.product_code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end))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as</a:t>
            </a:r>
            <a:endParaRPr sz="1400">
              <a:latin typeface="Times New Roman"/>
              <a:cs typeface="Times New Roman"/>
            </a:endParaRPr>
          </a:p>
          <a:p>
            <a:pPr marL="177165" marR="2839085" indent="-17780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product_count_2020,  count(distinct</a:t>
            </a:r>
            <a:endParaRPr sz="1400">
              <a:latin typeface="Times New Roman"/>
              <a:cs typeface="Times New Roman"/>
            </a:endParaRPr>
          </a:p>
          <a:p>
            <a:pPr marL="354965">
              <a:lnSpc>
                <a:spcPts val="158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(case</a:t>
            </a:r>
            <a:endParaRPr sz="1400">
              <a:latin typeface="Times New Roman"/>
              <a:cs typeface="Times New Roman"/>
            </a:endParaRPr>
          </a:p>
          <a:p>
            <a:pPr indent="532765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when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fiscal_year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=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2021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then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f.product_code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end))</a:t>
            </a:r>
            <a:r>
              <a:rPr sz="1400" spc="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as </a:t>
            </a:r>
            <a:r>
              <a:rPr sz="1400" spc="-33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product_count_2021</a:t>
            </a:r>
            <a:endParaRPr sz="1400">
              <a:latin typeface="Times New Roman"/>
              <a:cs typeface="Times New Roman"/>
            </a:endParaRPr>
          </a:p>
          <a:p>
            <a:pPr marL="177165">
              <a:lnSpc>
                <a:spcPts val="158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from</a:t>
            </a:r>
            <a:endParaRPr sz="1400">
              <a:latin typeface="Times New Roman"/>
              <a:cs typeface="Times New Roman"/>
            </a:endParaRPr>
          </a:p>
          <a:p>
            <a:pPr marL="354965" marR="2034539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fact_sales_monthly as f 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inner</a:t>
            </a:r>
            <a:r>
              <a:rPr sz="1400" spc="-1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join dim_product as p</a:t>
            </a:r>
            <a:endParaRPr sz="1400">
              <a:latin typeface="Times New Roman"/>
              <a:cs typeface="Times New Roman"/>
            </a:endParaRPr>
          </a:p>
          <a:p>
            <a:pPr marL="354965">
              <a:lnSpc>
                <a:spcPts val="158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on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p.product_code</a:t>
            </a:r>
            <a:r>
              <a:rPr sz="1400" spc="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=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f.product_code</a:t>
            </a:r>
            <a:endParaRPr sz="1400">
              <a:latin typeface="Times New Roman"/>
              <a:cs typeface="Times New Roman"/>
            </a:endParaRPr>
          </a:p>
          <a:p>
            <a:pPr marL="354965">
              <a:lnSpc>
                <a:spcPts val="165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group</a:t>
            </a:r>
            <a:r>
              <a:rPr sz="1400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by</a:t>
            </a:r>
            <a:r>
              <a:rPr sz="1400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p.segment</a:t>
            </a:r>
            <a:endParaRPr sz="1400">
              <a:latin typeface="Times New Roman"/>
              <a:cs typeface="Times New Roman"/>
            </a:endParaRPr>
          </a:p>
          <a:p>
            <a:pPr marL="177165">
              <a:lnSpc>
                <a:spcPts val="165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177165" marR="2661285" indent="-13335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select segment, 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product_count_2020,  product_count_2021,</a:t>
            </a:r>
            <a:endParaRPr sz="1400">
              <a:latin typeface="Times New Roman"/>
              <a:cs typeface="Times New Roman"/>
            </a:endParaRPr>
          </a:p>
          <a:p>
            <a:pPr marL="177165">
              <a:lnSpc>
                <a:spcPts val="1580"/>
              </a:lnSpc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(product_count_2021-</a:t>
            </a:r>
            <a:r>
              <a:rPr sz="1400" spc="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product_count_2020)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as</a:t>
            </a:r>
            <a:r>
              <a:rPr sz="1400" spc="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Difference</a:t>
            </a:r>
            <a:endParaRPr sz="1400">
              <a:latin typeface="Times New Roman"/>
              <a:cs typeface="Times New Roman"/>
            </a:endParaRPr>
          </a:p>
          <a:p>
            <a:pPr marL="44450" marR="2552065" indent="-45085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from unique_product </a:t>
            </a:r>
            <a:r>
              <a:rPr sz="140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order</a:t>
            </a:r>
            <a:r>
              <a:rPr sz="1400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by</a:t>
            </a:r>
            <a:r>
              <a:rPr sz="1400" spc="-20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Difference</a:t>
            </a:r>
            <a:r>
              <a:rPr sz="1400" spc="-15" dirty="0">
                <a:solidFill>
                  <a:srgbClr val="2524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52423"/>
                </a:solidFill>
                <a:latin typeface="Times New Roman"/>
                <a:cs typeface="Times New Roman"/>
              </a:rPr>
              <a:t>desc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477" y="278866"/>
            <a:ext cx="799474" cy="78043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6656832" y="2212848"/>
            <a:ext cx="5675630" cy="4824095"/>
            <a:chOff x="6656832" y="2212848"/>
            <a:chExt cx="5675630" cy="4824095"/>
          </a:xfrm>
        </p:grpSpPr>
        <p:sp>
          <p:nvSpPr>
            <p:cNvPr id="15" name="object 15"/>
            <p:cNvSpPr/>
            <p:nvPr/>
          </p:nvSpPr>
          <p:spPr>
            <a:xfrm>
              <a:off x="6656832" y="2212848"/>
              <a:ext cx="5675630" cy="3898900"/>
            </a:xfrm>
            <a:custGeom>
              <a:avLst/>
              <a:gdLst/>
              <a:ahLst/>
              <a:cxnLst/>
              <a:rect l="l" t="t" r="r" b="b"/>
              <a:pathLst>
                <a:path w="5675630" h="3898900">
                  <a:moveTo>
                    <a:pt x="5675376" y="3898392"/>
                  </a:moveTo>
                  <a:lnTo>
                    <a:pt x="0" y="3898392"/>
                  </a:lnTo>
                  <a:lnTo>
                    <a:pt x="0" y="0"/>
                  </a:lnTo>
                  <a:lnTo>
                    <a:pt x="5675376" y="0"/>
                  </a:lnTo>
                  <a:lnTo>
                    <a:pt x="5675376" y="93258"/>
                  </a:lnTo>
                  <a:lnTo>
                    <a:pt x="376822" y="93258"/>
                  </a:lnTo>
                  <a:lnTo>
                    <a:pt x="362795" y="93601"/>
                  </a:lnTo>
                  <a:lnTo>
                    <a:pt x="321118" y="98744"/>
                  </a:lnTo>
                  <a:lnTo>
                    <a:pt x="280646" y="109941"/>
                  </a:lnTo>
                  <a:lnTo>
                    <a:pt x="242223" y="126970"/>
                  </a:lnTo>
                  <a:lnTo>
                    <a:pt x="206719" y="149456"/>
                  </a:lnTo>
                  <a:lnTo>
                    <a:pt x="174924" y="176887"/>
                  </a:lnTo>
                  <a:lnTo>
                    <a:pt x="147493" y="208682"/>
                  </a:lnTo>
                  <a:lnTo>
                    <a:pt x="125006" y="244187"/>
                  </a:lnTo>
                  <a:lnTo>
                    <a:pt x="107978" y="282609"/>
                  </a:lnTo>
                  <a:lnTo>
                    <a:pt x="96782" y="323081"/>
                  </a:lnTo>
                  <a:lnTo>
                    <a:pt x="91638" y="364758"/>
                  </a:lnTo>
                  <a:lnTo>
                    <a:pt x="91296" y="378785"/>
                  </a:lnTo>
                  <a:lnTo>
                    <a:pt x="91296" y="3386334"/>
                  </a:lnTo>
                  <a:lnTo>
                    <a:pt x="94382" y="3428212"/>
                  </a:lnTo>
                  <a:lnTo>
                    <a:pt x="103587" y="3469218"/>
                  </a:lnTo>
                  <a:lnTo>
                    <a:pt x="118714" y="3508428"/>
                  </a:lnTo>
                  <a:lnTo>
                    <a:pt x="139415" y="3544963"/>
                  </a:lnTo>
                  <a:lnTo>
                    <a:pt x="165248" y="3578070"/>
                  </a:lnTo>
                  <a:lnTo>
                    <a:pt x="195684" y="3607051"/>
                  </a:lnTo>
                  <a:lnTo>
                    <a:pt x="230046" y="3631247"/>
                  </a:lnTo>
                  <a:lnTo>
                    <a:pt x="267556" y="3650125"/>
                  </a:lnTo>
                  <a:lnTo>
                    <a:pt x="307428" y="3663301"/>
                  </a:lnTo>
                  <a:lnTo>
                    <a:pt x="348836" y="3670489"/>
                  </a:lnTo>
                  <a:lnTo>
                    <a:pt x="376822" y="3671861"/>
                  </a:lnTo>
                  <a:lnTo>
                    <a:pt x="5675376" y="3671861"/>
                  </a:lnTo>
                  <a:lnTo>
                    <a:pt x="5675376" y="3898392"/>
                  </a:lnTo>
                  <a:close/>
                </a:path>
                <a:path w="5675630" h="3898900">
                  <a:moveTo>
                    <a:pt x="5675376" y="3671861"/>
                  </a:moveTo>
                  <a:lnTo>
                    <a:pt x="5164155" y="3671861"/>
                  </a:lnTo>
                  <a:lnTo>
                    <a:pt x="5178182" y="3671518"/>
                  </a:lnTo>
                  <a:lnTo>
                    <a:pt x="5192141" y="3670489"/>
                  </a:lnTo>
                  <a:lnTo>
                    <a:pt x="5233547" y="3663301"/>
                  </a:lnTo>
                  <a:lnTo>
                    <a:pt x="5273419" y="3650125"/>
                  </a:lnTo>
                  <a:lnTo>
                    <a:pt x="5310929" y="3631247"/>
                  </a:lnTo>
                  <a:lnTo>
                    <a:pt x="5345291" y="3607051"/>
                  </a:lnTo>
                  <a:lnTo>
                    <a:pt x="5375727" y="3578070"/>
                  </a:lnTo>
                  <a:lnTo>
                    <a:pt x="5401559" y="3544963"/>
                  </a:lnTo>
                  <a:lnTo>
                    <a:pt x="5422260" y="3508428"/>
                  </a:lnTo>
                  <a:lnTo>
                    <a:pt x="5437388" y="3469218"/>
                  </a:lnTo>
                  <a:lnTo>
                    <a:pt x="5446595" y="3428212"/>
                  </a:lnTo>
                  <a:lnTo>
                    <a:pt x="5449682" y="3386334"/>
                  </a:lnTo>
                  <a:lnTo>
                    <a:pt x="5449682" y="378785"/>
                  </a:lnTo>
                  <a:lnTo>
                    <a:pt x="5446595" y="336906"/>
                  </a:lnTo>
                  <a:lnTo>
                    <a:pt x="5437389" y="295900"/>
                  </a:lnTo>
                  <a:lnTo>
                    <a:pt x="5422261" y="256690"/>
                  </a:lnTo>
                  <a:lnTo>
                    <a:pt x="5401561" y="220155"/>
                  </a:lnTo>
                  <a:lnTo>
                    <a:pt x="5375729" y="187048"/>
                  </a:lnTo>
                  <a:lnTo>
                    <a:pt x="5345293" y="158067"/>
                  </a:lnTo>
                  <a:lnTo>
                    <a:pt x="5310930" y="133870"/>
                  </a:lnTo>
                  <a:lnTo>
                    <a:pt x="5273420" y="114992"/>
                  </a:lnTo>
                  <a:lnTo>
                    <a:pt x="5233548" y="101817"/>
                  </a:lnTo>
                  <a:lnTo>
                    <a:pt x="5192141" y="94630"/>
                  </a:lnTo>
                  <a:lnTo>
                    <a:pt x="5164155" y="93258"/>
                  </a:lnTo>
                  <a:lnTo>
                    <a:pt x="5675376" y="93258"/>
                  </a:lnTo>
                  <a:lnTo>
                    <a:pt x="5675376" y="3671861"/>
                  </a:lnTo>
                  <a:close/>
                </a:path>
              </a:pathLst>
            </a:custGeom>
            <a:solidFill>
              <a:srgbClr val="B3B3B3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52887" y="2310865"/>
              <a:ext cx="5349240" cy="3569335"/>
            </a:xfrm>
            <a:custGeom>
              <a:avLst/>
              <a:gdLst/>
              <a:ahLst/>
              <a:cxnLst/>
              <a:rect l="l" t="t" r="r" b="b"/>
              <a:pathLst>
                <a:path w="5349240" h="3569335">
                  <a:moveTo>
                    <a:pt x="0" y="3288316"/>
                  </a:moveTo>
                  <a:lnTo>
                    <a:pt x="0" y="280767"/>
                  </a:lnTo>
                  <a:lnTo>
                    <a:pt x="84" y="273875"/>
                  </a:lnTo>
                  <a:lnTo>
                    <a:pt x="4133" y="232769"/>
                  </a:lnTo>
                  <a:lnTo>
                    <a:pt x="14171" y="192694"/>
                  </a:lnTo>
                  <a:lnTo>
                    <a:pt x="29978" y="154533"/>
                  </a:lnTo>
                  <a:lnTo>
                    <a:pt x="51217" y="119097"/>
                  </a:lnTo>
                  <a:lnTo>
                    <a:pt x="77421" y="87168"/>
                  </a:lnTo>
                  <a:lnTo>
                    <a:pt x="108032" y="59424"/>
                  </a:lnTo>
                  <a:lnTo>
                    <a:pt x="142376" y="36476"/>
                  </a:lnTo>
                  <a:lnTo>
                    <a:pt x="179722" y="18812"/>
                  </a:lnTo>
                  <a:lnTo>
                    <a:pt x="219249" y="6822"/>
                  </a:lnTo>
                  <a:lnTo>
                    <a:pt x="260115" y="760"/>
                  </a:lnTo>
                  <a:lnTo>
                    <a:pt x="280767" y="0"/>
                  </a:lnTo>
                  <a:lnTo>
                    <a:pt x="5068100" y="0"/>
                  </a:lnTo>
                  <a:lnTo>
                    <a:pt x="5109297" y="3038"/>
                  </a:lnTo>
                  <a:lnTo>
                    <a:pt x="5149601" y="12089"/>
                  </a:lnTo>
                  <a:lnTo>
                    <a:pt x="5188143" y="26956"/>
                  </a:lnTo>
                  <a:lnTo>
                    <a:pt x="5224086" y="47317"/>
                  </a:lnTo>
                  <a:lnTo>
                    <a:pt x="5256652" y="72732"/>
                  </a:lnTo>
                  <a:lnTo>
                    <a:pt x="5285136" y="102650"/>
                  </a:lnTo>
                  <a:lnTo>
                    <a:pt x="5308922" y="136424"/>
                  </a:lnTo>
                  <a:lnTo>
                    <a:pt x="5327495" y="173322"/>
                  </a:lnTo>
                  <a:lnTo>
                    <a:pt x="5340453" y="212546"/>
                  </a:lnTo>
                  <a:lnTo>
                    <a:pt x="5347515" y="253247"/>
                  </a:lnTo>
                  <a:lnTo>
                    <a:pt x="5348868" y="280767"/>
                  </a:lnTo>
                  <a:lnTo>
                    <a:pt x="5348868" y="3288316"/>
                  </a:lnTo>
                  <a:lnTo>
                    <a:pt x="5345828" y="3329513"/>
                  </a:lnTo>
                  <a:lnTo>
                    <a:pt x="5336777" y="3369819"/>
                  </a:lnTo>
                  <a:lnTo>
                    <a:pt x="5321911" y="3408360"/>
                  </a:lnTo>
                  <a:lnTo>
                    <a:pt x="5301549" y="3444302"/>
                  </a:lnTo>
                  <a:lnTo>
                    <a:pt x="5276135" y="3476868"/>
                  </a:lnTo>
                  <a:lnTo>
                    <a:pt x="5246217" y="3505352"/>
                  </a:lnTo>
                  <a:lnTo>
                    <a:pt x="5212443" y="3529138"/>
                  </a:lnTo>
                  <a:lnTo>
                    <a:pt x="5175544" y="3547711"/>
                  </a:lnTo>
                  <a:lnTo>
                    <a:pt x="5136320" y="3560670"/>
                  </a:lnTo>
                  <a:lnTo>
                    <a:pt x="5095620" y="3567732"/>
                  </a:lnTo>
                  <a:lnTo>
                    <a:pt x="5068100" y="3569084"/>
                  </a:lnTo>
                  <a:lnTo>
                    <a:pt x="280767" y="3569084"/>
                  </a:lnTo>
                  <a:lnTo>
                    <a:pt x="239570" y="3566045"/>
                  </a:lnTo>
                  <a:lnTo>
                    <a:pt x="199265" y="3556994"/>
                  </a:lnTo>
                  <a:lnTo>
                    <a:pt x="160724" y="3542127"/>
                  </a:lnTo>
                  <a:lnTo>
                    <a:pt x="124781" y="3521766"/>
                  </a:lnTo>
                  <a:lnTo>
                    <a:pt x="92215" y="3496351"/>
                  </a:lnTo>
                  <a:lnTo>
                    <a:pt x="63731" y="3466433"/>
                  </a:lnTo>
                  <a:lnTo>
                    <a:pt x="39945" y="3432659"/>
                  </a:lnTo>
                  <a:lnTo>
                    <a:pt x="21372" y="3395761"/>
                  </a:lnTo>
                  <a:lnTo>
                    <a:pt x="8414" y="3356537"/>
                  </a:lnTo>
                  <a:lnTo>
                    <a:pt x="1351" y="3315836"/>
                  </a:lnTo>
                  <a:lnTo>
                    <a:pt x="0" y="3288316"/>
                  </a:lnTo>
                  <a:close/>
                </a:path>
              </a:pathLst>
            </a:custGeom>
            <a:ln w="9517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0891" y="3229310"/>
              <a:ext cx="5091893" cy="176074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11731" y="6179752"/>
              <a:ext cx="856580" cy="85658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2411075" y="228600"/>
            <a:ext cx="9525" cy="6858000"/>
            <a:chOff x="12411075" y="228600"/>
            <a:chExt cx="9525" cy="6858000"/>
          </a:xfrm>
        </p:grpSpPr>
        <p:sp>
          <p:nvSpPr>
            <p:cNvPr id="20" name="object 20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411075" y="22860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6858000"/>
                  </a:lnTo>
                  <a:close/>
                </a:path>
              </a:pathLst>
            </a:custGeom>
            <a:solidFill>
              <a:srgbClr val="E1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3063</Words>
  <Application>Microsoft Office PowerPoint</Application>
  <PresentationFormat>Custom</PresentationFormat>
  <Paragraphs>297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MT</vt:lpstr>
      <vt:lpstr>Calibri</vt:lpstr>
      <vt:lpstr>Segoe UI</vt:lpstr>
      <vt:lpstr>Segoe UI Symbol</vt:lpstr>
      <vt:lpstr>Times New Roman</vt:lpstr>
      <vt:lpstr>Office Theme</vt:lpstr>
      <vt:lpstr>Consumer Goods  Ad_Hoc Insights</vt:lpstr>
      <vt:lpstr>Introduction</vt:lpstr>
      <vt:lpstr>List of markets in which customer "Atliq Exclusive" operates its  business in the APAC region</vt:lpstr>
      <vt:lpstr>Conversion from Output to Visuals</vt:lpstr>
      <vt:lpstr>Percentage of unique product increase in 2021 vs. 2020</vt:lpstr>
      <vt:lpstr>Conversion from Output to Visuals</vt:lpstr>
      <vt:lpstr>Unique product counts for each segment</vt:lpstr>
      <vt:lpstr>Conversion from Output to Visuals</vt:lpstr>
      <vt:lpstr>Segment had the most increase in unique products in 2021 vs 2020</vt:lpstr>
      <vt:lpstr>Conversion from Output to Visuals</vt:lpstr>
      <vt:lpstr>Products that have the highest and lowest manufacturing costs</vt:lpstr>
      <vt:lpstr>Conversion from Output to Visuals</vt:lpstr>
      <vt:lpstr>Top 5 customers who received an average high pre_invoice_discount_pct for  the fiscal year 2021 and in the Indian market.</vt:lpstr>
      <vt:lpstr>Conversion from Output to Visuals</vt:lpstr>
      <vt:lpstr>Gross sales amount for the customer “Atliq Exclusive” for each  month</vt:lpstr>
      <vt:lpstr>Conversion from Output to Visuals</vt:lpstr>
      <vt:lpstr>Quarter of 2020, got the maximum total_sold_quantity</vt:lpstr>
      <vt:lpstr>Conversion from Output to Visuals</vt:lpstr>
      <vt:lpstr>Channel helped to bring more gross sales in the fiscal year 2021 and</vt:lpstr>
      <vt:lpstr>Conversion from Output to Visuals</vt:lpstr>
      <vt:lpstr>Top 3 products in each division that have a high  total_sold_quantity in the fiscal_year 2021</vt:lpstr>
      <vt:lpstr>Conversion from Output to Visuals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Goods  Ad_Hoc Insights</dc:title>
  <cp:lastModifiedBy>Vipin Kumar</cp:lastModifiedBy>
  <cp:revision>1</cp:revision>
  <dcterms:created xsi:type="dcterms:W3CDTF">2024-03-27T13:10:54Z</dcterms:created>
  <dcterms:modified xsi:type="dcterms:W3CDTF">2024-03-27T13:17:32Z</dcterms:modified>
</cp:coreProperties>
</file>