
<file path=[Content_Types].xml><?xml version="1.0" encoding="utf-8"?>
<Types xmlns="http://schemas.openxmlformats.org/package/2006/content-types">
  <Default Extension="jpeg" ContentType="image/jpeg"/>
  <Default Extension="png" ContentType="image/png"/>
  <Default Extension="ppm"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6.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7.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8.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9.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10.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11.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1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1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1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1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16.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17.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18.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19.xml" ContentType="application/vnd.openxmlformats-officedocument.theme+xml"/>
  <Override PartName="/ppt/theme/theme20.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notesSlides/notesSlide1.xml" ContentType="application/vnd.openxmlformats-officedocument.presentationml.notesSl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69" r:id="rId2"/>
    <p:sldMasterId id="2147483673" r:id="rId3"/>
    <p:sldMasterId id="2147483681" r:id="rId4"/>
    <p:sldMasterId id="2147483685" r:id="rId5"/>
    <p:sldMasterId id="2147483692" r:id="rId6"/>
    <p:sldMasterId id="2147483696" r:id="rId7"/>
    <p:sldMasterId id="2147483699" r:id="rId8"/>
    <p:sldMasterId id="2147483702" r:id="rId9"/>
    <p:sldMasterId id="2147483705" r:id="rId10"/>
    <p:sldMasterId id="2147483712" r:id="rId11"/>
    <p:sldMasterId id="2147483715" r:id="rId12"/>
    <p:sldMasterId id="2147483718" r:id="rId13"/>
    <p:sldMasterId id="2147483727" r:id="rId14"/>
    <p:sldMasterId id="2147483730" r:id="rId15"/>
    <p:sldMasterId id="2147483733" r:id="rId16"/>
    <p:sldMasterId id="2147483736" r:id="rId17"/>
    <p:sldMasterId id="2147483739" r:id="rId18"/>
    <p:sldMasterId id="2147483745" r:id="rId19"/>
  </p:sldMasterIdLst>
  <p:notesMasterIdLst>
    <p:notesMasterId r:id="rId73"/>
  </p:notesMasterIdLst>
  <p:sldIdLst>
    <p:sldId id="257" r:id="rId20"/>
    <p:sldId id="258" r:id="rId21"/>
    <p:sldId id="259" r:id="rId22"/>
    <p:sldId id="260" r:id="rId23"/>
    <p:sldId id="261" r:id="rId24"/>
    <p:sldId id="262" r:id="rId25"/>
    <p:sldId id="304" r:id="rId26"/>
    <p:sldId id="305" r:id="rId27"/>
    <p:sldId id="264" r:id="rId28"/>
    <p:sldId id="265" r:id="rId29"/>
    <p:sldId id="266" r:id="rId30"/>
    <p:sldId id="303" r:id="rId31"/>
    <p:sldId id="306" r:id="rId32"/>
    <p:sldId id="307" r:id="rId33"/>
    <p:sldId id="309" r:id="rId34"/>
    <p:sldId id="308" r:id="rId35"/>
    <p:sldId id="310" r:id="rId36"/>
    <p:sldId id="311" r:id="rId37"/>
    <p:sldId id="267" r:id="rId38"/>
    <p:sldId id="268" r:id="rId39"/>
    <p:sldId id="269" r:id="rId40"/>
    <p:sldId id="270" r:id="rId41"/>
    <p:sldId id="263" r:id="rId42"/>
    <p:sldId id="271" r:id="rId43"/>
    <p:sldId id="272" r:id="rId44"/>
    <p:sldId id="273" r:id="rId45"/>
    <p:sldId id="274" r:id="rId46"/>
    <p:sldId id="275" r:id="rId47"/>
    <p:sldId id="276" r:id="rId48"/>
    <p:sldId id="277" r:id="rId49"/>
    <p:sldId id="278" r:id="rId50"/>
    <p:sldId id="279" r:id="rId51"/>
    <p:sldId id="280" r:id="rId52"/>
    <p:sldId id="281" r:id="rId53"/>
    <p:sldId id="282" r:id="rId54"/>
    <p:sldId id="283" r:id="rId55"/>
    <p:sldId id="284" r:id="rId56"/>
    <p:sldId id="285" r:id="rId57"/>
    <p:sldId id="286" r:id="rId58"/>
    <p:sldId id="287" r:id="rId59"/>
    <p:sldId id="288" r:id="rId60"/>
    <p:sldId id="289" r:id="rId61"/>
    <p:sldId id="290" r:id="rId62"/>
    <p:sldId id="291" r:id="rId63"/>
    <p:sldId id="292" r:id="rId64"/>
    <p:sldId id="293" r:id="rId65"/>
    <p:sldId id="294" r:id="rId66"/>
    <p:sldId id="295" r:id="rId67"/>
    <p:sldId id="296" r:id="rId68"/>
    <p:sldId id="297" r:id="rId69"/>
    <p:sldId id="300" r:id="rId70"/>
    <p:sldId id="301" r:id="rId71"/>
    <p:sldId id="302" r:id="rId72"/>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63" d="100"/>
          <a:sy n="63" d="100"/>
        </p:scale>
        <p:origin x="798" y="66"/>
      </p:cViewPr>
      <p:guideLst/>
    </p:cSldViewPr>
  </p:slideViewPr>
  <p:notesTextViewPr>
    <p:cViewPr>
      <p:scale>
        <a:sx n="1" d="1"/>
        <a:sy n="1" d="1"/>
      </p:scale>
      <p:origin x="0" y="0"/>
    </p:cViewPr>
  </p:notesTextViewPr>
  <p:sorterViewPr>
    <p:cViewPr>
      <p:scale>
        <a:sx n="100" d="100"/>
        <a:sy n="100" d="100"/>
      </p:scale>
      <p:origin x="0" y="-56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7.xml"/><Relationship Id="rId21" Type="http://schemas.openxmlformats.org/officeDocument/2006/relationships/slide" Target="slides/slide2.xml"/><Relationship Id="rId42" Type="http://schemas.openxmlformats.org/officeDocument/2006/relationships/slide" Target="slides/slide23.xml"/><Relationship Id="rId47" Type="http://schemas.openxmlformats.org/officeDocument/2006/relationships/slide" Target="slides/slide28.xml"/><Relationship Id="rId63" Type="http://schemas.openxmlformats.org/officeDocument/2006/relationships/slide" Target="slides/slide44.xml"/><Relationship Id="rId68" Type="http://schemas.openxmlformats.org/officeDocument/2006/relationships/slide" Target="slides/slide49.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24" Type="http://schemas.openxmlformats.org/officeDocument/2006/relationships/slide" Target="slides/slide5.xml"/><Relationship Id="rId32" Type="http://schemas.openxmlformats.org/officeDocument/2006/relationships/slide" Target="slides/slide13.xml"/><Relationship Id="rId37" Type="http://schemas.openxmlformats.org/officeDocument/2006/relationships/slide" Target="slides/slide18.xml"/><Relationship Id="rId40" Type="http://schemas.openxmlformats.org/officeDocument/2006/relationships/slide" Target="slides/slide21.xml"/><Relationship Id="rId45" Type="http://schemas.openxmlformats.org/officeDocument/2006/relationships/slide" Target="slides/slide26.xml"/><Relationship Id="rId53" Type="http://schemas.openxmlformats.org/officeDocument/2006/relationships/slide" Target="slides/slide34.xml"/><Relationship Id="rId58" Type="http://schemas.openxmlformats.org/officeDocument/2006/relationships/slide" Target="slides/slide39.xml"/><Relationship Id="rId66" Type="http://schemas.openxmlformats.org/officeDocument/2006/relationships/slide" Target="slides/slide47.xml"/><Relationship Id="rId74"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42.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 Target="slides/slide3.xml"/><Relationship Id="rId27" Type="http://schemas.openxmlformats.org/officeDocument/2006/relationships/slide" Target="slides/slide8.xml"/><Relationship Id="rId30" Type="http://schemas.openxmlformats.org/officeDocument/2006/relationships/slide" Target="slides/slide11.xml"/><Relationship Id="rId35" Type="http://schemas.openxmlformats.org/officeDocument/2006/relationships/slide" Target="slides/slide16.xml"/><Relationship Id="rId43" Type="http://schemas.openxmlformats.org/officeDocument/2006/relationships/slide" Target="slides/slide24.xml"/><Relationship Id="rId48" Type="http://schemas.openxmlformats.org/officeDocument/2006/relationships/slide" Target="slides/slide29.xml"/><Relationship Id="rId56" Type="http://schemas.openxmlformats.org/officeDocument/2006/relationships/slide" Target="slides/slide37.xml"/><Relationship Id="rId64" Type="http://schemas.openxmlformats.org/officeDocument/2006/relationships/slide" Target="slides/slide45.xml"/><Relationship Id="rId69" Type="http://schemas.openxmlformats.org/officeDocument/2006/relationships/slide" Target="slides/slide50.xml"/><Relationship Id="rId77"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2.xml"/><Relationship Id="rId72" Type="http://schemas.openxmlformats.org/officeDocument/2006/relationships/slide" Target="slides/slide53.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6.xml"/><Relationship Id="rId33" Type="http://schemas.openxmlformats.org/officeDocument/2006/relationships/slide" Target="slides/slide14.xml"/><Relationship Id="rId38" Type="http://schemas.openxmlformats.org/officeDocument/2006/relationships/slide" Target="slides/slide19.xml"/><Relationship Id="rId46" Type="http://schemas.openxmlformats.org/officeDocument/2006/relationships/slide" Target="slides/slide27.xml"/><Relationship Id="rId59" Type="http://schemas.openxmlformats.org/officeDocument/2006/relationships/slide" Target="slides/slide40.xml"/><Relationship Id="rId67" Type="http://schemas.openxmlformats.org/officeDocument/2006/relationships/slide" Target="slides/slide48.xml"/><Relationship Id="rId20" Type="http://schemas.openxmlformats.org/officeDocument/2006/relationships/slide" Target="slides/slide1.xml"/><Relationship Id="rId41" Type="http://schemas.openxmlformats.org/officeDocument/2006/relationships/slide" Target="slides/slide22.xml"/><Relationship Id="rId54" Type="http://schemas.openxmlformats.org/officeDocument/2006/relationships/slide" Target="slides/slide35.xml"/><Relationship Id="rId62" Type="http://schemas.openxmlformats.org/officeDocument/2006/relationships/slide" Target="slides/slide43.xml"/><Relationship Id="rId70" Type="http://schemas.openxmlformats.org/officeDocument/2006/relationships/slide" Target="slides/slide51.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4.xml"/><Relationship Id="rId28" Type="http://schemas.openxmlformats.org/officeDocument/2006/relationships/slide" Target="slides/slide9.xml"/><Relationship Id="rId36" Type="http://schemas.openxmlformats.org/officeDocument/2006/relationships/slide" Target="slides/slide17.xml"/><Relationship Id="rId49" Type="http://schemas.openxmlformats.org/officeDocument/2006/relationships/slide" Target="slides/slide30.xml"/><Relationship Id="rId57" Type="http://schemas.openxmlformats.org/officeDocument/2006/relationships/slide" Target="slides/slide38.xml"/><Relationship Id="rId10" Type="http://schemas.openxmlformats.org/officeDocument/2006/relationships/slideMaster" Target="slideMasters/slideMaster10.xml"/><Relationship Id="rId31" Type="http://schemas.openxmlformats.org/officeDocument/2006/relationships/slide" Target="slides/slide12.xml"/><Relationship Id="rId44" Type="http://schemas.openxmlformats.org/officeDocument/2006/relationships/slide" Target="slides/slide25.xml"/><Relationship Id="rId52" Type="http://schemas.openxmlformats.org/officeDocument/2006/relationships/slide" Target="slides/slide33.xml"/><Relationship Id="rId60" Type="http://schemas.openxmlformats.org/officeDocument/2006/relationships/slide" Target="slides/slide41.xml"/><Relationship Id="rId65" Type="http://schemas.openxmlformats.org/officeDocument/2006/relationships/slide" Target="slides/slide46.xml"/><Relationship Id="rId73"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20.xml"/><Relationship Id="rId34" Type="http://schemas.openxmlformats.org/officeDocument/2006/relationships/slide" Target="slides/slide15.xml"/><Relationship Id="rId50" Type="http://schemas.openxmlformats.org/officeDocument/2006/relationships/slide" Target="slides/slide31.xml"/><Relationship Id="rId55" Type="http://schemas.openxmlformats.org/officeDocument/2006/relationships/slide" Target="slides/slide36.xml"/><Relationship Id="rId76" Type="http://schemas.openxmlformats.org/officeDocument/2006/relationships/theme" Target="theme/theme1.xml"/><Relationship Id="rId7" Type="http://schemas.openxmlformats.org/officeDocument/2006/relationships/slideMaster" Target="slideMasters/slideMaster7.xml"/><Relationship Id="rId71" Type="http://schemas.openxmlformats.org/officeDocument/2006/relationships/slide" Target="slides/slide52.xml"/><Relationship Id="rId2" Type="http://schemas.openxmlformats.org/officeDocument/2006/relationships/slideMaster" Target="slideMasters/slideMaster2.xml"/><Relationship Id="rId29"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1DD16-B175-4613-8494-280C14466D8D}" type="datetimeFigureOut">
              <a:rPr lang="en-IN" smtClean="0"/>
              <a:t>22-03-2025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0B243D-08B3-400D-BC81-FB3A25A6F7C2}" type="slidenum">
              <a:rPr lang="en-IN" smtClean="0"/>
              <a:t>‹#›</a:t>
            </a:fld>
            <a:endParaRPr lang="en-IN"/>
          </a:p>
        </p:txBody>
      </p:sp>
    </p:spTree>
    <p:extLst>
      <p:ext uri="{BB962C8B-B14F-4D97-AF65-F5344CB8AC3E}">
        <p14:creationId xmlns:p14="http://schemas.microsoft.com/office/powerpoint/2010/main" val="1815919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endParaRPr lang="en-IN"/>
          </a:p>
        </p:txBody>
      </p:sp>
      <p:sp>
        <p:nvSpPr>
          <p:cNvPr id="5" name="Date Placeholder 4"/>
          <p:cNvSpPr>
            <a:spLocks noGrp="1"/>
          </p:cNvSpPr>
          <p:nvPr>
            <p:ph type="dt" idx="11"/>
          </p:nvPr>
        </p:nvSpPr>
        <p:spPr/>
        <p:txBody>
          <a:bodyPr/>
          <a:lstStyle/>
          <a:p>
            <a:fld id="{3607BAA7-D366-469C-90DA-B0514ED62AC8}" type="datetime1">
              <a:rPr lang="en-IN" smtClean="0"/>
              <a:t>22-03-2025</a:t>
            </a:fld>
            <a:endParaRPr lang="en-IN"/>
          </a:p>
        </p:txBody>
      </p:sp>
      <p:sp>
        <p:nvSpPr>
          <p:cNvPr id="6" name="Footer Placeholder 5"/>
          <p:cNvSpPr>
            <a:spLocks noGrp="1"/>
          </p:cNvSpPr>
          <p:nvPr>
            <p:ph type="ftr" sz="quarter" idx="12"/>
          </p:nvPr>
        </p:nvSpPr>
        <p:spPr/>
        <p:txBody>
          <a:bodyPr/>
          <a:lstStyle/>
          <a:p>
            <a:endParaRPr lang="en-IN"/>
          </a:p>
        </p:txBody>
      </p:sp>
      <p:sp>
        <p:nvSpPr>
          <p:cNvPr id="7" name="Slide Number Placeholder 6"/>
          <p:cNvSpPr>
            <a:spLocks noGrp="1"/>
          </p:cNvSpPr>
          <p:nvPr>
            <p:ph type="sldNum" sz="quarter" idx="13"/>
          </p:nvPr>
        </p:nvSpPr>
        <p:spPr/>
        <p:txBody>
          <a:bodyPr/>
          <a:lstStyle/>
          <a:p>
            <a:fld id="{316C064D-1869-4013-8F6A-6EB8D28B492E}" type="slidenum">
              <a:rPr lang="en-IN" smtClean="0"/>
              <a:t>11</a:t>
            </a:fld>
            <a:endParaRPr lang="en-IN"/>
          </a:p>
        </p:txBody>
      </p:sp>
    </p:spTree>
    <p:extLst>
      <p:ext uri="{BB962C8B-B14F-4D97-AF65-F5344CB8AC3E}">
        <p14:creationId xmlns:p14="http://schemas.microsoft.com/office/powerpoint/2010/main" val="4239757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315200" cy="914400"/>
          </a:xfrm>
        </p:spPr>
        <p:txBody>
          <a:bodyPr/>
          <a:lstStyle/>
          <a:p>
            <a:r>
              <a:rPr lang="en-US" dirty="0"/>
              <a:t>Click to edit Master title style</a:t>
            </a:r>
          </a:p>
        </p:txBody>
      </p:sp>
      <p:sp>
        <p:nvSpPr>
          <p:cNvPr id="3" name="Subtitle 2"/>
          <p:cNvSpPr>
            <a:spLocks noGrp="1"/>
          </p:cNvSpPr>
          <p:nvPr>
            <p:ph type="subTitle" idx="1"/>
          </p:nvPr>
        </p:nvSpPr>
        <p:spPr>
          <a:xfrm>
            <a:off x="711200" y="1371600"/>
            <a:ext cx="108712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B8DBB21-0EF3-AF35-A524-0ABCC2F4E05B}"/>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4094EA23-35D6-B014-5823-D5AA64A84FEF}"/>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33754CFD-FBC7-0A0F-F366-FB4C06721ABD}"/>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305124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56E1D-983D-4271-AA3B-EF20D479AEE0}" type="datetimeFigureOut">
              <a:rPr lang="en-IN" smtClean="0"/>
              <a:t>22-03-2025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D4459E-4624-4ED0-811E-E1CCF1465CC8}" type="slidenum">
              <a:rPr lang="en-IN" smtClean="0"/>
              <a:t>‹#›</a:t>
            </a:fld>
            <a:endParaRPr lang="en-IN"/>
          </a:p>
        </p:txBody>
      </p:sp>
    </p:spTree>
    <p:extLst>
      <p:ext uri="{BB962C8B-B14F-4D97-AF65-F5344CB8AC3E}">
        <p14:creationId xmlns:p14="http://schemas.microsoft.com/office/powerpoint/2010/main" val="313486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315200" cy="914400"/>
          </a:xfrm>
        </p:spPr>
        <p:txBody>
          <a:bodyPr/>
          <a:lstStyle/>
          <a:p>
            <a:r>
              <a:rPr lang="en-US" dirty="0"/>
              <a:t>Click to edit Master title style</a:t>
            </a:r>
          </a:p>
        </p:txBody>
      </p:sp>
      <p:sp>
        <p:nvSpPr>
          <p:cNvPr id="3" name="Subtitle 2"/>
          <p:cNvSpPr>
            <a:spLocks noGrp="1"/>
          </p:cNvSpPr>
          <p:nvPr>
            <p:ph type="subTitle" idx="1"/>
          </p:nvPr>
        </p:nvSpPr>
        <p:spPr>
          <a:xfrm>
            <a:off x="711200" y="1371600"/>
            <a:ext cx="108712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B8DBB21-0EF3-AF35-A524-0ABCC2F4E05B}"/>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4094EA23-35D6-B014-5823-D5AA64A84FEF}"/>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33754CFD-FBC7-0A0F-F366-FB4C06721ABD}"/>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3291902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a:extLst>
              <a:ext uri="{FF2B5EF4-FFF2-40B4-BE49-F238E27FC236}">
                <a16:creationId xmlns:a16="http://schemas.microsoft.com/office/drawing/2014/main" id="{766E7183-9CB4-C45E-2F70-E56E297D95EE}"/>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8502FA00-9341-82E2-5AD6-41527F234515}"/>
              </a:ext>
            </a:extLst>
          </p:cNvPr>
          <p:cNvGrpSpPr>
            <a:grpSpLocks/>
          </p:cNvGrpSpPr>
          <p:nvPr/>
        </p:nvGrpSpPr>
        <p:grpSpPr bwMode="auto">
          <a:xfrm>
            <a:off x="8195733" y="0"/>
            <a:ext cx="3996267" cy="876300"/>
            <a:chOff x="6096000" y="3924300"/>
            <a:chExt cx="2997200" cy="876300"/>
          </a:xfrm>
        </p:grpSpPr>
        <p:sp>
          <p:nvSpPr>
            <p:cNvPr id="6" name="Rectangle 11">
              <a:extLst>
                <a:ext uri="{FF2B5EF4-FFF2-40B4-BE49-F238E27FC236}">
                  <a16:creationId xmlns:a16="http://schemas.microsoft.com/office/drawing/2014/main" id="{B6BE82EE-9B86-507E-E703-6699772EA673}"/>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7" name="Picture 9" descr="LOGO.gif">
              <a:extLst>
                <a:ext uri="{FF2B5EF4-FFF2-40B4-BE49-F238E27FC236}">
                  <a16:creationId xmlns:a16="http://schemas.microsoft.com/office/drawing/2014/main" id="{D7A48493-A1C9-A729-E130-3AD0547CBA2A}"/>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38333CC-B664-7243-12D9-963F613EB80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a:extLst>
              <a:ext uri="{FF2B5EF4-FFF2-40B4-BE49-F238E27FC236}">
                <a16:creationId xmlns:a16="http://schemas.microsoft.com/office/drawing/2014/main" id="{F7D03AB4-3507-4AFA-767B-02E3E49668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EA6055E0-7032-8167-795A-D0BD4FDFFA0C}"/>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11" name="Footer Placeholder 4">
            <a:extLst>
              <a:ext uri="{FF2B5EF4-FFF2-40B4-BE49-F238E27FC236}">
                <a16:creationId xmlns:a16="http://schemas.microsoft.com/office/drawing/2014/main" id="{EF85148A-9A22-CF8A-F95F-3F1185BB6A8E}"/>
              </a:ext>
            </a:extLst>
          </p:cNvPr>
          <p:cNvSpPr>
            <a:spLocks noGrp="1"/>
          </p:cNvSpPr>
          <p:nvPr>
            <p:ph type="ftr" sz="quarter" idx="11"/>
          </p:nvPr>
        </p:nvSpPr>
        <p:spPr/>
        <p:txBody>
          <a:bodyPr/>
          <a:lstStyle>
            <a:lvl1pPr>
              <a:defRPr/>
            </a:lvl1pPr>
          </a:lstStyle>
          <a:p>
            <a:endParaRPr lang="en-IN"/>
          </a:p>
        </p:txBody>
      </p:sp>
      <p:sp>
        <p:nvSpPr>
          <p:cNvPr id="12" name="Slide Number Placeholder 5">
            <a:extLst>
              <a:ext uri="{FF2B5EF4-FFF2-40B4-BE49-F238E27FC236}">
                <a16:creationId xmlns:a16="http://schemas.microsoft.com/office/drawing/2014/main" id="{63E3E629-4634-35D1-D8F4-F28DDD243618}"/>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3633657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56E1D-983D-4271-AA3B-EF20D479AEE0}" type="datetimeFigureOut">
              <a:rPr lang="en-IN" smtClean="0"/>
              <a:t>22-03-2025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D4459E-4624-4ED0-811E-E1CCF1465CC8}" type="slidenum">
              <a:rPr lang="en-IN" smtClean="0"/>
              <a:t>‹#›</a:t>
            </a:fld>
            <a:endParaRPr lang="en-IN"/>
          </a:p>
        </p:txBody>
      </p:sp>
    </p:spTree>
    <p:extLst>
      <p:ext uri="{BB962C8B-B14F-4D97-AF65-F5344CB8AC3E}">
        <p14:creationId xmlns:p14="http://schemas.microsoft.com/office/powerpoint/2010/main" val="16623317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315200" cy="914400"/>
          </a:xfrm>
        </p:spPr>
        <p:txBody>
          <a:bodyPr/>
          <a:lstStyle/>
          <a:p>
            <a:r>
              <a:rPr lang="en-US" dirty="0"/>
              <a:t>Click to edit Master title style</a:t>
            </a:r>
          </a:p>
        </p:txBody>
      </p:sp>
      <p:sp>
        <p:nvSpPr>
          <p:cNvPr id="3" name="Subtitle 2"/>
          <p:cNvSpPr>
            <a:spLocks noGrp="1"/>
          </p:cNvSpPr>
          <p:nvPr>
            <p:ph type="subTitle" idx="1"/>
          </p:nvPr>
        </p:nvSpPr>
        <p:spPr>
          <a:xfrm>
            <a:off x="711200" y="1371600"/>
            <a:ext cx="108712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B8DBB21-0EF3-AF35-A524-0ABCC2F4E05B}"/>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4094EA23-35D6-B014-5823-D5AA64A84FEF}"/>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33754CFD-FBC7-0A0F-F366-FB4C06721ABD}"/>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2925711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a:extLst>
              <a:ext uri="{FF2B5EF4-FFF2-40B4-BE49-F238E27FC236}">
                <a16:creationId xmlns:a16="http://schemas.microsoft.com/office/drawing/2014/main" id="{766E7183-9CB4-C45E-2F70-E56E297D95EE}"/>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8502FA00-9341-82E2-5AD6-41527F234515}"/>
              </a:ext>
            </a:extLst>
          </p:cNvPr>
          <p:cNvGrpSpPr>
            <a:grpSpLocks/>
          </p:cNvGrpSpPr>
          <p:nvPr/>
        </p:nvGrpSpPr>
        <p:grpSpPr bwMode="auto">
          <a:xfrm>
            <a:off x="8195733" y="0"/>
            <a:ext cx="3996267" cy="876300"/>
            <a:chOff x="6096000" y="3924300"/>
            <a:chExt cx="2997200" cy="876300"/>
          </a:xfrm>
        </p:grpSpPr>
        <p:sp>
          <p:nvSpPr>
            <p:cNvPr id="6" name="Rectangle 11">
              <a:extLst>
                <a:ext uri="{FF2B5EF4-FFF2-40B4-BE49-F238E27FC236}">
                  <a16:creationId xmlns:a16="http://schemas.microsoft.com/office/drawing/2014/main" id="{B6BE82EE-9B86-507E-E703-6699772EA673}"/>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7" name="Picture 9" descr="LOGO.gif">
              <a:extLst>
                <a:ext uri="{FF2B5EF4-FFF2-40B4-BE49-F238E27FC236}">
                  <a16:creationId xmlns:a16="http://schemas.microsoft.com/office/drawing/2014/main" id="{D7A48493-A1C9-A729-E130-3AD0547CBA2A}"/>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38333CC-B664-7243-12D9-963F613EB80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a:extLst>
              <a:ext uri="{FF2B5EF4-FFF2-40B4-BE49-F238E27FC236}">
                <a16:creationId xmlns:a16="http://schemas.microsoft.com/office/drawing/2014/main" id="{F7D03AB4-3507-4AFA-767B-02E3E49668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EA6055E0-7032-8167-795A-D0BD4FDFFA0C}"/>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11" name="Footer Placeholder 4">
            <a:extLst>
              <a:ext uri="{FF2B5EF4-FFF2-40B4-BE49-F238E27FC236}">
                <a16:creationId xmlns:a16="http://schemas.microsoft.com/office/drawing/2014/main" id="{EF85148A-9A22-CF8A-F95F-3F1185BB6A8E}"/>
              </a:ext>
            </a:extLst>
          </p:cNvPr>
          <p:cNvSpPr>
            <a:spLocks noGrp="1"/>
          </p:cNvSpPr>
          <p:nvPr>
            <p:ph type="ftr" sz="quarter" idx="11"/>
          </p:nvPr>
        </p:nvSpPr>
        <p:spPr/>
        <p:txBody>
          <a:bodyPr/>
          <a:lstStyle>
            <a:lvl1pPr>
              <a:defRPr/>
            </a:lvl1pPr>
          </a:lstStyle>
          <a:p>
            <a:endParaRPr lang="en-IN"/>
          </a:p>
        </p:txBody>
      </p:sp>
      <p:sp>
        <p:nvSpPr>
          <p:cNvPr id="12" name="Slide Number Placeholder 5">
            <a:extLst>
              <a:ext uri="{FF2B5EF4-FFF2-40B4-BE49-F238E27FC236}">
                <a16:creationId xmlns:a16="http://schemas.microsoft.com/office/drawing/2014/main" id="{63E3E629-4634-35D1-D8F4-F28DDD243618}"/>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39400510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56E1D-983D-4271-AA3B-EF20D479AEE0}" type="datetimeFigureOut">
              <a:rPr lang="en-IN" smtClean="0"/>
              <a:t>22-03-2025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D4459E-4624-4ED0-811E-E1CCF1465CC8}" type="slidenum">
              <a:rPr lang="en-IN" smtClean="0"/>
              <a:t>‹#›</a:t>
            </a:fld>
            <a:endParaRPr lang="en-IN"/>
          </a:p>
        </p:txBody>
      </p:sp>
    </p:spTree>
    <p:extLst>
      <p:ext uri="{BB962C8B-B14F-4D97-AF65-F5344CB8AC3E}">
        <p14:creationId xmlns:p14="http://schemas.microsoft.com/office/powerpoint/2010/main" val="1368409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315200" cy="914400"/>
          </a:xfrm>
        </p:spPr>
        <p:txBody>
          <a:bodyPr/>
          <a:lstStyle/>
          <a:p>
            <a:r>
              <a:rPr lang="en-US" dirty="0"/>
              <a:t>Click to edit Master title style</a:t>
            </a:r>
          </a:p>
        </p:txBody>
      </p:sp>
      <p:sp>
        <p:nvSpPr>
          <p:cNvPr id="3" name="Subtitle 2"/>
          <p:cNvSpPr>
            <a:spLocks noGrp="1"/>
          </p:cNvSpPr>
          <p:nvPr>
            <p:ph type="subTitle" idx="1"/>
          </p:nvPr>
        </p:nvSpPr>
        <p:spPr>
          <a:xfrm>
            <a:off x="711200" y="1371600"/>
            <a:ext cx="108712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B8DBB21-0EF3-AF35-A524-0ABCC2F4E05B}"/>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4094EA23-35D6-B014-5823-D5AA64A84FEF}"/>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33754CFD-FBC7-0A0F-F366-FB4C06721ABD}"/>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37638267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a:extLst>
              <a:ext uri="{FF2B5EF4-FFF2-40B4-BE49-F238E27FC236}">
                <a16:creationId xmlns:a16="http://schemas.microsoft.com/office/drawing/2014/main" id="{766E7183-9CB4-C45E-2F70-E56E297D95EE}"/>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8502FA00-9341-82E2-5AD6-41527F234515}"/>
              </a:ext>
            </a:extLst>
          </p:cNvPr>
          <p:cNvGrpSpPr>
            <a:grpSpLocks/>
          </p:cNvGrpSpPr>
          <p:nvPr/>
        </p:nvGrpSpPr>
        <p:grpSpPr bwMode="auto">
          <a:xfrm>
            <a:off x="8195733" y="0"/>
            <a:ext cx="3996267" cy="876300"/>
            <a:chOff x="6096000" y="3924300"/>
            <a:chExt cx="2997200" cy="876300"/>
          </a:xfrm>
        </p:grpSpPr>
        <p:sp>
          <p:nvSpPr>
            <p:cNvPr id="6" name="Rectangle 11">
              <a:extLst>
                <a:ext uri="{FF2B5EF4-FFF2-40B4-BE49-F238E27FC236}">
                  <a16:creationId xmlns:a16="http://schemas.microsoft.com/office/drawing/2014/main" id="{B6BE82EE-9B86-507E-E703-6699772EA673}"/>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7" name="Picture 9" descr="LOGO.gif">
              <a:extLst>
                <a:ext uri="{FF2B5EF4-FFF2-40B4-BE49-F238E27FC236}">
                  <a16:creationId xmlns:a16="http://schemas.microsoft.com/office/drawing/2014/main" id="{D7A48493-A1C9-A729-E130-3AD0547CBA2A}"/>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38333CC-B664-7243-12D9-963F613EB80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a:extLst>
              <a:ext uri="{FF2B5EF4-FFF2-40B4-BE49-F238E27FC236}">
                <a16:creationId xmlns:a16="http://schemas.microsoft.com/office/drawing/2014/main" id="{F7D03AB4-3507-4AFA-767B-02E3E49668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EA6055E0-7032-8167-795A-D0BD4FDFFA0C}"/>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11" name="Footer Placeholder 4">
            <a:extLst>
              <a:ext uri="{FF2B5EF4-FFF2-40B4-BE49-F238E27FC236}">
                <a16:creationId xmlns:a16="http://schemas.microsoft.com/office/drawing/2014/main" id="{EF85148A-9A22-CF8A-F95F-3F1185BB6A8E}"/>
              </a:ext>
            </a:extLst>
          </p:cNvPr>
          <p:cNvSpPr>
            <a:spLocks noGrp="1"/>
          </p:cNvSpPr>
          <p:nvPr>
            <p:ph type="ftr" sz="quarter" idx="11"/>
          </p:nvPr>
        </p:nvSpPr>
        <p:spPr/>
        <p:txBody>
          <a:bodyPr/>
          <a:lstStyle>
            <a:lvl1pPr>
              <a:defRPr/>
            </a:lvl1pPr>
          </a:lstStyle>
          <a:p>
            <a:endParaRPr lang="en-IN"/>
          </a:p>
        </p:txBody>
      </p:sp>
      <p:sp>
        <p:nvSpPr>
          <p:cNvPr id="12" name="Slide Number Placeholder 5">
            <a:extLst>
              <a:ext uri="{FF2B5EF4-FFF2-40B4-BE49-F238E27FC236}">
                <a16:creationId xmlns:a16="http://schemas.microsoft.com/office/drawing/2014/main" id="{63E3E629-4634-35D1-D8F4-F28DDD243618}"/>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37518589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56E1D-983D-4271-AA3B-EF20D479AEE0}" type="datetimeFigureOut">
              <a:rPr lang="en-IN" smtClean="0"/>
              <a:t>22-03-2025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D4459E-4624-4ED0-811E-E1CCF1465CC8}" type="slidenum">
              <a:rPr lang="en-IN" smtClean="0"/>
              <a:t>‹#›</a:t>
            </a:fld>
            <a:endParaRPr lang="en-IN"/>
          </a:p>
        </p:txBody>
      </p:sp>
    </p:spTree>
    <p:extLst>
      <p:ext uri="{BB962C8B-B14F-4D97-AF65-F5344CB8AC3E}">
        <p14:creationId xmlns:p14="http://schemas.microsoft.com/office/powerpoint/2010/main" val="1907398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a:extLst>
              <a:ext uri="{FF2B5EF4-FFF2-40B4-BE49-F238E27FC236}">
                <a16:creationId xmlns:a16="http://schemas.microsoft.com/office/drawing/2014/main" id="{766E7183-9CB4-C45E-2F70-E56E297D95EE}"/>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8502FA00-9341-82E2-5AD6-41527F234515}"/>
              </a:ext>
            </a:extLst>
          </p:cNvPr>
          <p:cNvGrpSpPr>
            <a:grpSpLocks/>
          </p:cNvGrpSpPr>
          <p:nvPr/>
        </p:nvGrpSpPr>
        <p:grpSpPr bwMode="auto">
          <a:xfrm>
            <a:off x="8195733" y="0"/>
            <a:ext cx="3996267" cy="876300"/>
            <a:chOff x="6096000" y="3924300"/>
            <a:chExt cx="2997200" cy="876300"/>
          </a:xfrm>
        </p:grpSpPr>
        <p:sp>
          <p:nvSpPr>
            <p:cNvPr id="6" name="Rectangle 11">
              <a:extLst>
                <a:ext uri="{FF2B5EF4-FFF2-40B4-BE49-F238E27FC236}">
                  <a16:creationId xmlns:a16="http://schemas.microsoft.com/office/drawing/2014/main" id="{B6BE82EE-9B86-507E-E703-6699772EA673}"/>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7" name="Picture 9" descr="LOGO.gif">
              <a:extLst>
                <a:ext uri="{FF2B5EF4-FFF2-40B4-BE49-F238E27FC236}">
                  <a16:creationId xmlns:a16="http://schemas.microsoft.com/office/drawing/2014/main" id="{D7A48493-A1C9-A729-E130-3AD0547CBA2A}"/>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38333CC-B664-7243-12D9-963F613EB80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a:extLst>
              <a:ext uri="{FF2B5EF4-FFF2-40B4-BE49-F238E27FC236}">
                <a16:creationId xmlns:a16="http://schemas.microsoft.com/office/drawing/2014/main" id="{F7D03AB4-3507-4AFA-767B-02E3E49668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EA6055E0-7032-8167-795A-D0BD4FDFFA0C}"/>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11" name="Footer Placeholder 4">
            <a:extLst>
              <a:ext uri="{FF2B5EF4-FFF2-40B4-BE49-F238E27FC236}">
                <a16:creationId xmlns:a16="http://schemas.microsoft.com/office/drawing/2014/main" id="{EF85148A-9A22-CF8A-F95F-3F1185BB6A8E}"/>
              </a:ext>
            </a:extLst>
          </p:cNvPr>
          <p:cNvSpPr>
            <a:spLocks noGrp="1"/>
          </p:cNvSpPr>
          <p:nvPr>
            <p:ph type="ftr" sz="quarter" idx="11"/>
          </p:nvPr>
        </p:nvSpPr>
        <p:spPr/>
        <p:txBody>
          <a:bodyPr/>
          <a:lstStyle>
            <a:lvl1pPr>
              <a:defRPr/>
            </a:lvl1pPr>
          </a:lstStyle>
          <a:p>
            <a:endParaRPr lang="en-IN"/>
          </a:p>
        </p:txBody>
      </p:sp>
      <p:sp>
        <p:nvSpPr>
          <p:cNvPr id="12" name="Slide Number Placeholder 5">
            <a:extLst>
              <a:ext uri="{FF2B5EF4-FFF2-40B4-BE49-F238E27FC236}">
                <a16:creationId xmlns:a16="http://schemas.microsoft.com/office/drawing/2014/main" id="{63E3E629-4634-35D1-D8F4-F28DDD243618}"/>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3283540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315200" cy="914400"/>
          </a:xfrm>
        </p:spPr>
        <p:txBody>
          <a:bodyPr/>
          <a:lstStyle/>
          <a:p>
            <a:r>
              <a:rPr lang="en-US" dirty="0"/>
              <a:t>Click to edit Master title style</a:t>
            </a:r>
          </a:p>
        </p:txBody>
      </p:sp>
      <p:sp>
        <p:nvSpPr>
          <p:cNvPr id="3" name="Subtitle 2"/>
          <p:cNvSpPr>
            <a:spLocks noGrp="1"/>
          </p:cNvSpPr>
          <p:nvPr>
            <p:ph type="subTitle" idx="1"/>
          </p:nvPr>
        </p:nvSpPr>
        <p:spPr>
          <a:xfrm>
            <a:off x="711200" y="1371600"/>
            <a:ext cx="108712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B8DBB21-0EF3-AF35-A524-0ABCC2F4E05B}"/>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4094EA23-35D6-B014-5823-D5AA64A84FEF}"/>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33754CFD-FBC7-0A0F-F366-FB4C06721ABD}"/>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32385485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a:extLst>
              <a:ext uri="{FF2B5EF4-FFF2-40B4-BE49-F238E27FC236}">
                <a16:creationId xmlns:a16="http://schemas.microsoft.com/office/drawing/2014/main" id="{766E7183-9CB4-C45E-2F70-E56E297D95EE}"/>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8502FA00-9341-82E2-5AD6-41527F234515}"/>
              </a:ext>
            </a:extLst>
          </p:cNvPr>
          <p:cNvGrpSpPr>
            <a:grpSpLocks/>
          </p:cNvGrpSpPr>
          <p:nvPr/>
        </p:nvGrpSpPr>
        <p:grpSpPr bwMode="auto">
          <a:xfrm>
            <a:off x="8195733" y="0"/>
            <a:ext cx="3996267" cy="876300"/>
            <a:chOff x="6096000" y="3924300"/>
            <a:chExt cx="2997200" cy="876300"/>
          </a:xfrm>
        </p:grpSpPr>
        <p:sp>
          <p:nvSpPr>
            <p:cNvPr id="6" name="Rectangle 11">
              <a:extLst>
                <a:ext uri="{FF2B5EF4-FFF2-40B4-BE49-F238E27FC236}">
                  <a16:creationId xmlns:a16="http://schemas.microsoft.com/office/drawing/2014/main" id="{B6BE82EE-9B86-507E-E703-6699772EA673}"/>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7" name="Picture 9" descr="LOGO.gif">
              <a:extLst>
                <a:ext uri="{FF2B5EF4-FFF2-40B4-BE49-F238E27FC236}">
                  <a16:creationId xmlns:a16="http://schemas.microsoft.com/office/drawing/2014/main" id="{D7A48493-A1C9-A729-E130-3AD0547CBA2A}"/>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38333CC-B664-7243-12D9-963F613EB80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a:extLst>
              <a:ext uri="{FF2B5EF4-FFF2-40B4-BE49-F238E27FC236}">
                <a16:creationId xmlns:a16="http://schemas.microsoft.com/office/drawing/2014/main" id="{F7D03AB4-3507-4AFA-767B-02E3E49668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EA6055E0-7032-8167-795A-D0BD4FDFFA0C}"/>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11" name="Footer Placeholder 4">
            <a:extLst>
              <a:ext uri="{FF2B5EF4-FFF2-40B4-BE49-F238E27FC236}">
                <a16:creationId xmlns:a16="http://schemas.microsoft.com/office/drawing/2014/main" id="{EF85148A-9A22-CF8A-F95F-3F1185BB6A8E}"/>
              </a:ext>
            </a:extLst>
          </p:cNvPr>
          <p:cNvSpPr>
            <a:spLocks noGrp="1"/>
          </p:cNvSpPr>
          <p:nvPr>
            <p:ph type="ftr" sz="quarter" idx="11"/>
          </p:nvPr>
        </p:nvSpPr>
        <p:spPr/>
        <p:txBody>
          <a:bodyPr/>
          <a:lstStyle>
            <a:lvl1pPr>
              <a:defRPr/>
            </a:lvl1pPr>
          </a:lstStyle>
          <a:p>
            <a:endParaRPr lang="en-IN"/>
          </a:p>
        </p:txBody>
      </p:sp>
      <p:sp>
        <p:nvSpPr>
          <p:cNvPr id="12" name="Slide Number Placeholder 5">
            <a:extLst>
              <a:ext uri="{FF2B5EF4-FFF2-40B4-BE49-F238E27FC236}">
                <a16:creationId xmlns:a16="http://schemas.microsoft.com/office/drawing/2014/main" id="{63E3E629-4634-35D1-D8F4-F28DDD243618}"/>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38430128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315200" cy="914400"/>
          </a:xfrm>
        </p:spPr>
        <p:txBody>
          <a:bodyPr/>
          <a:lstStyle/>
          <a:p>
            <a:r>
              <a:rPr lang="en-US" dirty="0"/>
              <a:t>Click to edit Master title style</a:t>
            </a:r>
          </a:p>
        </p:txBody>
      </p:sp>
      <p:sp>
        <p:nvSpPr>
          <p:cNvPr id="3" name="Subtitle 2"/>
          <p:cNvSpPr>
            <a:spLocks noGrp="1"/>
          </p:cNvSpPr>
          <p:nvPr>
            <p:ph type="subTitle" idx="1"/>
          </p:nvPr>
        </p:nvSpPr>
        <p:spPr>
          <a:xfrm>
            <a:off x="711200" y="1371600"/>
            <a:ext cx="108712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B8DBB21-0EF3-AF35-A524-0ABCC2F4E05B}"/>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4094EA23-35D6-B014-5823-D5AA64A84FEF}"/>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33754CFD-FBC7-0A0F-F366-FB4C06721ABD}"/>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16396660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a:extLst>
              <a:ext uri="{FF2B5EF4-FFF2-40B4-BE49-F238E27FC236}">
                <a16:creationId xmlns:a16="http://schemas.microsoft.com/office/drawing/2014/main" id="{766E7183-9CB4-C45E-2F70-E56E297D95EE}"/>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8502FA00-9341-82E2-5AD6-41527F234515}"/>
              </a:ext>
            </a:extLst>
          </p:cNvPr>
          <p:cNvGrpSpPr>
            <a:grpSpLocks/>
          </p:cNvGrpSpPr>
          <p:nvPr/>
        </p:nvGrpSpPr>
        <p:grpSpPr bwMode="auto">
          <a:xfrm>
            <a:off x="8195733" y="0"/>
            <a:ext cx="3996267" cy="876300"/>
            <a:chOff x="6096000" y="3924300"/>
            <a:chExt cx="2997200" cy="876300"/>
          </a:xfrm>
        </p:grpSpPr>
        <p:sp>
          <p:nvSpPr>
            <p:cNvPr id="6" name="Rectangle 11">
              <a:extLst>
                <a:ext uri="{FF2B5EF4-FFF2-40B4-BE49-F238E27FC236}">
                  <a16:creationId xmlns:a16="http://schemas.microsoft.com/office/drawing/2014/main" id="{B6BE82EE-9B86-507E-E703-6699772EA673}"/>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7" name="Picture 9" descr="LOGO.gif">
              <a:extLst>
                <a:ext uri="{FF2B5EF4-FFF2-40B4-BE49-F238E27FC236}">
                  <a16:creationId xmlns:a16="http://schemas.microsoft.com/office/drawing/2014/main" id="{D7A48493-A1C9-A729-E130-3AD0547CBA2A}"/>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38333CC-B664-7243-12D9-963F613EB80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a:extLst>
              <a:ext uri="{FF2B5EF4-FFF2-40B4-BE49-F238E27FC236}">
                <a16:creationId xmlns:a16="http://schemas.microsoft.com/office/drawing/2014/main" id="{F7D03AB4-3507-4AFA-767B-02E3E49668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EA6055E0-7032-8167-795A-D0BD4FDFFA0C}"/>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11" name="Footer Placeholder 4">
            <a:extLst>
              <a:ext uri="{FF2B5EF4-FFF2-40B4-BE49-F238E27FC236}">
                <a16:creationId xmlns:a16="http://schemas.microsoft.com/office/drawing/2014/main" id="{EF85148A-9A22-CF8A-F95F-3F1185BB6A8E}"/>
              </a:ext>
            </a:extLst>
          </p:cNvPr>
          <p:cNvSpPr>
            <a:spLocks noGrp="1"/>
          </p:cNvSpPr>
          <p:nvPr>
            <p:ph type="ftr" sz="quarter" idx="11"/>
          </p:nvPr>
        </p:nvSpPr>
        <p:spPr/>
        <p:txBody>
          <a:bodyPr/>
          <a:lstStyle>
            <a:lvl1pPr>
              <a:defRPr/>
            </a:lvl1pPr>
          </a:lstStyle>
          <a:p>
            <a:endParaRPr lang="en-IN"/>
          </a:p>
        </p:txBody>
      </p:sp>
      <p:sp>
        <p:nvSpPr>
          <p:cNvPr id="12" name="Slide Number Placeholder 5">
            <a:extLst>
              <a:ext uri="{FF2B5EF4-FFF2-40B4-BE49-F238E27FC236}">
                <a16:creationId xmlns:a16="http://schemas.microsoft.com/office/drawing/2014/main" id="{63E3E629-4634-35D1-D8F4-F28DDD243618}"/>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10630357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315200" cy="914400"/>
          </a:xfrm>
        </p:spPr>
        <p:txBody>
          <a:bodyPr/>
          <a:lstStyle/>
          <a:p>
            <a:r>
              <a:rPr lang="en-US" dirty="0"/>
              <a:t>Click to edit Master title style</a:t>
            </a:r>
          </a:p>
        </p:txBody>
      </p:sp>
      <p:sp>
        <p:nvSpPr>
          <p:cNvPr id="3" name="Subtitle 2"/>
          <p:cNvSpPr>
            <a:spLocks noGrp="1"/>
          </p:cNvSpPr>
          <p:nvPr>
            <p:ph type="subTitle" idx="1"/>
          </p:nvPr>
        </p:nvSpPr>
        <p:spPr>
          <a:xfrm>
            <a:off x="711200" y="1371600"/>
            <a:ext cx="108712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B8DBB21-0EF3-AF35-A524-0ABCC2F4E05B}"/>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4094EA23-35D6-B014-5823-D5AA64A84FEF}"/>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33754CFD-FBC7-0A0F-F366-FB4C06721ABD}"/>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272303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a:extLst>
              <a:ext uri="{FF2B5EF4-FFF2-40B4-BE49-F238E27FC236}">
                <a16:creationId xmlns:a16="http://schemas.microsoft.com/office/drawing/2014/main" id="{766E7183-9CB4-C45E-2F70-E56E297D95EE}"/>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8502FA00-9341-82E2-5AD6-41527F234515}"/>
              </a:ext>
            </a:extLst>
          </p:cNvPr>
          <p:cNvGrpSpPr>
            <a:grpSpLocks/>
          </p:cNvGrpSpPr>
          <p:nvPr/>
        </p:nvGrpSpPr>
        <p:grpSpPr bwMode="auto">
          <a:xfrm>
            <a:off x="8195733" y="0"/>
            <a:ext cx="3996267" cy="876300"/>
            <a:chOff x="6096000" y="3924300"/>
            <a:chExt cx="2997200" cy="876300"/>
          </a:xfrm>
        </p:grpSpPr>
        <p:sp>
          <p:nvSpPr>
            <p:cNvPr id="6" name="Rectangle 11">
              <a:extLst>
                <a:ext uri="{FF2B5EF4-FFF2-40B4-BE49-F238E27FC236}">
                  <a16:creationId xmlns:a16="http://schemas.microsoft.com/office/drawing/2014/main" id="{B6BE82EE-9B86-507E-E703-6699772EA673}"/>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7" name="Picture 9" descr="LOGO.gif">
              <a:extLst>
                <a:ext uri="{FF2B5EF4-FFF2-40B4-BE49-F238E27FC236}">
                  <a16:creationId xmlns:a16="http://schemas.microsoft.com/office/drawing/2014/main" id="{D7A48493-A1C9-A729-E130-3AD0547CBA2A}"/>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38333CC-B664-7243-12D9-963F613EB80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a:extLst>
              <a:ext uri="{FF2B5EF4-FFF2-40B4-BE49-F238E27FC236}">
                <a16:creationId xmlns:a16="http://schemas.microsoft.com/office/drawing/2014/main" id="{F7D03AB4-3507-4AFA-767B-02E3E49668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EA6055E0-7032-8167-795A-D0BD4FDFFA0C}"/>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11" name="Footer Placeholder 4">
            <a:extLst>
              <a:ext uri="{FF2B5EF4-FFF2-40B4-BE49-F238E27FC236}">
                <a16:creationId xmlns:a16="http://schemas.microsoft.com/office/drawing/2014/main" id="{EF85148A-9A22-CF8A-F95F-3F1185BB6A8E}"/>
              </a:ext>
            </a:extLst>
          </p:cNvPr>
          <p:cNvSpPr>
            <a:spLocks noGrp="1"/>
          </p:cNvSpPr>
          <p:nvPr>
            <p:ph type="ftr" sz="quarter" idx="11"/>
          </p:nvPr>
        </p:nvSpPr>
        <p:spPr/>
        <p:txBody>
          <a:bodyPr/>
          <a:lstStyle>
            <a:lvl1pPr>
              <a:defRPr/>
            </a:lvl1pPr>
          </a:lstStyle>
          <a:p>
            <a:endParaRPr lang="en-IN"/>
          </a:p>
        </p:txBody>
      </p:sp>
      <p:sp>
        <p:nvSpPr>
          <p:cNvPr id="12" name="Slide Number Placeholder 5">
            <a:extLst>
              <a:ext uri="{FF2B5EF4-FFF2-40B4-BE49-F238E27FC236}">
                <a16:creationId xmlns:a16="http://schemas.microsoft.com/office/drawing/2014/main" id="{63E3E629-4634-35D1-D8F4-F28DDD243618}"/>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22455869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315200" cy="914400"/>
          </a:xfrm>
        </p:spPr>
        <p:txBody>
          <a:bodyPr/>
          <a:lstStyle/>
          <a:p>
            <a:r>
              <a:rPr lang="en-US" dirty="0"/>
              <a:t>Click to edit Master title style</a:t>
            </a:r>
          </a:p>
        </p:txBody>
      </p:sp>
      <p:sp>
        <p:nvSpPr>
          <p:cNvPr id="3" name="Subtitle 2"/>
          <p:cNvSpPr>
            <a:spLocks noGrp="1"/>
          </p:cNvSpPr>
          <p:nvPr>
            <p:ph type="subTitle" idx="1"/>
          </p:nvPr>
        </p:nvSpPr>
        <p:spPr>
          <a:xfrm>
            <a:off x="711200" y="1371600"/>
            <a:ext cx="108712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B8DBB21-0EF3-AF35-A524-0ABCC2F4E05B}"/>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4094EA23-35D6-B014-5823-D5AA64A84FEF}"/>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33754CFD-FBC7-0A0F-F366-FB4C06721ABD}"/>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7820421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a:extLst>
              <a:ext uri="{FF2B5EF4-FFF2-40B4-BE49-F238E27FC236}">
                <a16:creationId xmlns:a16="http://schemas.microsoft.com/office/drawing/2014/main" id="{766E7183-9CB4-C45E-2F70-E56E297D95EE}"/>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8502FA00-9341-82E2-5AD6-41527F234515}"/>
              </a:ext>
            </a:extLst>
          </p:cNvPr>
          <p:cNvGrpSpPr>
            <a:grpSpLocks/>
          </p:cNvGrpSpPr>
          <p:nvPr/>
        </p:nvGrpSpPr>
        <p:grpSpPr bwMode="auto">
          <a:xfrm>
            <a:off x="8195733" y="0"/>
            <a:ext cx="3996267" cy="876300"/>
            <a:chOff x="6096000" y="3924300"/>
            <a:chExt cx="2997200" cy="876300"/>
          </a:xfrm>
        </p:grpSpPr>
        <p:sp>
          <p:nvSpPr>
            <p:cNvPr id="6" name="Rectangle 11">
              <a:extLst>
                <a:ext uri="{FF2B5EF4-FFF2-40B4-BE49-F238E27FC236}">
                  <a16:creationId xmlns:a16="http://schemas.microsoft.com/office/drawing/2014/main" id="{B6BE82EE-9B86-507E-E703-6699772EA673}"/>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7" name="Picture 9" descr="LOGO.gif">
              <a:extLst>
                <a:ext uri="{FF2B5EF4-FFF2-40B4-BE49-F238E27FC236}">
                  <a16:creationId xmlns:a16="http://schemas.microsoft.com/office/drawing/2014/main" id="{D7A48493-A1C9-A729-E130-3AD0547CBA2A}"/>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38333CC-B664-7243-12D9-963F613EB80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a:extLst>
              <a:ext uri="{FF2B5EF4-FFF2-40B4-BE49-F238E27FC236}">
                <a16:creationId xmlns:a16="http://schemas.microsoft.com/office/drawing/2014/main" id="{F7D03AB4-3507-4AFA-767B-02E3E49668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EA6055E0-7032-8167-795A-D0BD4FDFFA0C}"/>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11" name="Footer Placeholder 4">
            <a:extLst>
              <a:ext uri="{FF2B5EF4-FFF2-40B4-BE49-F238E27FC236}">
                <a16:creationId xmlns:a16="http://schemas.microsoft.com/office/drawing/2014/main" id="{EF85148A-9A22-CF8A-F95F-3F1185BB6A8E}"/>
              </a:ext>
            </a:extLst>
          </p:cNvPr>
          <p:cNvSpPr>
            <a:spLocks noGrp="1"/>
          </p:cNvSpPr>
          <p:nvPr>
            <p:ph type="ftr" sz="quarter" idx="11"/>
          </p:nvPr>
        </p:nvSpPr>
        <p:spPr/>
        <p:txBody>
          <a:bodyPr/>
          <a:lstStyle>
            <a:lvl1pPr>
              <a:defRPr/>
            </a:lvl1pPr>
          </a:lstStyle>
          <a:p>
            <a:endParaRPr lang="en-IN"/>
          </a:p>
        </p:txBody>
      </p:sp>
      <p:sp>
        <p:nvSpPr>
          <p:cNvPr id="12" name="Slide Number Placeholder 5">
            <a:extLst>
              <a:ext uri="{FF2B5EF4-FFF2-40B4-BE49-F238E27FC236}">
                <a16:creationId xmlns:a16="http://schemas.microsoft.com/office/drawing/2014/main" id="{63E3E629-4634-35D1-D8F4-F28DDD243618}"/>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34718935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1756E1D-983D-4271-AA3B-EF20D479AEE0}" type="datetimeFigureOut">
              <a:rPr lang="en-IN" smtClean="0"/>
              <a:t>22-03-2025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D4459E-4624-4ED0-811E-E1CCF1465CC8}" type="slidenum">
              <a:rPr lang="en-IN" smtClean="0"/>
              <a:t>‹#›</a:t>
            </a:fld>
            <a:endParaRPr lang="en-IN"/>
          </a:p>
        </p:txBody>
      </p:sp>
    </p:spTree>
    <p:extLst>
      <p:ext uri="{BB962C8B-B14F-4D97-AF65-F5344CB8AC3E}">
        <p14:creationId xmlns:p14="http://schemas.microsoft.com/office/powerpoint/2010/main" val="1466412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315200" cy="914400"/>
          </a:xfrm>
        </p:spPr>
        <p:txBody>
          <a:bodyPr/>
          <a:lstStyle/>
          <a:p>
            <a:r>
              <a:rPr lang="en-US" dirty="0"/>
              <a:t>Click to edit Master title style</a:t>
            </a:r>
          </a:p>
        </p:txBody>
      </p:sp>
      <p:sp>
        <p:nvSpPr>
          <p:cNvPr id="3" name="Subtitle 2"/>
          <p:cNvSpPr>
            <a:spLocks noGrp="1"/>
          </p:cNvSpPr>
          <p:nvPr>
            <p:ph type="subTitle" idx="1"/>
          </p:nvPr>
        </p:nvSpPr>
        <p:spPr>
          <a:xfrm>
            <a:off x="711200" y="1371600"/>
            <a:ext cx="108712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B8DBB21-0EF3-AF35-A524-0ABCC2F4E05B}"/>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4094EA23-35D6-B014-5823-D5AA64A84FEF}"/>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33754CFD-FBC7-0A0F-F366-FB4C06721ABD}"/>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63219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56E1D-983D-4271-AA3B-EF20D479AEE0}" type="datetimeFigureOut">
              <a:rPr lang="en-IN" smtClean="0"/>
              <a:t>22-03-2025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D4459E-4624-4ED0-811E-E1CCF1465CC8}" type="slidenum">
              <a:rPr lang="en-IN" smtClean="0"/>
              <a:t>‹#›</a:t>
            </a:fld>
            <a:endParaRPr lang="en-IN"/>
          </a:p>
        </p:txBody>
      </p:sp>
    </p:spTree>
    <p:extLst>
      <p:ext uri="{BB962C8B-B14F-4D97-AF65-F5344CB8AC3E}">
        <p14:creationId xmlns:p14="http://schemas.microsoft.com/office/powerpoint/2010/main" val="26559195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a:extLst>
              <a:ext uri="{FF2B5EF4-FFF2-40B4-BE49-F238E27FC236}">
                <a16:creationId xmlns:a16="http://schemas.microsoft.com/office/drawing/2014/main" id="{766E7183-9CB4-C45E-2F70-E56E297D95EE}"/>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8502FA00-9341-82E2-5AD6-41527F234515}"/>
              </a:ext>
            </a:extLst>
          </p:cNvPr>
          <p:cNvGrpSpPr>
            <a:grpSpLocks/>
          </p:cNvGrpSpPr>
          <p:nvPr/>
        </p:nvGrpSpPr>
        <p:grpSpPr bwMode="auto">
          <a:xfrm>
            <a:off x="8195733" y="0"/>
            <a:ext cx="3996267" cy="876300"/>
            <a:chOff x="6096000" y="3924300"/>
            <a:chExt cx="2997200" cy="876300"/>
          </a:xfrm>
        </p:grpSpPr>
        <p:sp>
          <p:nvSpPr>
            <p:cNvPr id="6" name="Rectangle 11">
              <a:extLst>
                <a:ext uri="{FF2B5EF4-FFF2-40B4-BE49-F238E27FC236}">
                  <a16:creationId xmlns:a16="http://schemas.microsoft.com/office/drawing/2014/main" id="{B6BE82EE-9B86-507E-E703-6699772EA673}"/>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7" name="Picture 9" descr="LOGO.gif">
              <a:extLst>
                <a:ext uri="{FF2B5EF4-FFF2-40B4-BE49-F238E27FC236}">
                  <a16:creationId xmlns:a16="http://schemas.microsoft.com/office/drawing/2014/main" id="{D7A48493-A1C9-A729-E130-3AD0547CBA2A}"/>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38333CC-B664-7243-12D9-963F613EB80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a:extLst>
              <a:ext uri="{FF2B5EF4-FFF2-40B4-BE49-F238E27FC236}">
                <a16:creationId xmlns:a16="http://schemas.microsoft.com/office/drawing/2014/main" id="{F7D03AB4-3507-4AFA-767B-02E3E49668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EA6055E0-7032-8167-795A-D0BD4FDFFA0C}"/>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11" name="Footer Placeholder 4">
            <a:extLst>
              <a:ext uri="{FF2B5EF4-FFF2-40B4-BE49-F238E27FC236}">
                <a16:creationId xmlns:a16="http://schemas.microsoft.com/office/drawing/2014/main" id="{EF85148A-9A22-CF8A-F95F-3F1185BB6A8E}"/>
              </a:ext>
            </a:extLst>
          </p:cNvPr>
          <p:cNvSpPr>
            <a:spLocks noGrp="1"/>
          </p:cNvSpPr>
          <p:nvPr>
            <p:ph type="ftr" sz="quarter" idx="11"/>
          </p:nvPr>
        </p:nvSpPr>
        <p:spPr/>
        <p:txBody>
          <a:bodyPr/>
          <a:lstStyle>
            <a:lvl1pPr>
              <a:defRPr/>
            </a:lvl1pPr>
          </a:lstStyle>
          <a:p>
            <a:endParaRPr lang="en-IN"/>
          </a:p>
        </p:txBody>
      </p:sp>
      <p:sp>
        <p:nvSpPr>
          <p:cNvPr id="12" name="Slide Number Placeholder 5">
            <a:extLst>
              <a:ext uri="{FF2B5EF4-FFF2-40B4-BE49-F238E27FC236}">
                <a16:creationId xmlns:a16="http://schemas.microsoft.com/office/drawing/2014/main" id="{63E3E629-4634-35D1-D8F4-F28DDD243618}"/>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15204314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315200" cy="914400"/>
          </a:xfrm>
        </p:spPr>
        <p:txBody>
          <a:bodyPr/>
          <a:lstStyle/>
          <a:p>
            <a:r>
              <a:rPr lang="en-US" dirty="0"/>
              <a:t>Click to edit Master title style</a:t>
            </a:r>
          </a:p>
        </p:txBody>
      </p:sp>
      <p:sp>
        <p:nvSpPr>
          <p:cNvPr id="3" name="Subtitle 2"/>
          <p:cNvSpPr>
            <a:spLocks noGrp="1"/>
          </p:cNvSpPr>
          <p:nvPr>
            <p:ph type="subTitle" idx="1"/>
          </p:nvPr>
        </p:nvSpPr>
        <p:spPr>
          <a:xfrm>
            <a:off x="711200" y="1371600"/>
            <a:ext cx="108712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B8DBB21-0EF3-AF35-A524-0ABCC2F4E05B}"/>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4094EA23-35D6-B014-5823-D5AA64A84FEF}"/>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33754CFD-FBC7-0A0F-F366-FB4C06721ABD}"/>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22482498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a:extLst>
              <a:ext uri="{FF2B5EF4-FFF2-40B4-BE49-F238E27FC236}">
                <a16:creationId xmlns:a16="http://schemas.microsoft.com/office/drawing/2014/main" id="{766E7183-9CB4-C45E-2F70-E56E297D95EE}"/>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8502FA00-9341-82E2-5AD6-41527F234515}"/>
              </a:ext>
            </a:extLst>
          </p:cNvPr>
          <p:cNvGrpSpPr>
            <a:grpSpLocks/>
          </p:cNvGrpSpPr>
          <p:nvPr/>
        </p:nvGrpSpPr>
        <p:grpSpPr bwMode="auto">
          <a:xfrm>
            <a:off x="8195733" y="0"/>
            <a:ext cx="3996267" cy="876300"/>
            <a:chOff x="6096000" y="3924300"/>
            <a:chExt cx="2997200" cy="876300"/>
          </a:xfrm>
        </p:grpSpPr>
        <p:sp>
          <p:nvSpPr>
            <p:cNvPr id="6" name="Rectangle 11">
              <a:extLst>
                <a:ext uri="{FF2B5EF4-FFF2-40B4-BE49-F238E27FC236}">
                  <a16:creationId xmlns:a16="http://schemas.microsoft.com/office/drawing/2014/main" id="{B6BE82EE-9B86-507E-E703-6699772EA673}"/>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7" name="Picture 9" descr="LOGO.gif">
              <a:extLst>
                <a:ext uri="{FF2B5EF4-FFF2-40B4-BE49-F238E27FC236}">
                  <a16:creationId xmlns:a16="http://schemas.microsoft.com/office/drawing/2014/main" id="{D7A48493-A1C9-A729-E130-3AD0547CBA2A}"/>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38333CC-B664-7243-12D9-963F613EB80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a:extLst>
              <a:ext uri="{FF2B5EF4-FFF2-40B4-BE49-F238E27FC236}">
                <a16:creationId xmlns:a16="http://schemas.microsoft.com/office/drawing/2014/main" id="{F7D03AB4-3507-4AFA-767B-02E3E49668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EA6055E0-7032-8167-795A-D0BD4FDFFA0C}"/>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11" name="Footer Placeholder 4">
            <a:extLst>
              <a:ext uri="{FF2B5EF4-FFF2-40B4-BE49-F238E27FC236}">
                <a16:creationId xmlns:a16="http://schemas.microsoft.com/office/drawing/2014/main" id="{EF85148A-9A22-CF8A-F95F-3F1185BB6A8E}"/>
              </a:ext>
            </a:extLst>
          </p:cNvPr>
          <p:cNvSpPr>
            <a:spLocks noGrp="1"/>
          </p:cNvSpPr>
          <p:nvPr>
            <p:ph type="ftr" sz="quarter" idx="11"/>
          </p:nvPr>
        </p:nvSpPr>
        <p:spPr/>
        <p:txBody>
          <a:bodyPr/>
          <a:lstStyle>
            <a:lvl1pPr>
              <a:defRPr/>
            </a:lvl1pPr>
          </a:lstStyle>
          <a:p>
            <a:endParaRPr lang="en-IN"/>
          </a:p>
        </p:txBody>
      </p:sp>
      <p:sp>
        <p:nvSpPr>
          <p:cNvPr id="12" name="Slide Number Placeholder 5">
            <a:extLst>
              <a:ext uri="{FF2B5EF4-FFF2-40B4-BE49-F238E27FC236}">
                <a16:creationId xmlns:a16="http://schemas.microsoft.com/office/drawing/2014/main" id="{63E3E629-4634-35D1-D8F4-F28DDD243618}"/>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12884970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315200" cy="914400"/>
          </a:xfrm>
        </p:spPr>
        <p:txBody>
          <a:bodyPr/>
          <a:lstStyle/>
          <a:p>
            <a:r>
              <a:rPr lang="en-US" dirty="0"/>
              <a:t>Click to edit Master title style</a:t>
            </a:r>
          </a:p>
        </p:txBody>
      </p:sp>
      <p:sp>
        <p:nvSpPr>
          <p:cNvPr id="3" name="Subtitle 2"/>
          <p:cNvSpPr>
            <a:spLocks noGrp="1"/>
          </p:cNvSpPr>
          <p:nvPr>
            <p:ph type="subTitle" idx="1"/>
          </p:nvPr>
        </p:nvSpPr>
        <p:spPr>
          <a:xfrm>
            <a:off x="711200" y="1371600"/>
            <a:ext cx="108712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B8DBB21-0EF3-AF35-A524-0ABCC2F4E05B}"/>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4094EA23-35D6-B014-5823-D5AA64A84FEF}"/>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33754CFD-FBC7-0A0F-F366-FB4C06721ABD}"/>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22741120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a:extLst>
              <a:ext uri="{FF2B5EF4-FFF2-40B4-BE49-F238E27FC236}">
                <a16:creationId xmlns:a16="http://schemas.microsoft.com/office/drawing/2014/main" id="{766E7183-9CB4-C45E-2F70-E56E297D95EE}"/>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8502FA00-9341-82E2-5AD6-41527F234515}"/>
              </a:ext>
            </a:extLst>
          </p:cNvPr>
          <p:cNvGrpSpPr>
            <a:grpSpLocks/>
          </p:cNvGrpSpPr>
          <p:nvPr/>
        </p:nvGrpSpPr>
        <p:grpSpPr bwMode="auto">
          <a:xfrm>
            <a:off x="8195733" y="0"/>
            <a:ext cx="3996267" cy="876300"/>
            <a:chOff x="6096000" y="3924300"/>
            <a:chExt cx="2997200" cy="876300"/>
          </a:xfrm>
        </p:grpSpPr>
        <p:sp>
          <p:nvSpPr>
            <p:cNvPr id="6" name="Rectangle 11">
              <a:extLst>
                <a:ext uri="{FF2B5EF4-FFF2-40B4-BE49-F238E27FC236}">
                  <a16:creationId xmlns:a16="http://schemas.microsoft.com/office/drawing/2014/main" id="{B6BE82EE-9B86-507E-E703-6699772EA673}"/>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7" name="Picture 9" descr="LOGO.gif">
              <a:extLst>
                <a:ext uri="{FF2B5EF4-FFF2-40B4-BE49-F238E27FC236}">
                  <a16:creationId xmlns:a16="http://schemas.microsoft.com/office/drawing/2014/main" id="{D7A48493-A1C9-A729-E130-3AD0547CBA2A}"/>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38333CC-B664-7243-12D9-963F613EB80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a:extLst>
              <a:ext uri="{FF2B5EF4-FFF2-40B4-BE49-F238E27FC236}">
                <a16:creationId xmlns:a16="http://schemas.microsoft.com/office/drawing/2014/main" id="{F7D03AB4-3507-4AFA-767B-02E3E49668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EA6055E0-7032-8167-795A-D0BD4FDFFA0C}"/>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11" name="Footer Placeholder 4">
            <a:extLst>
              <a:ext uri="{FF2B5EF4-FFF2-40B4-BE49-F238E27FC236}">
                <a16:creationId xmlns:a16="http://schemas.microsoft.com/office/drawing/2014/main" id="{EF85148A-9A22-CF8A-F95F-3F1185BB6A8E}"/>
              </a:ext>
            </a:extLst>
          </p:cNvPr>
          <p:cNvSpPr>
            <a:spLocks noGrp="1"/>
          </p:cNvSpPr>
          <p:nvPr>
            <p:ph type="ftr" sz="quarter" idx="11"/>
          </p:nvPr>
        </p:nvSpPr>
        <p:spPr/>
        <p:txBody>
          <a:bodyPr/>
          <a:lstStyle>
            <a:lvl1pPr>
              <a:defRPr/>
            </a:lvl1pPr>
          </a:lstStyle>
          <a:p>
            <a:endParaRPr lang="en-IN"/>
          </a:p>
        </p:txBody>
      </p:sp>
      <p:sp>
        <p:nvSpPr>
          <p:cNvPr id="12" name="Slide Number Placeholder 5">
            <a:extLst>
              <a:ext uri="{FF2B5EF4-FFF2-40B4-BE49-F238E27FC236}">
                <a16:creationId xmlns:a16="http://schemas.microsoft.com/office/drawing/2014/main" id="{63E3E629-4634-35D1-D8F4-F28DDD243618}"/>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15026401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315200" cy="914400"/>
          </a:xfrm>
        </p:spPr>
        <p:txBody>
          <a:bodyPr/>
          <a:lstStyle/>
          <a:p>
            <a:r>
              <a:rPr lang="en-US" dirty="0"/>
              <a:t>Click to edit Master title style</a:t>
            </a:r>
          </a:p>
        </p:txBody>
      </p:sp>
      <p:sp>
        <p:nvSpPr>
          <p:cNvPr id="3" name="Subtitle 2"/>
          <p:cNvSpPr>
            <a:spLocks noGrp="1"/>
          </p:cNvSpPr>
          <p:nvPr>
            <p:ph type="subTitle" idx="1"/>
          </p:nvPr>
        </p:nvSpPr>
        <p:spPr>
          <a:xfrm>
            <a:off x="711200" y="1371600"/>
            <a:ext cx="108712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B8DBB21-0EF3-AF35-A524-0ABCC2F4E05B}"/>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4094EA23-35D6-B014-5823-D5AA64A84FEF}"/>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33754CFD-FBC7-0A0F-F366-FB4C06721ABD}"/>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26294635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a:extLst>
              <a:ext uri="{FF2B5EF4-FFF2-40B4-BE49-F238E27FC236}">
                <a16:creationId xmlns:a16="http://schemas.microsoft.com/office/drawing/2014/main" id="{766E7183-9CB4-C45E-2F70-E56E297D95EE}"/>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8502FA00-9341-82E2-5AD6-41527F234515}"/>
              </a:ext>
            </a:extLst>
          </p:cNvPr>
          <p:cNvGrpSpPr>
            <a:grpSpLocks/>
          </p:cNvGrpSpPr>
          <p:nvPr/>
        </p:nvGrpSpPr>
        <p:grpSpPr bwMode="auto">
          <a:xfrm>
            <a:off x="8195733" y="0"/>
            <a:ext cx="3996267" cy="876300"/>
            <a:chOff x="6096000" y="3924300"/>
            <a:chExt cx="2997200" cy="876300"/>
          </a:xfrm>
        </p:grpSpPr>
        <p:sp>
          <p:nvSpPr>
            <p:cNvPr id="6" name="Rectangle 11">
              <a:extLst>
                <a:ext uri="{FF2B5EF4-FFF2-40B4-BE49-F238E27FC236}">
                  <a16:creationId xmlns:a16="http://schemas.microsoft.com/office/drawing/2014/main" id="{B6BE82EE-9B86-507E-E703-6699772EA673}"/>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7" name="Picture 9" descr="LOGO.gif">
              <a:extLst>
                <a:ext uri="{FF2B5EF4-FFF2-40B4-BE49-F238E27FC236}">
                  <a16:creationId xmlns:a16="http://schemas.microsoft.com/office/drawing/2014/main" id="{D7A48493-A1C9-A729-E130-3AD0547CBA2A}"/>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38333CC-B664-7243-12D9-963F613EB80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a:extLst>
              <a:ext uri="{FF2B5EF4-FFF2-40B4-BE49-F238E27FC236}">
                <a16:creationId xmlns:a16="http://schemas.microsoft.com/office/drawing/2014/main" id="{F7D03AB4-3507-4AFA-767B-02E3E49668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EA6055E0-7032-8167-795A-D0BD4FDFFA0C}"/>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11" name="Footer Placeholder 4">
            <a:extLst>
              <a:ext uri="{FF2B5EF4-FFF2-40B4-BE49-F238E27FC236}">
                <a16:creationId xmlns:a16="http://schemas.microsoft.com/office/drawing/2014/main" id="{EF85148A-9A22-CF8A-F95F-3F1185BB6A8E}"/>
              </a:ext>
            </a:extLst>
          </p:cNvPr>
          <p:cNvSpPr>
            <a:spLocks noGrp="1"/>
          </p:cNvSpPr>
          <p:nvPr>
            <p:ph type="ftr" sz="quarter" idx="11"/>
          </p:nvPr>
        </p:nvSpPr>
        <p:spPr/>
        <p:txBody>
          <a:bodyPr/>
          <a:lstStyle>
            <a:lvl1pPr>
              <a:defRPr/>
            </a:lvl1pPr>
          </a:lstStyle>
          <a:p>
            <a:endParaRPr lang="en-IN"/>
          </a:p>
        </p:txBody>
      </p:sp>
      <p:sp>
        <p:nvSpPr>
          <p:cNvPr id="12" name="Slide Number Placeholder 5">
            <a:extLst>
              <a:ext uri="{FF2B5EF4-FFF2-40B4-BE49-F238E27FC236}">
                <a16:creationId xmlns:a16="http://schemas.microsoft.com/office/drawing/2014/main" id="{63E3E629-4634-35D1-D8F4-F28DDD243618}"/>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21378421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315200" cy="914400"/>
          </a:xfrm>
        </p:spPr>
        <p:txBody>
          <a:bodyPr/>
          <a:lstStyle/>
          <a:p>
            <a:r>
              <a:rPr lang="en-US" dirty="0"/>
              <a:t>Click to edit Master title style</a:t>
            </a:r>
          </a:p>
        </p:txBody>
      </p:sp>
      <p:sp>
        <p:nvSpPr>
          <p:cNvPr id="3" name="Subtitle 2"/>
          <p:cNvSpPr>
            <a:spLocks noGrp="1"/>
          </p:cNvSpPr>
          <p:nvPr>
            <p:ph type="subTitle" idx="1"/>
          </p:nvPr>
        </p:nvSpPr>
        <p:spPr>
          <a:xfrm>
            <a:off x="711200" y="1371600"/>
            <a:ext cx="108712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B8DBB21-0EF3-AF35-A524-0ABCC2F4E05B}"/>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4094EA23-35D6-B014-5823-D5AA64A84FEF}"/>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33754CFD-FBC7-0A0F-F366-FB4C06721ABD}"/>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11462894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a:extLst>
              <a:ext uri="{FF2B5EF4-FFF2-40B4-BE49-F238E27FC236}">
                <a16:creationId xmlns:a16="http://schemas.microsoft.com/office/drawing/2014/main" id="{766E7183-9CB4-C45E-2F70-E56E297D95EE}"/>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8502FA00-9341-82E2-5AD6-41527F234515}"/>
              </a:ext>
            </a:extLst>
          </p:cNvPr>
          <p:cNvGrpSpPr>
            <a:grpSpLocks/>
          </p:cNvGrpSpPr>
          <p:nvPr/>
        </p:nvGrpSpPr>
        <p:grpSpPr bwMode="auto">
          <a:xfrm>
            <a:off x="8195733" y="0"/>
            <a:ext cx="3996267" cy="876300"/>
            <a:chOff x="6096000" y="3924300"/>
            <a:chExt cx="2997200" cy="876300"/>
          </a:xfrm>
        </p:grpSpPr>
        <p:sp>
          <p:nvSpPr>
            <p:cNvPr id="6" name="Rectangle 11">
              <a:extLst>
                <a:ext uri="{FF2B5EF4-FFF2-40B4-BE49-F238E27FC236}">
                  <a16:creationId xmlns:a16="http://schemas.microsoft.com/office/drawing/2014/main" id="{B6BE82EE-9B86-507E-E703-6699772EA673}"/>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7" name="Picture 9" descr="LOGO.gif">
              <a:extLst>
                <a:ext uri="{FF2B5EF4-FFF2-40B4-BE49-F238E27FC236}">
                  <a16:creationId xmlns:a16="http://schemas.microsoft.com/office/drawing/2014/main" id="{D7A48493-A1C9-A729-E130-3AD0547CBA2A}"/>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38333CC-B664-7243-12D9-963F613EB80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a:extLst>
              <a:ext uri="{FF2B5EF4-FFF2-40B4-BE49-F238E27FC236}">
                <a16:creationId xmlns:a16="http://schemas.microsoft.com/office/drawing/2014/main" id="{F7D03AB4-3507-4AFA-767B-02E3E49668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EA6055E0-7032-8167-795A-D0BD4FDFFA0C}"/>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11" name="Footer Placeholder 4">
            <a:extLst>
              <a:ext uri="{FF2B5EF4-FFF2-40B4-BE49-F238E27FC236}">
                <a16:creationId xmlns:a16="http://schemas.microsoft.com/office/drawing/2014/main" id="{EF85148A-9A22-CF8A-F95F-3F1185BB6A8E}"/>
              </a:ext>
            </a:extLst>
          </p:cNvPr>
          <p:cNvSpPr>
            <a:spLocks noGrp="1"/>
          </p:cNvSpPr>
          <p:nvPr>
            <p:ph type="ftr" sz="quarter" idx="11"/>
          </p:nvPr>
        </p:nvSpPr>
        <p:spPr/>
        <p:txBody>
          <a:bodyPr/>
          <a:lstStyle>
            <a:lvl1pPr>
              <a:defRPr/>
            </a:lvl1pPr>
          </a:lstStyle>
          <a:p>
            <a:endParaRPr lang="en-IN"/>
          </a:p>
        </p:txBody>
      </p:sp>
      <p:sp>
        <p:nvSpPr>
          <p:cNvPr id="12" name="Slide Number Placeholder 5">
            <a:extLst>
              <a:ext uri="{FF2B5EF4-FFF2-40B4-BE49-F238E27FC236}">
                <a16:creationId xmlns:a16="http://schemas.microsoft.com/office/drawing/2014/main" id="{63E3E629-4634-35D1-D8F4-F28DDD243618}"/>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9984971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315200" cy="914400"/>
          </a:xfrm>
        </p:spPr>
        <p:txBody>
          <a:bodyPr/>
          <a:lstStyle/>
          <a:p>
            <a:r>
              <a:rPr lang="en-US" dirty="0"/>
              <a:t>Click to edit Master title style</a:t>
            </a:r>
          </a:p>
        </p:txBody>
      </p:sp>
      <p:sp>
        <p:nvSpPr>
          <p:cNvPr id="3" name="Subtitle 2"/>
          <p:cNvSpPr>
            <a:spLocks noGrp="1"/>
          </p:cNvSpPr>
          <p:nvPr>
            <p:ph type="subTitle" idx="1"/>
          </p:nvPr>
        </p:nvSpPr>
        <p:spPr>
          <a:xfrm>
            <a:off x="711200" y="1371600"/>
            <a:ext cx="108712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B8DBB21-0EF3-AF35-A524-0ABCC2F4E05B}"/>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4094EA23-35D6-B014-5823-D5AA64A84FEF}"/>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33754CFD-FBC7-0A0F-F366-FB4C06721ABD}"/>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3647265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1756E1D-983D-4271-AA3B-EF20D479AEE0}" type="datetimeFigureOut">
              <a:rPr lang="en-IN" smtClean="0"/>
              <a:t>22-03-2025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D4459E-4624-4ED0-811E-E1CCF1465CC8}" type="slidenum">
              <a:rPr lang="en-IN" smtClean="0"/>
              <a:t>‹#›</a:t>
            </a:fld>
            <a:endParaRPr lang="en-IN"/>
          </a:p>
        </p:txBody>
      </p:sp>
    </p:spTree>
    <p:extLst>
      <p:ext uri="{BB962C8B-B14F-4D97-AF65-F5344CB8AC3E}">
        <p14:creationId xmlns:p14="http://schemas.microsoft.com/office/powerpoint/2010/main" val="176779417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a:extLst>
              <a:ext uri="{FF2B5EF4-FFF2-40B4-BE49-F238E27FC236}">
                <a16:creationId xmlns:a16="http://schemas.microsoft.com/office/drawing/2014/main" id="{766E7183-9CB4-C45E-2F70-E56E297D95EE}"/>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8502FA00-9341-82E2-5AD6-41527F234515}"/>
              </a:ext>
            </a:extLst>
          </p:cNvPr>
          <p:cNvGrpSpPr>
            <a:grpSpLocks/>
          </p:cNvGrpSpPr>
          <p:nvPr/>
        </p:nvGrpSpPr>
        <p:grpSpPr bwMode="auto">
          <a:xfrm>
            <a:off x="8195733" y="0"/>
            <a:ext cx="3996267" cy="876300"/>
            <a:chOff x="6096000" y="3924300"/>
            <a:chExt cx="2997200" cy="876300"/>
          </a:xfrm>
        </p:grpSpPr>
        <p:sp>
          <p:nvSpPr>
            <p:cNvPr id="6" name="Rectangle 11">
              <a:extLst>
                <a:ext uri="{FF2B5EF4-FFF2-40B4-BE49-F238E27FC236}">
                  <a16:creationId xmlns:a16="http://schemas.microsoft.com/office/drawing/2014/main" id="{B6BE82EE-9B86-507E-E703-6699772EA673}"/>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7" name="Picture 9" descr="LOGO.gif">
              <a:extLst>
                <a:ext uri="{FF2B5EF4-FFF2-40B4-BE49-F238E27FC236}">
                  <a16:creationId xmlns:a16="http://schemas.microsoft.com/office/drawing/2014/main" id="{D7A48493-A1C9-A729-E130-3AD0547CBA2A}"/>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38333CC-B664-7243-12D9-963F613EB80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a:extLst>
              <a:ext uri="{FF2B5EF4-FFF2-40B4-BE49-F238E27FC236}">
                <a16:creationId xmlns:a16="http://schemas.microsoft.com/office/drawing/2014/main" id="{F7D03AB4-3507-4AFA-767B-02E3E49668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EA6055E0-7032-8167-795A-D0BD4FDFFA0C}"/>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11" name="Footer Placeholder 4">
            <a:extLst>
              <a:ext uri="{FF2B5EF4-FFF2-40B4-BE49-F238E27FC236}">
                <a16:creationId xmlns:a16="http://schemas.microsoft.com/office/drawing/2014/main" id="{EF85148A-9A22-CF8A-F95F-3F1185BB6A8E}"/>
              </a:ext>
            </a:extLst>
          </p:cNvPr>
          <p:cNvSpPr>
            <a:spLocks noGrp="1"/>
          </p:cNvSpPr>
          <p:nvPr>
            <p:ph type="ftr" sz="quarter" idx="11"/>
          </p:nvPr>
        </p:nvSpPr>
        <p:spPr/>
        <p:txBody>
          <a:bodyPr/>
          <a:lstStyle>
            <a:lvl1pPr>
              <a:defRPr/>
            </a:lvl1pPr>
          </a:lstStyle>
          <a:p>
            <a:endParaRPr lang="en-IN"/>
          </a:p>
        </p:txBody>
      </p:sp>
      <p:sp>
        <p:nvSpPr>
          <p:cNvPr id="12" name="Slide Number Placeholder 5">
            <a:extLst>
              <a:ext uri="{FF2B5EF4-FFF2-40B4-BE49-F238E27FC236}">
                <a16:creationId xmlns:a16="http://schemas.microsoft.com/office/drawing/2014/main" id="{63E3E629-4634-35D1-D8F4-F28DDD243618}"/>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13376960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315200" cy="914400"/>
          </a:xfrm>
        </p:spPr>
        <p:txBody>
          <a:bodyPr/>
          <a:lstStyle/>
          <a:p>
            <a:r>
              <a:rPr lang="en-US" dirty="0"/>
              <a:t>Click to edit Master title style</a:t>
            </a:r>
          </a:p>
        </p:txBody>
      </p:sp>
      <p:sp>
        <p:nvSpPr>
          <p:cNvPr id="3" name="Subtitle 2"/>
          <p:cNvSpPr>
            <a:spLocks noGrp="1"/>
          </p:cNvSpPr>
          <p:nvPr>
            <p:ph type="subTitle" idx="1"/>
          </p:nvPr>
        </p:nvSpPr>
        <p:spPr>
          <a:xfrm>
            <a:off x="711200" y="1371600"/>
            <a:ext cx="108712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B8DBB21-0EF3-AF35-A524-0ABCC2F4E05B}"/>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4094EA23-35D6-B014-5823-D5AA64A84FEF}"/>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33754CFD-FBC7-0A0F-F366-FB4C06721ABD}"/>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39508793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a:extLst>
              <a:ext uri="{FF2B5EF4-FFF2-40B4-BE49-F238E27FC236}">
                <a16:creationId xmlns:a16="http://schemas.microsoft.com/office/drawing/2014/main" id="{766E7183-9CB4-C45E-2F70-E56E297D95EE}"/>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8502FA00-9341-82E2-5AD6-41527F234515}"/>
              </a:ext>
            </a:extLst>
          </p:cNvPr>
          <p:cNvGrpSpPr>
            <a:grpSpLocks/>
          </p:cNvGrpSpPr>
          <p:nvPr/>
        </p:nvGrpSpPr>
        <p:grpSpPr bwMode="auto">
          <a:xfrm>
            <a:off x="8195733" y="0"/>
            <a:ext cx="3996267" cy="876300"/>
            <a:chOff x="6096000" y="3924300"/>
            <a:chExt cx="2997200" cy="876300"/>
          </a:xfrm>
        </p:grpSpPr>
        <p:sp>
          <p:nvSpPr>
            <p:cNvPr id="6" name="Rectangle 11">
              <a:extLst>
                <a:ext uri="{FF2B5EF4-FFF2-40B4-BE49-F238E27FC236}">
                  <a16:creationId xmlns:a16="http://schemas.microsoft.com/office/drawing/2014/main" id="{B6BE82EE-9B86-507E-E703-6699772EA673}"/>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7" name="Picture 9" descr="LOGO.gif">
              <a:extLst>
                <a:ext uri="{FF2B5EF4-FFF2-40B4-BE49-F238E27FC236}">
                  <a16:creationId xmlns:a16="http://schemas.microsoft.com/office/drawing/2014/main" id="{D7A48493-A1C9-A729-E130-3AD0547CBA2A}"/>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38333CC-B664-7243-12D9-963F613EB80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a:extLst>
              <a:ext uri="{FF2B5EF4-FFF2-40B4-BE49-F238E27FC236}">
                <a16:creationId xmlns:a16="http://schemas.microsoft.com/office/drawing/2014/main" id="{F7D03AB4-3507-4AFA-767B-02E3E49668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EA6055E0-7032-8167-795A-D0BD4FDFFA0C}"/>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11" name="Footer Placeholder 4">
            <a:extLst>
              <a:ext uri="{FF2B5EF4-FFF2-40B4-BE49-F238E27FC236}">
                <a16:creationId xmlns:a16="http://schemas.microsoft.com/office/drawing/2014/main" id="{EF85148A-9A22-CF8A-F95F-3F1185BB6A8E}"/>
              </a:ext>
            </a:extLst>
          </p:cNvPr>
          <p:cNvSpPr>
            <a:spLocks noGrp="1"/>
          </p:cNvSpPr>
          <p:nvPr>
            <p:ph type="ftr" sz="quarter" idx="11"/>
          </p:nvPr>
        </p:nvSpPr>
        <p:spPr/>
        <p:txBody>
          <a:bodyPr/>
          <a:lstStyle>
            <a:lvl1pPr>
              <a:defRPr/>
            </a:lvl1pPr>
          </a:lstStyle>
          <a:p>
            <a:endParaRPr lang="en-IN"/>
          </a:p>
        </p:txBody>
      </p:sp>
      <p:sp>
        <p:nvSpPr>
          <p:cNvPr id="12" name="Slide Number Placeholder 5">
            <a:extLst>
              <a:ext uri="{FF2B5EF4-FFF2-40B4-BE49-F238E27FC236}">
                <a16:creationId xmlns:a16="http://schemas.microsoft.com/office/drawing/2014/main" id="{63E3E629-4634-35D1-D8F4-F28DDD243618}"/>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37114239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315200" cy="914400"/>
          </a:xfrm>
        </p:spPr>
        <p:txBody>
          <a:bodyPr/>
          <a:lstStyle/>
          <a:p>
            <a:r>
              <a:rPr lang="en-US" dirty="0"/>
              <a:t>Click to edit Master title style</a:t>
            </a:r>
          </a:p>
        </p:txBody>
      </p:sp>
      <p:sp>
        <p:nvSpPr>
          <p:cNvPr id="3" name="Subtitle 2"/>
          <p:cNvSpPr>
            <a:spLocks noGrp="1"/>
          </p:cNvSpPr>
          <p:nvPr>
            <p:ph type="subTitle" idx="1"/>
          </p:nvPr>
        </p:nvSpPr>
        <p:spPr>
          <a:xfrm>
            <a:off x="711200" y="1371600"/>
            <a:ext cx="108712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B8DBB21-0EF3-AF35-A524-0ABCC2F4E05B}"/>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4094EA23-35D6-B014-5823-D5AA64A84FEF}"/>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33754CFD-FBC7-0A0F-F366-FB4C06721ABD}"/>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26114947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a:extLst>
              <a:ext uri="{FF2B5EF4-FFF2-40B4-BE49-F238E27FC236}">
                <a16:creationId xmlns:a16="http://schemas.microsoft.com/office/drawing/2014/main" id="{766E7183-9CB4-C45E-2F70-E56E297D95EE}"/>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8502FA00-9341-82E2-5AD6-41527F234515}"/>
              </a:ext>
            </a:extLst>
          </p:cNvPr>
          <p:cNvGrpSpPr>
            <a:grpSpLocks/>
          </p:cNvGrpSpPr>
          <p:nvPr/>
        </p:nvGrpSpPr>
        <p:grpSpPr bwMode="auto">
          <a:xfrm>
            <a:off x="8195733" y="0"/>
            <a:ext cx="3996267" cy="876300"/>
            <a:chOff x="6096000" y="3924300"/>
            <a:chExt cx="2997200" cy="876300"/>
          </a:xfrm>
        </p:grpSpPr>
        <p:sp>
          <p:nvSpPr>
            <p:cNvPr id="6" name="Rectangle 11">
              <a:extLst>
                <a:ext uri="{FF2B5EF4-FFF2-40B4-BE49-F238E27FC236}">
                  <a16:creationId xmlns:a16="http://schemas.microsoft.com/office/drawing/2014/main" id="{B6BE82EE-9B86-507E-E703-6699772EA673}"/>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7" name="Picture 9" descr="LOGO.gif">
              <a:extLst>
                <a:ext uri="{FF2B5EF4-FFF2-40B4-BE49-F238E27FC236}">
                  <a16:creationId xmlns:a16="http://schemas.microsoft.com/office/drawing/2014/main" id="{D7A48493-A1C9-A729-E130-3AD0547CBA2A}"/>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38333CC-B664-7243-12D9-963F613EB80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a:extLst>
              <a:ext uri="{FF2B5EF4-FFF2-40B4-BE49-F238E27FC236}">
                <a16:creationId xmlns:a16="http://schemas.microsoft.com/office/drawing/2014/main" id="{F7D03AB4-3507-4AFA-767B-02E3E49668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EA6055E0-7032-8167-795A-D0BD4FDFFA0C}"/>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11" name="Footer Placeholder 4">
            <a:extLst>
              <a:ext uri="{FF2B5EF4-FFF2-40B4-BE49-F238E27FC236}">
                <a16:creationId xmlns:a16="http://schemas.microsoft.com/office/drawing/2014/main" id="{EF85148A-9A22-CF8A-F95F-3F1185BB6A8E}"/>
              </a:ext>
            </a:extLst>
          </p:cNvPr>
          <p:cNvSpPr>
            <a:spLocks noGrp="1"/>
          </p:cNvSpPr>
          <p:nvPr>
            <p:ph type="ftr" sz="quarter" idx="11"/>
          </p:nvPr>
        </p:nvSpPr>
        <p:spPr/>
        <p:txBody>
          <a:bodyPr/>
          <a:lstStyle>
            <a:lvl1pPr>
              <a:defRPr/>
            </a:lvl1pPr>
          </a:lstStyle>
          <a:p>
            <a:endParaRPr lang="en-IN"/>
          </a:p>
        </p:txBody>
      </p:sp>
      <p:sp>
        <p:nvSpPr>
          <p:cNvPr id="12" name="Slide Number Placeholder 5">
            <a:extLst>
              <a:ext uri="{FF2B5EF4-FFF2-40B4-BE49-F238E27FC236}">
                <a16:creationId xmlns:a16="http://schemas.microsoft.com/office/drawing/2014/main" id="{63E3E629-4634-35D1-D8F4-F28DDD243618}"/>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2717060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315200" cy="914400"/>
          </a:xfrm>
        </p:spPr>
        <p:txBody>
          <a:bodyPr/>
          <a:lstStyle/>
          <a:p>
            <a:r>
              <a:rPr lang="en-US" dirty="0"/>
              <a:t>Click to edit Master title style</a:t>
            </a:r>
          </a:p>
        </p:txBody>
      </p:sp>
      <p:sp>
        <p:nvSpPr>
          <p:cNvPr id="3" name="Subtitle 2"/>
          <p:cNvSpPr>
            <a:spLocks noGrp="1"/>
          </p:cNvSpPr>
          <p:nvPr>
            <p:ph type="subTitle" idx="1"/>
          </p:nvPr>
        </p:nvSpPr>
        <p:spPr>
          <a:xfrm>
            <a:off x="711200" y="1371600"/>
            <a:ext cx="108712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B8DBB21-0EF3-AF35-A524-0ABCC2F4E05B}"/>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4094EA23-35D6-B014-5823-D5AA64A84FEF}"/>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33754CFD-FBC7-0A0F-F366-FB4C06721ABD}"/>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7946726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a:extLst>
              <a:ext uri="{FF2B5EF4-FFF2-40B4-BE49-F238E27FC236}">
                <a16:creationId xmlns:a16="http://schemas.microsoft.com/office/drawing/2014/main" id="{766E7183-9CB4-C45E-2F70-E56E297D95EE}"/>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8502FA00-9341-82E2-5AD6-41527F234515}"/>
              </a:ext>
            </a:extLst>
          </p:cNvPr>
          <p:cNvGrpSpPr>
            <a:grpSpLocks/>
          </p:cNvGrpSpPr>
          <p:nvPr/>
        </p:nvGrpSpPr>
        <p:grpSpPr bwMode="auto">
          <a:xfrm>
            <a:off x="8195733" y="0"/>
            <a:ext cx="3996267" cy="876300"/>
            <a:chOff x="6096000" y="3924300"/>
            <a:chExt cx="2997200" cy="876300"/>
          </a:xfrm>
        </p:grpSpPr>
        <p:sp>
          <p:nvSpPr>
            <p:cNvPr id="6" name="Rectangle 11">
              <a:extLst>
                <a:ext uri="{FF2B5EF4-FFF2-40B4-BE49-F238E27FC236}">
                  <a16:creationId xmlns:a16="http://schemas.microsoft.com/office/drawing/2014/main" id="{B6BE82EE-9B86-507E-E703-6699772EA673}"/>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7" name="Picture 9" descr="LOGO.gif">
              <a:extLst>
                <a:ext uri="{FF2B5EF4-FFF2-40B4-BE49-F238E27FC236}">
                  <a16:creationId xmlns:a16="http://schemas.microsoft.com/office/drawing/2014/main" id="{D7A48493-A1C9-A729-E130-3AD0547CBA2A}"/>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38333CC-B664-7243-12D9-963F613EB80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a:extLst>
              <a:ext uri="{FF2B5EF4-FFF2-40B4-BE49-F238E27FC236}">
                <a16:creationId xmlns:a16="http://schemas.microsoft.com/office/drawing/2014/main" id="{F7D03AB4-3507-4AFA-767B-02E3E49668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EA6055E0-7032-8167-795A-D0BD4FDFFA0C}"/>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11" name="Footer Placeholder 4">
            <a:extLst>
              <a:ext uri="{FF2B5EF4-FFF2-40B4-BE49-F238E27FC236}">
                <a16:creationId xmlns:a16="http://schemas.microsoft.com/office/drawing/2014/main" id="{EF85148A-9A22-CF8A-F95F-3F1185BB6A8E}"/>
              </a:ext>
            </a:extLst>
          </p:cNvPr>
          <p:cNvSpPr>
            <a:spLocks noGrp="1"/>
          </p:cNvSpPr>
          <p:nvPr>
            <p:ph type="ftr" sz="quarter" idx="11"/>
          </p:nvPr>
        </p:nvSpPr>
        <p:spPr/>
        <p:txBody>
          <a:bodyPr/>
          <a:lstStyle>
            <a:lvl1pPr>
              <a:defRPr/>
            </a:lvl1pPr>
          </a:lstStyle>
          <a:p>
            <a:endParaRPr lang="en-IN"/>
          </a:p>
        </p:txBody>
      </p:sp>
      <p:sp>
        <p:nvSpPr>
          <p:cNvPr id="12" name="Slide Number Placeholder 5">
            <a:extLst>
              <a:ext uri="{FF2B5EF4-FFF2-40B4-BE49-F238E27FC236}">
                <a16:creationId xmlns:a16="http://schemas.microsoft.com/office/drawing/2014/main" id="{63E3E629-4634-35D1-D8F4-F28DDD243618}"/>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3251912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315200" cy="914400"/>
          </a:xfrm>
        </p:spPr>
        <p:txBody>
          <a:bodyPr/>
          <a:lstStyle/>
          <a:p>
            <a:r>
              <a:rPr lang="en-US" dirty="0"/>
              <a:t>Click to edit Master title style</a:t>
            </a:r>
          </a:p>
        </p:txBody>
      </p:sp>
      <p:sp>
        <p:nvSpPr>
          <p:cNvPr id="3" name="Subtitle 2"/>
          <p:cNvSpPr>
            <a:spLocks noGrp="1"/>
          </p:cNvSpPr>
          <p:nvPr>
            <p:ph type="subTitle" idx="1"/>
          </p:nvPr>
        </p:nvSpPr>
        <p:spPr>
          <a:xfrm>
            <a:off x="711200" y="1371600"/>
            <a:ext cx="108712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B8DBB21-0EF3-AF35-A524-0ABCC2F4E05B}"/>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4094EA23-35D6-B014-5823-D5AA64A84FEF}"/>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33754CFD-FBC7-0A0F-F366-FB4C06721ABD}"/>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3426465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a:extLst>
              <a:ext uri="{FF2B5EF4-FFF2-40B4-BE49-F238E27FC236}">
                <a16:creationId xmlns:a16="http://schemas.microsoft.com/office/drawing/2014/main" id="{766E7183-9CB4-C45E-2F70-E56E297D95EE}"/>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8502FA00-9341-82E2-5AD6-41527F234515}"/>
              </a:ext>
            </a:extLst>
          </p:cNvPr>
          <p:cNvGrpSpPr>
            <a:grpSpLocks/>
          </p:cNvGrpSpPr>
          <p:nvPr/>
        </p:nvGrpSpPr>
        <p:grpSpPr bwMode="auto">
          <a:xfrm>
            <a:off x="8195733" y="0"/>
            <a:ext cx="3996267" cy="876300"/>
            <a:chOff x="6096000" y="3924300"/>
            <a:chExt cx="2997200" cy="876300"/>
          </a:xfrm>
        </p:grpSpPr>
        <p:sp>
          <p:nvSpPr>
            <p:cNvPr id="6" name="Rectangle 11">
              <a:extLst>
                <a:ext uri="{FF2B5EF4-FFF2-40B4-BE49-F238E27FC236}">
                  <a16:creationId xmlns:a16="http://schemas.microsoft.com/office/drawing/2014/main" id="{B6BE82EE-9B86-507E-E703-6699772EA673}"/>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7" name="Picture 9" descr="LOGO.gif">
              <a:extLst>
                <a:ext uri="{FF2B5EF4-FFF2-40B4-BE49-F238E27FC236}">
                  <a16:creationId xmlns:a16="http://schemas.microsoft.com/office/drawing/2014/main" id="{D7A48493-A1C9-A729-E130-3AD0547CBA2A}"/>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38333CC-B664-7243-12D9-963F613EB80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a:extLst>
              <a:ext uri="{FF2B5EF4-FFF2-40B4-BE49-F238E27FC236}">
                <a16:creationId xmlns:a16="http://schemas.microsoft.com/office/drawing/2014/main" id="{F7D03AB4-3507-4AFA-767B-02E3E49668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EA6055E0-7032-8167-795A-D0BD4FDFFA0C}"/>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11" name="Footer Placeholder 4">
            <a:extLst>
              <a:ext uri="{FF2B5EF4-FFF2-40B4-BE49-F238E27FC236}">
                <a16:creationId xmlns:a16="http://schemas.microsoft.com/office/drawing/2014/main" id="{EF85148A-9A22-CF8A-F95F-3F1185BB6A8E}"/>
              </a:ext>
            </a:extLst>
          </p:cNvPr>
          <p:cNvSpPr>
            <a:spLocks noGrp="1"/>
          </p:cNvSpPr>
          <p:nvPr>
            <p:ph type="ftr" sz="quarter" idx="11"/>
          </p:nvPr>
        </p:nvSpPr>
        <p:spPr/>
        <p:txBody>
          <a:bodyPr/>
          <a:lstStyle>
            <a:lvl1pPr>
              <a:defRPr/>
            </a:lvl1pPr>
          </a:lstStyle>
          <a:p>
            <a:endParaRPr lang="en-IN"/>
          </a:p>
        </p:txBody>
      </p:sp>
      <p:sp>
        <p:nvSpPr>
          <p:cNvPr id="12" name="Slide Number Placeholder 5">
            <a:extLst>
              <a:ext uri="{FF2B5EF4-FFF2-40B4-BE49-F238E27FC236}">
                <a16:creationId xmlns:a16="http://schemas.microsoft.com/office/drawing/2014/main" id="{63E3E629-4634-35D1-D8F4-F28DDD243618}"/>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2054788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756E1D-983D-4271-AA3B-EF20D479AEE0}" type="datetimeFigureOut">
              <a:rPr lang="en-IN" smtClean="0"/>
              <a:t>22-03-2025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9D4459E-4624-4ED0-811E-E1CCF1465CC8}" type="slidenum">
              <a:rPr lang="en-IN" smtClean="0"/>
              <a:t>‹#›</a:t>
            </a:fld>
            <a:endParaRPr lang="en-IN"/>
          </a:p>
        </p:txBody>
      </p:sp>
    </p:spTree>
    <p:extLst>
      <p:ext uri="{BB962C8B-B14F-4D97-AF65-F5344CB8AC3E}">
        <p14:creationId xmlns:p14="http://schemas.microsoft.com/office/powerpoint/2010/main" val="221218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7315200" cy="914400"/>
          </a:xfrm>
        </p:spPr>
        <p:txBody>
          <a:bodyPr/>
          <a:lstStyle/>
          <a:p>
            <a:r>
              <a:rPr lang="en-US" dirty="0"/>
              <a:t>Click to edit Master title style</a:t>
            </a:r>
          </a:p>
        </p:txBody>
      </p:sp>
      <p:sp>
        <p:nvSpPr>
          <p:cNvPr id="3" name="Subtitle 2"/>
          <p:cNvSpPr>
            <a:spLocks noGrp="1"/>
          </p:cNvSpPr>
          <p:nvPr>
            <p:ph type="subTitle" idx="1"/>
          </p:nvPr>
        </p:nvSpPr>
        <p:spPr>
          <a:xfrm>
            <a:off x="711200" y="1371600"/>
            <a:ext cx="108712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a16="http://schemas.microsoft.com/office/drawing/2014/main" id="{BB8DBB21-0EF3-AF35-A524-0ABCC2F4E05B}"/>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4094EA23-35D6-B014-5823-D5AA64A84FEF}"/>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33754CFD-FBC7-0A0F-F366-FB4C06721ABD}"/>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2357807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a:extLst>
              <a:ext uri="{FF2B5EF4-FFF2-40B4-BE49-F238E27FC236}">
                <a16:creationId xmlns:a16="http://schemas.microsoft.com/office/drawing/2014/main" id="{766E7183-9CB4-C45E-2F70-E56E297D95EE}"/>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a16="http://schemas.microsoft.com/office/drawing/2014/main" id="{8502FA00-9341-82E2-5AD6-41527F234515}"/>
              </a:ext>
            </a:extLst>
          </p:cNvPr>
          <p:cNvGrpSpPr>
            <a:grpSpLocks/>
          </p:cNvGrpSpPr>
          <p:nvPr/>
        </p:nvGrpSpPr>
        <p:grpSpPr bwMode="auto">
          <a:xfrm>
            <a:off x="8195733" y="0"/>
            <a:ext cx="3996267" cy="876300"/>
            <a:chOff x="6096000" y="3924300"/>
            <a:chExt cx="2997200" cy="876300"/>
          </a:xfrm>
        </p:grpSpPr>
        <p:sp>
          <p:nvSpPr>
            <p:cNvPr id="6" name="Rectangle 11">
              <a:extLst>
                <a:ext uri="{FF2B5EF4-FFF2-40B4-BE49-F238E27FC236}">
                  <a16:creationId xmlns:a16="http://schemas.microsoft.com/office/drawing/2014/main" id="{B6BE82EE-9B86-507E-E703-6699772EA673}"/>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7" name="Picture 9" descr="LOGO.gif">
              <a:extLst>
                <a:ext uri="{FF2B5EF4-FFF2-40B4-BE49-F238E27FC236}">
                  <a16:creationId xmlns:a16="http://schemas.microsoft.com/office/drawing/2014/main" id="{D7A48493-A1C9-A729-E130-3AD0547CBA2A}"/>
                </a:ext>
              </a:extLst>
            </p:cNvPr>
            <p:cNvPicPr>
              <a:picLocks noChangeAspect="1"/>
            </p:cNvPicPr>
            <p:nvPr/>
          </p:nvPicPr>
          <p:blipFill>
            <a:blip r:embed="rId2"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438333CC-B664-7243-12D9-963F613EB80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9" name="Picture 15" descr="logo.jpg">
            <a:extLst>
              <a:ext uri="{FF2B5EF4-FFF2-40B4-BE49-F238E27FC236}">
                <a16:creationId xmlns:a16="http://schemas.microsoft.com/office/drawing/2014/main" id="{F7D03AB4-3507-4AFA-767B-02E3E49668A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a16="http://schemas.microsoft.com/office/drawing/2014/main" id="{EA6055E0-7032-8167-795A-D0BD4FDFFA0C}"/>
              </a:ext>
            </a:extLst>
          </p:cNvPr>
          <p:cNvSpPr>
            <a:spLocks noGrp="1"/>
          </p:cNvSpPr>
          <p:nvPr>
            <p:ph type="dt" sz="half" idx="10"/>
          </p:nvPr>
        </p:nvSpPr>
        <p:spPr/>
        <p:txBody>
          <a:bodyPr/>
          <a:lstStyle>
            <a:lvl1pPr>
              <a:defRPr/>
            </a:lvl1pPr>
          </a:lstStyle>
          <a:p>
            <a:fld id="{F1756E1D-983D-4271-AA3B-EF20D479AEE0}" type="datetimeFigureOut">
              <a:rPr lang="en-IN" smtClean="0"/>
              <a:t>22-03-2025</a:t>
            </a:fld>
            <a:endParaRPr lang="en-IN"/>
          </a:p>
        </p:txBody>
      </p:sp>
      <p:sp>
        <p:nvSpPr>
          <p:cNvPr id="11" name="Footer Placeholder 4">
            <a:extLst>
              <a:ext uri="{FF2B5EF4-FFF2-40B4-BE49-F238E27FC236}">
                <a16:creationId xmlns:a16="http://schemas.microsoft.com/office/drawing/2014/main" id="{EF85148A-9A22-CF8A-F95F-3F1185BB6A8E}"/>
              </a:ext>
            </a:extLst>
          </p:cNvPr>
          <p:cNvSpPr>
            <a:spLocks noGrp="1"/>
          </p:cNvSpPr>
          <p:nvPr>
            <p:ph type="ftr" sz="quarter" idx="11"/>
          </p:nvPr>
        </p:nvSpPr>
        <p:spPr/>
        <p:txBody>
          <a:bodyPr/>
          <a:lstStyle>
            <a:lvl1pPr>
              <a:defRPr/>
            </a:lvl1pPr>
          </a:lstStyle>
          <a:p>
            <a:endParaRPr lang="en-IN"/>
          </a:p>
        </p:txBody>
      </p:sp>
      <p:sp>
        <p:nvSpPr>
          <p:cNvPr id="12" name="Slide Number Placeholder 5">
            <a:extLst>
              <a:ext uri="{FF2B5EF4-FFF2-40B4-BE49-F238E27FC236}">
                <a16:creationId xmlns:a16="http://schemas.microsoft.com/office/drawing/2014/main" id="{63E3E629-4634-35D1-D8F4-F28DDD243618}"/>
              </a:ext>
            </a:extLst>
          </p:cNvPr>
          <p:cNvSpPr>
            <a:spLocks noGrp="1"/>
          </p:cNvSpPr>
          <p:nvPr>
            <p:ph type="sldNum" sz="quarter" idx="12"/>
          </p:nvPr>
        </p:nvSpPr>
        <p:spPr/>
        <p:txBody>
          <a:bodyPr/>
          <a:lstStyle>
            <a:lvl1pPr>
              <a:defRPr/>
            </a:lvl1pPr>
          </a:lstStyle>
          <a:p>
            <a:fld id="{79D4459E-4624-4ED0-811E-E1CCF1465CC8}" type="slidenum">
              <a:rPr lang="en-IN" smtClean="0"/>
              <a:t>‹#›</a:t>
            </a:fld>
            <a:endParaRPr lang="en-IN"/>
          </a:p>
        </p:txBody>
      </p:sp>
    </p:spTree>
    <p:extLst>
      <p:ext uri="{BB962C8B-B14F-4D97-AF65-F5344CB8AC3E}">
        <p14:creationId xmlns:p14="http://schemas.microsoft.com/office/powerpoint/2010/main" val="13494956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3" Type="http://schemas.openxmlformats.org/officeDocument/2006/relationships/theme" Target="../theme/theme1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15.xml.rels><?xml version="1.0" encoding="UTF-8" standalone="yes"?>
<Relationships xmlns="http://schemas.openxmlformats.org/package/2006/relationships"><Relationship Id="rId3" Type="http://schemas.openxmlformats.org/officeDocument/2006/relationships/theme" Target="../theme/theme15.xml"/><Relationship Id="rId2" Type="http://schemas.openxmlformats.org/officeDocument/2006/relationships/slideLayout" Target="../slideLayouts/slideLayout38.xml"/><Relationship Id="rId1" Type="http://schemas.openxmlformats.org/officeDocument/2006/relationships/slideLayout" Target="../slideLayouts/slideLayout37.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16.xml.rels><?xml version="1.0" encoding="UTF-8" standalone="yes"?>
<Relationships xmlns="http://schemas.openxmlformats.org/package/2006/relationships"><Relationship Id="rId3" Type="http://schemas.openxmlformats.org/officeDocument/2006/relationships/theme" Target="../theme/theme16.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17.xml.rels><?xml version="1.0" encoding="UTF-8" standalone="yes"?>
<Relationships xmlns="http://schemas.openxmlformats.org/package/2006/relationships"><Relationship Id="rId3" Type="http://schemas.openxmlformats.org/officeDocument/2006/relationships/theme" Target="../theme/theme1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18.xml.rels><?xml version="1.0" encoding="UTF-8" standalone="yes"?>
<Relationships xmlns="http://schemas.openxmlformats.org/package/2006/relationships"><Relationship Id="rId3" Type="http://schemas.openxmlformats.org/officeDocument/2006/relationships/theme" Target="../theme/theme18.xml"/><Relationship Id="rId2" Type="http://schemas.openxmlformats.org/officeDocument/2006/relationships/slideLayout" Target="../slideLayouts/slideLayout44.xml"/><Relationship Id="rId1" Type="http://schemas.openxmlformats.org/officeDocument/2006/relationships/slideLayout" Target="../slideLayouts/slideLayout43.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19.xml.rels><?xml version="1.0" encoding="UTF-8" standalone="yes"?>
<Relationships xmlns="http://schemas.openxmlformats.org/package/2006/relationships"><Relationship Id="rId3" Type="http://schemas.openxmlformats.org/officeDocument/2006/relationships/theme" Target="../theme/theme19.xml"/><Relationship Id="rId2" Type="http://schemas.openxmlformats.org/officeDocument/2006/relationships/slideLayout" Target="../slideLayouts/slideLayout46.xml"/><Relationship Id="rId1" Type="http://schemas.openxmlformats.org/officeDocument/2006/relationships/slideLayout" Target="../slideLayouts/slideLayout45.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image" Target="../media/image2.jpeg"/><Relationship Id="rId4" Type="http://schemas.openxmlformats.org/officeDocument/2006/relationships/image" Target="../media/image1.png"/></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7D9D32-A690-5E0C-1D67-E26C2CAFB7BF}"/>
              </a:ext>
            </a:extLst>
          </p:cNvPr>
          <p:cNvSpPr>
            <a:spLocks noGrp="1"/>
          </p:cNvSpPr>
          <p:nvPr>
            <p:ph type="title"/>
          </p:nvPr>
        </p:nvSpPr>
        <p:spPr bwMode="auto">
          <a:xfrm>
            <a:off x="0" y="0"/>
            <a:ext cx="863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6F659FB-DE02-C639-EF68-6A9CA8D0C4F0}"/>
              </a:ext>
            </a:extLst>
          </p:cNvPr>
          <p:cNvSpPr>
            <a:spLocks noGrp="1"/>
          </p:cNvSpPr>
          <p:nvPr>
            <p:ph type="body" idx="1"/>
          </p:nvPr>
        </p:nvSpPr>
        <p:spPr bwMode="auto">
          <a:xfrm>
            <a:off x="609600" y="13716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BE59D4-724D-E486-4B7B-C0EEB9600F73}"/>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EAA1BCA1-8ACC-6C72-97A1-EEA1E77F0F78}"/>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endParaRPr lang="en-IN"/>
          </a:p>
        </p:txBody>
      </p:sp>
      <p:sp>
        <p:nvSpPr>
          <p:cNvPr id="6" name="Slide Number Placeholder 5">
            <a:extLst>
              <a:ext uri="{FF2B5EF4-FFF2-40B4-BE49-F238E27FC236}">
                <a16:creationId xmlns:a16="http://schemas.microsoft.com/office/drawing/2014/main" id="{46D28286-98EB-7928-8EE8-38ACAEF10D9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9D4459E-4624-4ED0-811E-E1CCF1465CC8}" type="slidenum">
              <a:rPr lang="en-IN" smtClean="0"/>
              <a:t>‹#›</a:t>
            </a:fld>
            <a:endParaRPr lang="en-IN"/>
          </a:p>
        </p:txBody>
      </p:sp>
      <p:sp>
        <p:nvSpPr>
          <p:cNvPr id="1031" name="Rectangle 11">
            <a:extLst>
              <a:ext uri="{FF2B5EF4-FFF2-40B4-BE49-F238E27FC236}">
                <a16:creationId xmlns:a16="http://schemas.microsoft.com/office/drawing/2014/main" id="{B98299C2-E245-BBBE-78DC-CEF6DFBB02EE}"/>
              </a:ext>
            </a:extLst>
          </p:cNvPr>
          <p:cNvSpPr>
            <a:spLocks noChangeArrowheads="1"/>
          </p:cNvSpPr>
          <p:nvPr/>
        </p:nvSpPr>
        <p:spPr bwMode="auto">
          <a:xfrm>
            <a:off x="0" y="0"/>
            <a:ext cx="121920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sp>
        <p:nvSpPr>
          <p:cNvPr id="8" name="Rectangle 11">
            <a:extLst>
              <a:ext uri="{FF2B5EF4-FFF2-40B4-BE49-F238E27FC236}">
                <a16:creationId xmlns:a16="http://schemas.microsoft.com/office/drawing/2014/main" id="{F6B51AFD-2771-7395-E031-FC9008490A8B}"/>
              </a:ext>
            </a:extLst>
          </p:cNvPr>
          <p:cNvSpPr>
            <a:spLocks noChangeArrowheads="1"/>
          </p:cNvSpPr>
          <p:nvPr/>
        </p:nvSpPr>
        <p:spPr bwMode="auto">
          <a:xfrm flipV="1">
            <a:off x="0" y="6705600"/>
            <a:ext cx="12192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a:extLst>
              <a:ext uri="{FF2B5EF4-FFF2-40B4-BE49-F238E27FC236}">
                <a16:creationId xmlns:a16="http://schemas.microsoft.com/office/drawing/2014/main" id="{2F8ECD72-E825-EFE4-6FB2-5A00ABD6E784}"/>
              </a:ext>
            </a:extLst>
          </p:cNvPr>
          <p:cNvPicPr>
            <a:picLocks noChangeAspect="1"/>
          </p:cNvPicPr>
          <p:nvPr/>
        </p:nvPicPr>
        <p:blipFill>
          <a:blip r:embed="rId6"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LOGO.gif">
            <a:extLst>
              <a:ext uri="{FF2B5EF4-FFF2-40B4-BE49-F238E27FC236}">
                <a16:creationId xmlns:a16="http://schemas.microsoft.com/office/drawing/2014/main" id="{665EB367-53B5-B60E-12C7-3273BA6237BD}"/>
              </a:ext>
            </a:extLst>
          </p:cNvPr>
          <p:cNvPicPr>
            <a:picLocks noChangeAspect="1"/>
          </p:cNvPicPr>
          <p:nvPr/>
        </p:nvPicPr>
        <p:blipFill>
          <a:blip r:embed="rId6"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7" name="Group 7">
            <a:extLst>
              <a:ext uri="{FF2B5EF4-FFF2-40B4-BE49-F238E27FC236}">
                <a16:creationId xmlns:a16="http://schemas.microsoft.com/office/drawing/2014/main" id="{50F6694D-8D2C-F732-7CA0-9B258FC5A549}"/>
              </a:ext>
            </a:extLst>
          </p:cNvPr>
          <p:cNvGrpSpPr>
            <a:grpSpLocks/>
          </p:cNvGrpSpPr>
          <p:nvPr/>
        </p:nvGrpSpPr>
        <p:grpSpPr bwMode="auto">
          <a:xfrm>
            <a:off x="8195733" y="0"/>
            <a:ext cx="3996267" cy="876300"/>
            <a:chOff x="6096000" y="3924300"/>
            <a:chExt cx="2997200" cy="876300"/>
          </a:xfrm>
        </p:grpSpPr>
        <p:sp>
          <p:nvSpPr>
            <p:cNvPr id="1039" name="Rectangle 11">
              <a:extLst>
                <a:ext uri="{FF2B5EF4-FFF2-40B4-BE49-F238E27FC236}">
                  <a16:creationId xmlns:a16="http://schemas.microsoft.com/office/drawing/2014/main" id="{3AEAC1BA-587B-1444-2876-0B679DD55268}"/>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1040" name="Picture 9" descr="LOGO.gif">
              <a:extLst>
                <a:ext uri="{FF2B5EF4-FFF2-40B4-BE49-F238E27FC236}">
                  <a16:creationId xmlns:a16="http://schemas.microsoft.com/office/drawing/2014/main" id="{E5206923-F9A4-DF5D-A289-AAB69CCFE83A}"/>
                </a:ext>
              </a:extLst>
            </p:cNvPr>
            <p:cNvPicPr>
              <a:picLocks noChangeAspect="1"/>
            </p:cNvPicPr>
            <p:nvPr/>
          </p:nvPicPr>
          <p:blipFill>
            <a:blip r:embed="rId6"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703CC539-5429-0281-658C-FB4CEA93176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a:extLst>
              <a:ext uri="{FF2B5EF4-FFF2-40B4-BE49-F238E27FC236}">
                <a16:creationId xmlns:a16="http://schemas.microsoft.com/office/drawing/2014/main" id="{A484EFF3-1EEF-BEC2-71A0-FC7A34CAF59B}"/>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830486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7D9D32-A690-5E0C-1D67-E26C2CAFB7BF}"/>
              </a:ext>
            </a:extLst>
          </p:cNvPr>
          <p:cNvSpPr>
            <a:spLocks noGrp="1"/>
          </p:cNvSpPr>
          <p:nvPr>
            <p:ph type="title"/>
          </p:nvPr>
        </p:nvSpPr>
        <p:spPr bwMode="auto">
          <a:xfrm>
            <a:off x="0" y="0"/>
            <a:ext cx="863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6F659FB-DE02-C639-EF68-6A9CA8D0C4F0}"/>
              </a:ext>
            </a:extLst>
          </p:cNvPr>
          <p:cNvSpPr>
            <a:spLocks noGrp="1"/>
          </p:cNvSpPr>
          <p:nvPr>
            <p:ph type="body" idx="1"/>
          </p:nvPr>
        </p:nvSpPr>
        <p:spPr bwMode="auto">
          <a:xfrm>
            <a:off x="609600" y="13716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BE59D4-724D-E486-4B7B-C0EEB9600F73}"/>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EAA1BCA1-8ACC-6C72-97A1-EEA1E77F0F78}"/>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endParaRPr lang="en-IN"/>
          </a:p>
        </p:txBody>
      </p:sp>
      <p:sp>
        <p:nvSpPr>
          <p:cNvPr id="6" name="Slide Number Placeholder 5">
            <a:extLst>
              <a:ext uri="{FF2B5EF4-FFF2-40B4-BE49-F238E27FC236}">
                <a16:creationId xmlns:a16="http://schemas.microsoft.com/office/drawing/2014/main" id="{46D28286-98EB-7928-8EE8-38ACAEF10D9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9D4459E-4624-4ED0-811E-E1CCF1465CC8}" type="slidenum">
              <a:rPr lang="en-IN" smtClean="0"/>
              <a:t>‹#›</a:t>
            </a:fld>
            <a:endParaRPr lang="en-IN"/>
          </a:p>
        </p:txBody>
      </p:sp>
      <p:sp>
        <p:nvSpPr>
          <p:cNvPr id="1031" name="Rectangle 11">
            <a:extLst>
              <a:ext uri="{FF2B5EF4-FFF2-40B4-BE49-F238E27FC236}">
                <a16:creationId xmlns:a16="http://schemas.microsoft.com/office/drawing/2014/main" id="{B98299C2-E245-BBBE-78DC-CEF6DFBB02EE}"/>
              </a:ext>
            </a:extLst>
          </p:cNvPr>
          <p:cNvSpPr>
            <a:spLocks noChangeArrowheads="1"/>
          </p:cNvSpPr>
          <p:nvPr/>
        </p:nvSpPr>
        <p:spPr bwMode="auto">
          <a:xfrm>
            <a:off x="0" y="0"/>
            <a:ext cx="121920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sp>
        <p:nvSpPr>
          <p:cNvPr id="8" name="Rectangle 11">
            <a:extLst>
              <a:ext uri="{FF2B5EF4-FFF2-40B4-BE49-F238E27FC236}">
                <a16:creationId xmlns:a16="http://schemas.microsoft.com/office/drawing/2014/main" id="{F6B51AFD-2771-7395-E031-FC9008490A8B}"/>
              </a:ext>
            </a:extLst>
          </p:cNvPr>
          <p:cNvSpPr>
            <a:spLocks noChangeArrowheads="1"/>
          </p:cNvSpPr>
          <p:nvPr/>
        </p:nvSpPr>
        <p:spPr bwMode="auto">
          <a:xfrm flipV="1">
            <a:off x="0" y="6705600"/>
            <a:ext cx="12192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a:extLst>
              <a:ext uri="{FF2B5EF4-FFF2-40B4-BE49-F238E27FC236}">
                <a16:creationId xmlns:a16="http://schemas.microsoft.com/office/drawing/2014/main" id="{2F8ECD72-E825-EFE4-6FB2-5A00ABD6E784}"/>
              </a:ext>
            </a:extLst>
          </p:cNvPr>
          <p:cNvPicPr>
            <a:picLocks noChangeAspect="1"/>
          </p:cNvPicPr>
          <p:nvPr/>
        </p:nvPicPr>
        <p:blipFill>
          <a:blip r:embed="rId5"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LOGO.gif">
            <a:extLst>
              <a:ext uri="{FF2B5EF4-FFF2-40B4-BE49-F238E27FC236}">
                <a16:creationId xmlns:a16="http://schemas.microsoft.com/office/drawing/2014/main" id="{665EB367-53B5-B60E-12C7-3273BA6237BD}"/>
              </a:ext>
            </a:extLst>
          </p:cNvPr>
          <p:cNvPicPr>
            <a:picLocks noChangeAspect="1"/>
          </p:cNvPicPr>
          <p:nvPr/>
        </p:nvPicPr>
        <p:blipFill>
          <a:blip r:embed="rId5"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7" name="Group 7">
            <a:extLst>
              <a:ext uri="{FF2B5EF4-FFF2-40B4-BE49-F238E27FC236}">
                <a16:creationId xmlns:a16="http://schemas.microsoft.com/office/drawing/2014/main" id="{50F6694D-8D2C-F732-7CA0-9B258FC5A549}"/>
              </a:ext>
            </a:extLst>
          </p:cNvPr>
          <p:cNvGrpSpPr>
            <a:grpSpLocks/>
          </p:cNvGrpSpPr>
          <p:nvPr/>
        </p:nvGrpSpPr>
        <p:grpSpPr bwMode="auto">
          <a:xfrm>
            <a:off x="8195733" y="0"/>
            <a:ext cx="3996267" cy="876300"/>
            <a:chOff x="6096000" y="3924300"/>
            <a:chExt cx="2997200" cy="876300"/>
          </a:xfrm>
        </p:grpSpPr>
        <p:sp>
          <p:nvSpPr>
            <p:cNvPr id="1039" name="Rectangle 11">
              <a:extLst>
                <a:ext uri="{FF2B5EF4-FFF2-40B4-BE49-F238E27FC236}">
                  <a16:creationId xmlns:a16="http://schemas.microsoft.com/office/drawing/2014/main" id="{3AEAC1BA-587B-1444-2876-0B679DD55268}"/>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1040" name="Picture 9" descr="LOGO.gif">
              <a:extLst>
                <a:ext uri="{FF2B5EF4-FFF2-40B4-BE49-F238E27FC236}">
                  <a16:creationId xmlns:a16="http://schemas.microsoft.com/office/drawing/2014/main" id="{E5206923-F9A4-DF5D-A289-AAB69CCFE83A}"/>
                </a:ext>
              </a:extLst>
            </p:cNvPr>
            <p:cNvPicPr>
              <a:picLocks noChangeAspect="1"/>
            </p:cNvPicPr>
            <p:nvPr/>
          </p:nvPicPr>
          <p:blipFill>
            <a:blip r:embed="rId5"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703CC539-5429-0281-658C-FB4CEA93176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a:extLst>
              <a:ext uri="{FF2B5EF4-FFF2-40B4-BE49-F238E27FC236}">
                <a16:creationId xmlns:a16="http://schemas.microsoft.com/office/drawing/2014/main" id="{A484EFF3-1EEF-BEC2-71A0-FC7A34CAF59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39609957"/>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7D9D32-A690-5E0C-1D67-E26C2CAFB7BF}"/>
              </a:ext>
            </a:extLst>
          </p:cNvPr>
          <p:cNvSpPr>
            <a:spLocks noGrp="1"/>
          </p:cNvSpPr>
          <p:nvPr>
            <p:ph type="title"/>
          </p:nvPr>
        </p:nvSpPr>
        <p:spPr bwMode="auto">
          <a:xfrm>
            <a:off x="0" y="0"/>
            <a:ext cx="863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6F659FB-DE02-C639-EF68-6A9CA8D0C4F0}"/>
              </a:ext>
            </a:extLst>
          </p:cNvPr>
          <p:cNvSpPr>
            <a:spLocks noGrp="1"/>
          </p:cNvSpPr>
          <p:nvPr>
            <p:ph type="body" idx="1"/>
          </p:nvPr>
        </p:nvSpPr>
        <p:spPr bwMode="auto">
          <a:xfrm>
            <a:off x="609600" y="13716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BE59D4-724D-E486-4B7B-C0EEB9600F73}"/>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EAA1BCA1-8ACC-6C72-97A1-EEA1E77F0F78}"/>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endParaRPr lang="en-IN"/>
          </a:p>
        </p:txBody>
      </p:sp>
      <p:sp>
        <p:nvSpPr>
          <p:cNvPr id="6" name="Slide Number Placeholder 5">
            <a:extLst>
              <a:ext uri="{FF2B5EF4-FFF2-40B4-BE49-F238E27FC236}">
                <a16:creationId xmlns:a16="http://schemas.microsoft.com/office/drawing/2014/main" id="{46D28286-98EB-7928-8EE8-38ACAEF10D9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9D4459E-4624-4ED0-811E-E1CCF1465CC8}" type="slidenum">
              <a:rPr lang="en-IN" smtClean="0"/>
              <a:t>‹#›</a:t>
            </a:fld>
            <a:endParaRPr lang="en-IN"/>
          </a:p>
        </p:txBody>
      </p:sp>
      <p:sp>
        <p:nvSpPr>
          <p:cNvPr id="1031" name="Rectangle 11">
            <a:extLst>
              <a:ext uri="{FF2B5EF4-FFF2-40B4-BE49-F238E27FC236}">
                <a16:creationId xmlns:a16="http://schemas.microsoft.com/office/drawing/2014/main" id="{B98299C2-E245-BBBE-78DC-CEF6DFBB02EE}"/>
              </a:ext>
            </a:extLst>
          </p:cNvPr>
          <p:cNvSpPr>
            <a:spLocks noChangeArrowheads="1"/>
          </p:cNvSpPr>
          <p:nvPr/>
        </p:nvSpPr>
        <p:spPr bwMode="auto">
          <a:xfrm>
            <a:off x="0" y="0"/>
            <a:ext cx="121920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sp>
        <p:nvSpPr>
          <p:cNvPr id="8" name="Rectangle 11">
            <a:extLst>
              <a:ext uri="{FF2B5EF4-FFF2-40B4-BE49-F238E27FC236}">
                <a16:creationId xmlns:a16="http://schemas.microsoft.com/office/drawing/2014/main" id="{F6B51AFD-2771-7395-E031-FC9008490A8B}"/>
              </a:ext>
            </a:extLst>
          </p:cNvPr>
          <p:cNvSpPr>
            <a:spLocks noChangeArrowheads="1"/>
          </p:cNvSpPr>
          <p:nvPr/>
        </p:nvSpPr>
        <p:spPr bwMode="auto">
          <a:xfrm flipV="1">
            <a:off x="0" y="6705600"/>
            <a:ext cx="12192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a:extLst>
              <a:ext uri="{FF2B5EF4-FFF2-40B4-BE49-F238E27FC236}">
                <a16:creationId xmlns:a16="http://schemas.microsoft.com/office/drawing/2014/main" id="{2F8ECD72-E825-EFE4-6FB2-5A00ABD6E784}"/>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LOGO.gif">
            <a:extLst>
              <a:ext uri="{FF2B5EF4-FFF2-40B4-BE49-F238E27FC236}">
                <a16:creationId xmlns:a16="http://schemas.microsoft.com/office/drawing/2014/main" id="{665EB367-53B5-B60E-12C7-3273BA6237BD}"/>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7" name="Group 7">
            <a:extLst>
              <a:ext uri="{FF2B5EF4-FFF2-40B4-BE49-F238E27FC236}">
                <a16:creationId xmlns:a16="http://schemas.microsoft.com/office/drawing/2014/main" id="{50F6694D-8D2C-F732-7CA0-9B258FC5A549}"/>
              </a:ext>
            </a:extLst>
          </p:cNvPr>
          <p:cNvGrpSpPr>
            <a:grpSpLocks/>
          </p:cNvGrpSpPr>
          <p:nvPr/>
        </p:nvGrpSpPr>
        <p:grpSpPr bwMode="auto">
          <a:xfrm>
            <a:off x="8195733" y="0"/>
            <a:ext cx="3996267" cy="876300"/>
            <a:chOff x="6096000" y="3924300"/>
            <a:chExt cx="2997200" cy="876300"/>
          </a:xfrm>
        </p:grpSpPr>
        <p:sp>
          <p:nvSpPr>
            <p:cNvPr id="1039" name="Rectangle 11">
              <a:extLst>
                <a:ext uri="{FF2B5EF4-FFF2-40B4-BE49-F238E27FC236}">
                  <a16:creationId xmlns:a16="http://schemas.microsoft.com/office/drawing/2014/main" id="{3AEAC1BA-587B-1444-2876-0B679DD55268}"/>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1040" name="Picture 9" descr="LOGO.gif">
              <a:extLst>
                <a:ext uri="{FF2B5EF4-FFF2-40B4-BE49-F238E27FC236}">
                  <a16:creationId xmlns:a16="http://schemas.microsoft.com/office/drawing/2014/main" id="{E5206923-F9A4-DF5D-A289-AAB69CCFE83A}"/>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703CC539-5429-0281-658C-FB4CEA93176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a:extLst>
              <a:ext uri="{FF2B5EF4-FFF2-40B4-BE49-F238E27FC236}">
                <a16:creationId xmlns:a16="http://schemas.microsoft.com/office/drawing/2014/main" id="{A484EFF3-1EEF-BEC2-71A0-FC7A34CAF5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9179946"/>
      </p:ext>
    </p:extLst>
  </p:cSld>
  <p:clrMap bg1="lt1" tx1="dk1" bg2="lt2" tx2="dk2" accent1="accent1" accent2="accent2" accent3="accent3" accent4="accent4" accent5="accent5" accent6="accent6" hlink="hlink" folHlink="folHlink"/>
  <p:sldLayoutIdLst>
    <p:sldLayoutId id="2147483713" r:id="rId1"/>
    <p:sldLayoutId id="2147483714"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7D9D32-A690-5E0C-1D67-E26C2CAFB7BF}"/>
              </a:ext>
            </a:extLst>
          </p:cNvPr>
          <p:cNvSpPr>
            <a:spLocks noGrp="1"/>
          </p:cNvSpPr>
          <p:nvPr>
            <p:ph type="title"/>
          </p:nvPr>
        </p:nvSpPr>
        <p:spPr bwMode="auto">
          <a:xfrm>
            <a:off x="0" y="0"/>
            <a:ext cx="863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6F659FB-DE02-C639-EF68-6A9CA8D0C4F0}"/>
              </a:ext>
            </a:extLst>
          </p:cNvPr>
          <p:cNvSpPr>
            <a:spLocks noGrp="1"/>
          </p:cNvSpPr>
          <p:nvPr>
            <p:ph type="body" idx="1"/>
          </p:nvPr>
        </p:nvSpPr>
        <p:spPr bwMode="auto">
          <a:xfrm>
            <a:off x="609600" y="13716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BE59D4-724D-E486-4B7B-C0EEB9600F73}"/>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EAA1BCA1-8ACC-6C72-97A1-EEA1E77F0F78}"/>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endParaRPr lang="en-IN"/>
          </a:p>
        </p:txBody>
      </p:sp>
      <p:sp>
        <p:nvSpPr>
          <p:cNvPr id="6" name="Slide Number Placeholder 5">
            <a:extLst>
              <a:ext uri="{FF2B5EF4-FFF2-40B4-BE49-F238E27FC236}">
                <a16:creationId xmlns:a16="http://schemas.microsoft.com/office/drawing/2014/main" id="{46D28286-98EB-7928-8EE8-38ACAEF10D9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9D4459E-4624-4ED0-811E-E1CCF1465CC8}" type="slidenum">
              <a:rPr lang="en-IN" smtClean="0"/>
              <a:t>‹#›</a:t>
            </a:fld>
            <a:endParaRPr lang="en-IN"/>
          </a:p>
        </p:txBody>
      </p:sp>
      <p:sp>
        <p:nvSpPr>
          <p:cNvPr id="1031" name="Rectangle 11">
            <a:extLst>
              <a:ext uri="{FF2B5EF4-FFF2-40B4-BE49-F238E27FC236}">
                <a16:creationId xmlns:a16="http://schemas.microsoft.com/office/drawing/2014/main" id="{B98299C2-E245-BBBE-78DC-CEF6DFBB02EE}"/>
              </a:ext>
            </a:extLst>
          </p:cNvPr>
          <p:cNvSpPr>
            <a:spLocks noChangeArrowheads="1"/>
          </p:cNvSpPr>
          <p:nvPr/>
        </p:nvSpPr>
        <p:spPr bwMode="auto">
          <a:xfrm>
            <a:off x="0" y="0"/>
            <a:ext cx="121920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sp>
        <p:nvSpPr>
          <p:cNvPr id="8" name="Rectangle 11">
            <a:extLst>
              <a:ext uri="{FF2B5EF4-FFF2-40B4-BE49-F238E27FC236}">
                <a16:creationId xmlns:a16="http://schemas.microsoft.com/office/drawing/2014/main" id="{F6B51AFD-2771-7395-E031-FC9008490A8B}"/>
              </a:ext>
            </a:extLst>
          </p:cNvPr>
          <p:cNvSpPr>
            <a:spLocks noChangeArrowheads="1"/>
          </p:cNvSpPr>
          <p:nvPr/>
        </p:nvSpPr>
        <p:spPr bwMode="auto">
          <a:xfrm flipV="1">
            <a:off x="0" y="6705600"/>
            <a:ext cx="12192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a:extLst>
              <a:ext uri="{FF2B5EF4-FFF2-40B4-BE49-F238E27FC236}">
                <a16:creationId xmlns:a16="http://schemas.microsoft.com/office/drawing/2014/main" id="{2F8ECD72-E825-EFE4-6FB2-5A00ABD6E784}"/>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LOGO.gif">
            <a:extLst>
              <a:ext uri="{FF2B5EF4-FFF2-40B4-BE49-F238E27FC236}">
                <a16:creationId xmlns:a16="http://schemas.microsoft.com/office/drawing/2014/main" id="{665EB367-53B5-B60E-12C7-3273BA6237BD}"/>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7" name="Group 7">
            <a:extLst>
              <a:ext uri="{FF2B5EF4-FFF2-40B4-BE49-F238E27FC236}">
                <a16:creationId xmlns:a16="http://schemas.microsoft.com/office/drawing/2014/main" id="{50F6694D-8D2C-F732-7CA0-9B258FC5A549}"/>
              </a:ext>
            </a:extLst>
          </p:cNvPr>
          <p:cNvGrpSpPr>
            <a:grpSpLocks/>
          </p:cNvGrpSpPr>
          <p:nvPr/>
        </p:nvGrpSpPr>
        <p:grpSpPr bwMode="auto">
          <a:xfrm>
            <a:off x="8195733" y="0"/>
            <a:ext cx="3996267" cy="876300"/>
            <a:chOff x="6096000" y="3924300"/>
            <a:chExt cx="2997200" cy="876300"/>
          </a:xfrm>
        </p:grpSpPr>
        <p:sp>
          <p:nvSpPr>
            <p:cNvPr id="1039" name="Rectangle 11">
              <a:extLst>
                <a:ext uri="{FF2B5EF4-FFF2-40B4-BE49-F238E27FC236}">
                  <a16:creationId xmlns:a16="http://schemas.microsoft.com/office/drawing/2014/main" id="{3AEAC1BA-587B-1444-2876-0B679DD55268}"/>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1040" name="Picture 9" descr="LOGO.gif">
              <a:extLst>
                <a:ext uri="{FF2B5EF4-FFF2-40B4-BE49-F238E27FC236}">
                  <a16:creationId xmlns:a16="http://schemas.microsoft.com/office/drawing/2014/main" id="{E5206923-F9A4-DF5D-A289-AAB69CCFE83A}"/>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703CC539-5429-0281-658C-FB4CEA93176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a:extLst>
              <a:ext uri="{FF2B5EF4-FFF2-40B4-BE49-F238E27FC236}">
                <a16:creationId xmlns:a16="http://schemas.microsoft.com/office/drawing/2014/main" id="{A484EFF3-1EEF-BEC2-71A0-FC7A34CAF5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8484177"/>
      </p:ext>
    </p:extLst>
  </p:cSld>
  <p:clrMap bg1="lt1" tx1="dk1" bg2="lt2" tx2="dk2" accent1="accent1" accent2="accent2" accent3="accent3" accent4="accent4" accent5="accent5" accent6="accent6" hlink="hlink" folHlink="folHlink"/>
  <p:sldLayoutIdLst>
    <p:sldLayoutId id="2147483716" r:id="rId1"/>
    <p:sldLayoutId id="2147483717"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7D9D32-A690-5E0C-1D67-E26C2CAFB7BF}"/>
              </a:ext>
            </a:extLst>
          </p:cNvPr>
          <p:cNvSpPr>
            <a:spLocks noGrp="1"/>
          </p:cNvSpPr>
          <p:nvPr>
            <p:ph type="title"/>
          </p:nvPr>
        </p:nvSpPr>
        <p:spPr bwMode="auto">
          <a:xfrm>
            <a:off x="0" y="0"/>
            <a:ext cx="863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6F659FB-DE02-C639-EF68-6A9CA8D0C4F0}"/>
              </a:ext>
            </a:extLst>
          </p:cNvPr>
          <p:cNvSpPr>
            <a:spLocks noGrp="1"/>
          </p:cNvSpPr>
          <p:nvPr>
            <p:ph type="body" idx="1"/>
          </p:nvPr>
        </p:nvSpPr>
        <p:spPr bwMode="auto">
          <a:xfrm>
            <a:off x="609600" y="13716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BE59D4-724D-E486-4B7B-C0EEB9600F73}"/>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EAA1BCA1-8ACC-6C72-97A1-EEA1E77F0F78}"/>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endParaRPr lang="en-IN"/>
          </a:p>
        </p:txBody>
      </p:sp>
      <p:sp>
        <p:nvSpPr>
          <p:cNvPr id="6" name="Slide Number Placeholder 5">
            <a:extLst>
              <a:ext uri="{FF2B5EF4-FFF2-40B4-BE49-F238E27FC236}">
                <a16:creationId xmlns:a16="http://schemas.microsoft.com/office/drawing/2014/main" id="{46D28286-98EB-7928-8EE8-38ACAEF10D9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9D4459E-4624-4ED0-811E-E1CCF1465CC8}" type="slidenum">
              <a:rPr lang="en-IN" smtClean="0"/>
              <a:t>‹#›</a:t>
            </a:fld>
            <a:endParaRPr lang="en-IN"/>
          </a:p>
        </p:txBody>
      </p:sp>
      <p:sp>
        <p:nvSpPr>
          <p:cNvPr id="1031" name="Rectangle 11">
            <a:extLst>
              <a:ext uri="{FF2B5EF4-FFF2-40B4-BE49-F238E27FC236}">
                <a16:creationId xmlns:a16="http://schemas.microsoft.com/office/drawing/2014/main" id="{B98299C2-E245-BBBE-78DC-CEF6DFBB02EE}"/>
              </a:ext>
            </a:extLst>
          </p:cNvPr>
          <p:cNvSpPr>
            <a:spLocks noChangeArrowheads="1"/>
          </p:cNvSpPr>
          <p:nvPr/>
        </p:nvSpPr>
        <p:spPr bwMode="auto">
          <a:xfrm>
            <a:off x="0" y="0"/>
            <a:ext cx="121920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sp>
        <p:nvSpPr>
          <p:cNvPr id="8" name="Rectangle 11">
            <a:extLst>
              <a:ext uri="{FF2B5EF4-FFF2-40B4-BE49-F238E27FC236}">
                <a16:creationId xmlns:a16="http://schemas.microsoft.com/office/drawing/2014/main" id="{F6B51AFD-2771-7395-E031-FC9008490A8B}"/>
              </a:ext>
            </a:extLst>
          </p:cNvPr>
          <p:cNvSpPr>
            <a:spLocks noChangeArrowheads="1"/>
          </p:cNvSpPr>
          <p:nvPr/>
        </p:nvSpPr>
        <p:spPr bwMode="auto">
          <a:xfrm flipV="1">
            <a:off x="0" y="6705600"/>
            <a:ext cx="12192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a:extLst>
              <a:ext uri="{FF2B5EF4-FFF2-40B4-BE49-F238E27FC236}">
                <a16:creationId xmlns:a16="http://schemas.microsoft.com/office/drawing/2014/main" id="{2F8ECD72-E825-EFE4-6FB2-5A00ABD6E784}"/>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LOGO.gif">
            <a:extLst>
              <a:ext uri="{FF2B5EF4-FFF2-40B4-BE49-F238E27FC236}">
                <a16:creationId xmlns:a16="http://schemas.microsoft.com/office/drawing/2014/main" id="{665EB367-53B5-B60E-12C7-3273BA6237BD}"/>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7" name="Group 7">
            <a:extLst>
              <a:ext uri="{FF2B5EF4-FFF2-40B4-BE49-F238E27FC236}">
                <a16:creationId xmlns:a16="http://schemas.microsoft.com/office/drawing/2014/main" id="{50F6694D-8D2C-F732-7CA0-9B258FC5A549}"/>
              </a:ext>
            </a:extLst>
          </p:cNvPr>
          <p:cNvGrpSpPr>
            <a:grpSpLocks/>
          </p:cNvGrpSpPr>
          <p:nvPr/>
        </p:nvGrpSpPr>
        <p:grpSpPr bwMode="auto">
          <a:xfrm>
            <a:off x="8195733" y="0"/>
            <a:ext cx="3996267" cy="876300"/>
            <a:chOff x="6096000" y="3924300"/>
            <a:chExt cx="2997200" cy="876300"/>
          </a:xfrm>
        </p:grpSpPr>
        <p:sp>
          <p:nvSpPr>
            <p:cNvPr id="1039" name="Rectangle 11">
              <a:extLst>
                <a:ext uri="{FF2B5EF4-FFF2-40B4-BE49-F238E27FC236}">
                  <a16:creationId xmlns:a16="http://schemas.microsoft.com/office/drawing/2014/main" id="{3AEAC1BA-587B-1444-2876-0B679DD55268}"/>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1040" name="Picture 9" descr="LOGO.gif">
              <a:extLst>
                <a:ext uri="{FF2B5EF4-FFF2-40B4-BE49-F238E27FC236}">
                  <a16:creationId xmlns:a16="http://schemas.microsoft.com/office/drawing/2014/main" id="{E5206923-F9A4-DF5D-A289-AAB69CCFE83A}"/>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703CC539-5429-0281-658C-FB4CEA93176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a:extLst>
              <a:ext uri="{FF2B5EF4-FFF2-40B4-BE49-F238E27FC236}">
                <a16:creationId xmlns:a16="http://schemas.microsoft.com/office/drawing/2014/main" id="{A484EFF3-1EEF-BEC2-71A0-FC7A34CAF5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6809065"/>
      </p:ext>
    </p:extLst>
  </p:cSld>
  <p:clrMap bg1="lt1" tx1="dk1" bg2="lt2" tx2="dk2" accent1="accent1" accent2="accent2" accent3="accent3" accent4="accent4" accent5="accent5" accent6="accent6" hlink="hlink" folHlink="folHlink"/>
  <p:sldLayoutIdLst>
    <p:sldLayoutId id="2147483719" r:id="rId1"/>
    <p:sldLayoutId id="2147483720"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7D9D32-A690-5E0C-1D67-E26C2CAFB7BF}"/>
              </a:ext>
            </a:extLst>
          </p:cNvPr>
          <p:cNvSpPr>
            <a:spLocks noGrp="1"/>
          </p:cNvSpPr>
          <p:nvPr>
            <p:ph type="title"/>
          </p:nvPr>
        </p:nvSpPr>
        <p:spPr bwMode="auto">
          <a:xfrm>
            <a:off x="0" y="0"/>
            <a:ext cx="863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6F659FB-DE02-C639-EF68-6A9CA8D0C4F0}"/>
              </a:ext>
            </a:extLst>
          </p:cNvPr>
          <p:cNvSpPr>
            <a:spLocks noGrp="1"/>
          </p:cNvSpPr>
          <p:nvPr>
            <p:ph type="body" idx="1"/>
          </p:nvPr>
        </p:nvSpPr>
        <p:spPr bwMode="auto">
          <a:xfrm>
            <a:off x="609600" y="13716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BE59D4-724D-E486-4B7B-C0EEB9600F73}"/>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EAA1BCA1-8ACC-6C72-97A1-EEA1E77F0F78}"/>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endParaRPr lang="en-IN"/>
          </a:p>
        </p:txBody>
      </p:sp>
      <p:sp>
        <p:nvSpPr>
          <p:cNvPr id="6" name="Slide Number Placeholder 5">
            <a:extLst>
              <a:ext uri="{FF2B5EF4-FFF2-40B4-BE49-F238E27FC236}">
                <a16:creationId xmlns:a16="http://schemas.microsoft.com/office/drawing/2014/main" id="{46D28286-98EB-7928-8EE8-38ACAEF10D9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9D4459E-4624-4ED0-811E-E1CCF1465CC8}" type="slidenum">
              <a:rPr lang="en-IN" smtClean="0"/>
              <a:t>‹#›</a:t>
            </a:fld>
            <a:endParaRPr lang="en-IN"/>
          </a:p>
        </p:txBody>
      </p:sp>
      <p:sp>
        <p:nvSpPr>
          <p:cNvPr id="1031" name="Rectangle 11">
            <a:extLst>
              <a:ext uri="{FF2B5EF4-FFF2-40B4-BE49-F238E27FC236}">
                <a16:creationId xmlns:a16="http://schemas.microsoft.com/office/drawing/2014/main" id="{B98299C2-E245-BBBE-78DC-CEF6DFBB02EE}"/>
              </a:ext>
            </a:extLst>
          </p:cNvPr>
          <p:cNvSpPr>
            <a:spLocks noChangeArrowheads="1"/>
          </p:cNvSpPr>
          <p:nvPr/>
        </p:nvSpPr>
        <p:spPr bwMode="auto">
          <a:xfrm>
            <a:off x="0" y="0"/>
            <a:ext cx="121920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sp>
        <p:nvSpPr>
          <p:cNvPr id="8" name="Rectangle 11">
            <a:extLst>
              <a:ext uri="{FF2B5EF4-FFF2-40B4-BE49-F238E27FC236}">
                <a16:creationId xmlns:a16="http://schemas.microsoft.com/office/drawing/2014/main" id="{F6B51AFD-2771-7395-E031-FC9008490A8B}"/>
              </a:ext>
            </a:extLst>
          </p:cNvPr>
          <p:cNvSpPr>
            <a:spLocks noChangeArrowheads="1"/>
          </p:cNvSpPr>
          <p:nvPr/>
        </p:nvSpPr>
        <p:spPr bwMode="auto">
          <a:xfrm flipV="1">
            <a:off x="0" y="6705600"/>
            <a:ext cx="12192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a:extLst>
              <a:ext uri="{FF2B5EF4-FFF2-40B4-BE49-F238E27FC236}">
                <a16:creationId xmlns:a16="http://schemas.microsoft.com/office/drawing/2014/main" id="{2F8ECD72-E825-EFE4-6FB2-5A00ABD6E784}"/>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LOGO.gif">
            <a:extLst>
              <a:ext uri="{FF2B5EF4-FFF2-40B4-BE49-F238E27FC236}">
                <a16:creationId xmlns:a16="http://schemas.microsoft.com/office/drawing/2014/main" id="{665EB367-53B5-B60E-12C7-3273BA6237BD}"/>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7" name="Group 7">
            <a:extLst>
              <a:ext uri="{FF2B5EF4-FFF2-40B4-BE49-F238E27FC236}">
                <a16:creationId xmlns:a16="http://schemas.microsoft.com/office/drawing/2014/main" id="{50F6694D-8D2C-F732-7CA0-9B258FC5A549}"/>
              </a:ext>
            </a:extLst>
          </p:cNvPr>
          <p:cNvGrpSpPr>
            <a:grpSpLocks/>
          </p:cNvGrpSpPr>
          <p:nvPr/>
        </p:nvGrpSpPr>
        <p:grpSpPr bwMode="auto">
          <a:xfrm>
            <a:off x="8195733" y="0"/>
            <a:ext cx="3996267" cy="876300"/>
            <a:chOff x="6096000" y="3924300"/>
            <a:chExt cx="2997200" cy="876300"/>
          </a:xfrm>
        </p:grpSpPr>
        <p:sp>
          <p:nvSpPr>
            <p:cNvPr id="1039" name="Rectangle 11">
              <a:extLst>
                <a:ext uri="{FF2B5EF4-FFF2-40B4-BE49-F238E27FC236}">
                  <a16:creationId xmlns:a16="http://schemas.microsoft.com/office/drawing/2014/main" id="{3AEAC1BA-587B-1444-2876-0B679DD55268}"/>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1040" name="Picture 9" descr="LOGO.gif">
              <a:extLst>
                <a:ext uri="{FF2B5EF4-FFF2-40B4-BE49-F238E27FC236}">
                  <a16:creationId xmlns:a16="http://schemas.microsoft.com/office/drawing/2014/main" id="{E5206923-F9A4-DF5D-A289-AAB69CCFE83A}"/>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703CC539-5429-0281-658C-FB4CEA93176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a:extLst>
              <a:ext uri="{FF2B5EF4-FFF2-40B4-BE49-F238E27FC236}">
                <a16:creationId xmlns:a16="http://schemas.microsoft.com/office/drawing/2014/main" id="{A484EFF3-1EEF-BEC2-71A0-FC7A34CAF5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1948718"/>
      </p:ext>
    </p:extLst>
  </p:cSld>
  <p:clrMap bg1="lt1" tx1="dk1" bg2="lt2" tx2="dk2" accent1="accent1" accent2="accent2" accent3="accent3" accent4="accent4" accent5="accent5" accent6="accent6" hlink="hlink" folHlink="folHlink"/>
  <p:sldLayoutIdLst>
    <p:sldLayoutId id="2147483728" r:id="rId1"/>
    <p:sldLayoutId id="2147483729"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7D9D32-A690-5E0C-1D67-E26C2CAFB7BF}"/>
              </a:ext>
            </a:extLst>
          </p:cNvPr>
          <p:cNvSpPr>
            <a:spLocks noGrp="1"/>
          </p:cNvSpPr>
          <p:nvPr>
            <p:ph type="title"/>
          </p:nvPr>
        </p:nvSpPr>
        <p:spPr bwMode="auto">
          <a:xfrm>
            <a:off x="0" y="0"/>
            <a:ext cx="863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6F659FB-DE02-C639-EF68-6A9CA8D0C4F0}"/>
              </a:ext>
            </a:extLst>
          </p:cNvPr>
          <p:cNvSpPr>
            <a:spLocks noGrp="1"/>
          </p:cNvSpPr>
          <p:nvPr>
            <p:ph type="body" idx="1"/>
          </p:nvPr>
        </p:nvSpPr>
        <p:spPr bwMode="auto">
          <a:xfrm>
            <a:off x="609600" y="13716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BE59D4-724D-E486-4B7B-C0EEB9600F73}"/>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EAA1BCA1-8ACC-6C72-97A1-EEA1E77F0F78}"/>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endParaRPr lang="en-IN"/>
          </a:p>
        </p:txBody>
      </p:sp>
      <p:sp>
        <p:nvSpPr>
          <p:cNvPr id="6" name="Slide Number Placeholder 5">
            <a:extLst>
              <a:ext uri="{FF2B5EF4-FFF2-40B4-BE49-F238E27FC236}">
                <a16:creationId xmlns:a16="http://schemas.microsoft.com/office/drawing/2014/main" id="{46D28286-98EB-7928-8EE8-38ACAEF10D9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9D4459E-4624-4ED0-811E-E1CCF1465CC8}" type="slidenum">
              <a:rPr lang="en-IN" smtClean="0"/>
              <a:t>‹#›</a:t>
            </a:fld>
            <a:endParaRPr lang="en-IN"/>
          </a:p>
        </p:txBody>
      </p:sp>
      <p:sp>
        <p:nvSpPr>
          <p:cNvPr id="1031" name="Rectangle 11">
            <a:extLst>
              <a:ext uri="{FF2B5EF4-FFF2-40B4-BE49-F238E27FC236}">
                <a16:creationId xmlns:a16="http://schemas.microsoft.com/office/drawing/2014/main" id="{B98299C2-E245-BBBE-78DC-CEF6DFBB02EE}"/>
              </a:ext>
            </a:extLst>
          </p:cNvPr>
          <p:cNvSpPr>
            <a:spLocks noChangeArrowheads="1"/>
          </p:cNvSpPr>
          <p:nvPr/>
        </p:nvSpPr>
        <p:spPr bwMode="auto">
          <a:xfrm>
            <a:off x="0" y="0"/>
            <a:ext cx="121920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sp>
        <p:nvSpPr>
          <p:cNvPr id="8" name="Rectangle 11">
            <a:extLst>
              <a:ext uri="{FF2B5EF4-FFF2-40B4-BE49-F238E27FC236}">
                <a16:creationId xmlns:a16="http://schemas.microsoft.com/office/drawing/2014/main" id="{F6B51AFD-2771-7395-E031-FC9008490A8B}"/>
              </a:ext>
            </a:extLst>
          </p:cNvPr>
          <p:cNvSpPr>
            <a:spLocks noChangeArrowheads="1"/>
          </p:cNvSpPr>
          <p:nvPr/>
        </p:nvSpPr>
        <p:spPr bwMode="auto">
          <a:xfrm flipV="1">
            <a:off x="0" y="6705600"/>
            <a:ext cx="12192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a:extLst>
              <a:ext uri="{FF2B5EF4-FFF2-40B4-BE49-F238E27FC236}">
                <a16:creationId xmlns:a16="http://schemas.microsoft.com/office/drawing/2014/main" id="{2F8ECD72-E825-EFE4-6FB2-5A00ABD6E784}"/>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LOGO.gif">
            <a:extLst>
              <a:ext uri="{FF2B5EF4-FFF2-40B4-BE49-F238E27FC236}">
                <a16:creationId xmlns:a16="http://schemas.microsoft.com/office/drawing/2014/main" id="{665EB367-53B5-B60E-12C7-3273BA6237BD}"/>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7" name="Group 7">
            <a:extLst>
              <a:ext uri="{FF2B5EF4-FFF2-40B4-BE49-F238E27FC236}">
                <a16:creationId xmlns:a16="http://schemas.microsoft.com/office/drawing/2014/main" id="{50F6694D-8D2C-F732-7CA0-9B258FC5A549}"/>
              </a:ext>
            </a:extLst>
          </p:cNvPr>
          <p:cNvGrpSpPr>
            <a:grpSpLocks/>
          </p:cNvGrpSpPr>
          <p:nvPr/>
        </p:nvGrpSpPr>
        <p:grpSpPr bwMode="auto">
          <a:xfrm>
            <a:off x="8195733" y="0"/>
            <a:ext cx="3996267" cy="876300"/>
            <a:chOff x="6096000" y="3924300"/>
            <a:chExt cx="2997200" cy="876300"/>
          </a:xfrm>
        </p:grpSpPr>
        <p:sp>
          <p:nvSpPr>
            <p:cNvPr id="1039" name="Rectangle 11">
              <a:extLst>
                <a:ext uri="{FF2B5EF4-FFF2-40B4-BE49-F238E27FC236}">
                  <a16:creationId xmlns:a16="http://schemas.microsoft.com/office/drawing/2014/main" id="{3AEAC1BA-587B-1444-2876-0B679DD55268}"/>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1040" name="Picture 9" descr="LOGO.gif">
              <a:extLst>
                <a:ext uri="{FF2B5EF4-FFF2-40B4-BE49-F238E27FC236}">
                  <a16:creationId xmlns:a16="http://schemas.microsoft.com/office/drawing/2014/main" id="{E5206923-F9A4-DF5D-A289-AAB69CCFE83A}"/>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703CC539-5429-0281-658C-FB4CEA93176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a:extLst>
              <a:ext uri="{FF2B5EF4-FFF2-40B4-BE49-F238E27FC236}">
                <a16:creationId xmlns:a16="http://schemas.microsoft.com/office/drawing/2014/main" id="{A484EFF3-1EEF-BEC2-71A0-FC7A34CAF5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4323256"/>
      </p:ext>
    </p:extLst>
  </p:cSld>
  <p:clrMap bg1="lt1" tx1="dk1" bg2="lt2" tx2="dk2" accent1="accent1" accent2="accent2" accent3="accent3" accent4="accent4" accent5="accent5" accent6="accent6" hlink="hlink" folHlink="folHlink"/>
  <p:sldLayoutIdLst>
    <p:sldLayoutId id="2147483731" r:id="rId1"/>
    <p:sldLayoutId id="2147483732"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7D9D32-A690-5E0C-1D67-E26C2CAFB7BF}"/>
              </a:ext>
            </a:extLst>
          </p:cNvPr>
          <p:cNvSpPr>
            <a:spLocks noGrp="1"/>
          </p:cNvSpPr>
          <p:nvPr>
            <p:ph type="title"/>
          </p:nvPr>
        </p:nvSpPr>
        <p:spPr bwMode="auto">
          <a:xfrm>
            <a:off x="0" y="0"/>
            <a:ext cx="863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6F659FB-DE02-C639-EF68-6A9CA8D0C4F0}"/>
              </a:ext>
            </a:extLst>
          </p:cNvPr>
          <p:cNvSpPr>
            <a:spLocks noGrp="1"/>
          </p:cNvSpPr>
          <p:nvPr>
            <p:ph type="body" idx="1"/>
          </p:nvPr>
        </p:nvSpPr>
        <p:spPr bwMode="auto">
          <a:xfrm>
            <a:off x="609600" y="13716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BE59D4-724D-E486-4B7B-C0EEB9600F73}"/>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EAA1BCA1-8ACC-6C72-97A1-EEA1E77F0F78}"/>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endParaRPr lang="en-IN"/>
          </a:p>
        </p:txBody>
      </p:sp>
      <p:sp>
        <p:nvSpPr>
          <p:cNvPr id="6" name="Slide Number Placeholder 5">
            <a:extLst>
              <a:ext uri="{FF2B5EF4-FFF2-40B4-BE49-F238E27FC236}">
                <a16:creationId xmlns:a16="http://schemas.microsoft.com/office/drawing/2014/main" id="{46D28286-98EB-7928-8EE8-38ACAEF10D9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9D4459E-4624-4ED0-811E-E1CCF1465CC8}" type="slidenum">
              <a:rPr lang="en-IN" smtClean="0"/>
              <a:t>‹#›</a:t>
            </a:fld>
            <a:endParaRPr lang="en-IN"/>
          </a:p>
        </p:txBody>
      </p:sp>
      <p:sp>
        <p:nvSpPr>
          <p:cNvPr id="1031" name="Rectangle 11">
            <a:extLst>
              <a:ext uri="{FF2B5EF4-FFF2-40B4-BE49-F238E27FC236}">
                <a16:creationId xmlns:a16="http://schemas.microsoft.com/office/drawing/2014/main" id="{B98299C2-E245-BBBE-78DC-CEF6DFBB02EE}"/>
              </a:ext>
            </a:extLst>
          </p:cNvPr>
          <p:cNvSpPr>
            <a:spLocks noChangeArrowheads="1"/>
          </p:cNvSpPr>
          <p:nvPr/>
        </p:nvSpPr>
        <p:spPr bwMode="auto">
          <a:xfrm>
            <a:off x="0" y="0"/>
            <a:ext cx="121920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sp>
        <p:nvSpPr>
          <p:cNvPr id="8" name="Rectangle 11">
            <a:extLst>
              <a:ext uri="{FF2B5EF4-FFF2-40B4-BE49-F238E27FC236}">
                <a16:creationId xmlns:a16="http://schemas.microsoft.com/office/drawing/2014/main" id="{F6B51AFD-2771-7395-E031-FC9008490A8B}"/>
              </a:ext>
            </a:extLst>
          </p:cNvPr>
          <p:cNvSpPr>
            <a:spLocks noChangeArrowheads="1"/>
          </p:cNvSpPr>
          <p:nvPr/>
        </p:nvSpPr>
        <p:spPr bwMode="auto">
          <a:xfrm flipV="1">
            <a:off x="0" y="6705600"/>
            <a:ext cx="12192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a:extLst>
              <a:ext uri="{FF2B5EF4-FFF2-40B4-BE49-F238E27FC236}">
                <a16:creationId xmlns:a16="http://schemas.microsoft.com/office/drawing/2014/main" id="{2F8ECD72-E825-EFE4-6FB2-5A00ABD6E784}"/>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LOGO.gif">
            <a:extLst>
              <a:ext uri="{FF2B5EF4-FFF2-40B4-BE49-F238E27FC236}">
                <a16:creationId xmlns:a16="http://schemas.microsoft.com/office/drawing/2014/main" id="{665EB367-53B5-B60E-12C7-3273BA6237BD}"/>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7" name="Group 7">
            <a:extLst>
              <a:ext uri="{FF2B5EF4-FFF2-40B4-BE49-F238E27FC236}">
                <a16:creationId xmlns:a16="http://schemas.microsoft.com/office/drawing/2014/main" id="{50F6694D-8D2C-F732-7CA0-9B258FC5A549}"/>
              </a:ext>
            </a:extLst>
          </p:cNvPr>
          <p:cNvGrpSpPr>
            <a:grpSpLocks/>
          </p:cNvGrpSpPr>
          <p:nvPr/>
        </p:nvGrpSpPr>
        <p:grpSpPr bwMode="auto">
          <a:xfrm>
            <a:off x="8195733" y="0"/>
            <a:ext cx="3996267" cy="876300"/>
            <a:chOff x="6096000" y="3924300"/>
            <a:chExt cx="2997200" cy="876300"/>
          </a:xfrm>
        </p:grpSpPr>
        <p:sp>
          <p:nvSpPr>
            <p:cNvPr id="1039" name="Rectangle 11">
              <a:extLst>
                <a:ext uri="{FF2B5EF4-FFF2-40B4-BE49-F238E27FC236}">
                  <a16:creationId xmlns:a16="http://schemas.microsoft.com/office/drawing/2014/main" id="{3AEAC1BA-587B-1444-2876-0B679DD55268}"/>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1040" name="Picture 9" descr="LOGO.gif">
              <a:extLst>
                <a:ext uri="{FF2B5EF4-FFF2-40B4-BE49-F238E27FC236}">
                  <a16:creationId xmlns:a16="http://schemas.microsoft.com/office/drawing/2014/main" id="{E5206923-F9A4-DF5D-A289-AAB69CCFE83A}"/>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703CC539-5429-0281-658C-FB4CEA93176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a:extLst>
              <a:ext uri="{FF2B5EF4-FFF2-40B4-BE49-F238E27FC236}">
                <a16:creationId xmlns:a16="http://schemas.microsoft.com/office/drawing/2014/main" id="{A484EFF3-1EEF-BEC2-71A0-FC7A34CAF5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9025337"/>
      </p:ext>
    </p:extLst>
  </p:cSld>
  <p:clrMap bg1="lt1" tx1="dk1" bg2="lt2" tx2="dk2" accent1="accent1" accent2="accent2" accent3="accent3" accent4="accent4" accent5="accent5" accent6="accent6" hlink="hlink" folHlink="folHlink"/>
  <p:sldLayoutIdLst>
    <p:sldLayoutId id="2147483734" r:id="rId1"/>
    <p:sldLayoutId id="2147483735"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7D9D32-A690-5E0C-1D67-E26C2CAFB7BF}"/>
              </a:ext>
            </a:extLst>
          </p:cNvPr>
          <p:cNvSpPr>
            <a:spLocks noGrp="1"/>
          </p:cNvSpPr>
          <p:nvPr>
            <p:ph type="title"/>
          </p:nvPr>
        </p:nvSpPr>
        <p:spPr bwMode="auto">
          <a:xfrm>
            <a:off x="0" y="0"/>
            <a:ext cx="863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6F659FB-DE02-C639-EF68-6A9CA8D0C4F0}"/>
              </a:ext>
            </a:extLst>
          </p:cNvPr>
          <p:cNvSpPr>
            <a:spLocks noGrp="1"/>
          </p:cNvSpPr>
          <p:nvPr>
            <p:ph type="body" idx="1"/>
          </p:nvPr>
        </p:nvSpPr>
        <p:spPr bwMode="auto">
          <a:xfrm>
            <a:off x="609600" y="13716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BE59D4-724D-E486-4B7B-C0EEB9600F73}"/>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EAA1BCA1-8ACC-6C72-97A1-EEA1E77F0F78}"/>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endParaRPr lang="en-IN"/>
          </a:p>
        </p:txBody>
      </p:sp>
      <p:sp>
        <p:nvSpPr>
          <p:cNvPr id="6" name="Slide Number Placeholder 5">
            <a:extLst>
              <a:ext uri="{FF2B5EF4-FFF2-40B4-BE49-F238E27FC236}">
                <a16:creationId xmlns:a16="http://schemas.microsoft.com/office/drawing/2014/main" id="{46D28286-98EB-7928-8EE8-38ACAEF10D9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9D4459E-4624-4ED0-811E-E1CCF1465CC8}" type="slidenum">
              <a:rPr lang="en-IN" smtClean="0"/>
              <a:t>‹#›</a:t>
            </a:fld>
            <a:endParaRPr lang="en-IN"/>
          </a:p>
        </p:txBody>
      </p:sp>
      <p:sp>
        <p:nvSpPr>
          <p:cNvPr id="1031" name="Rectangle 11">
            <a:extLst>
              <a:ext uri="{FF2B5EF4-FFF2-40B4-BE49-F238E27FC236}">
                <a16:creationId xmlns:a16="http://schemas.microsoft.com/office/drawing/2014/main" id="{B98299C2-E245-BBBE-78DC-CEF6DFBB02EE}"/>
              </a:ext>
            </a:extLst>
          </p:cNvPr>
          <p:cNvSpPr>
            <a:spLocks noChangeArrowheads="1"/>
          </p:cNvSpPr>
          <p:nvPr/>
        </p:nvSpPr>
        <p:spPr bwMode="auto">
          <a:xfrm>
            <a:off x="0" y="0"/>
            <a:ext cx="121920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sp>
        <p:nvSpPr>
          <p:cNvPr id="8" name="Rectangle 11">
            <a:extLst>
              <a:ext uri="{FF2B5EF4-FFF2-40B4-BE49-F238E27FC236}">
                <a16:creationId xmlns:a16="http://schemas.microsoft.com/office/drawing/2014/main" id="{F6B51AFD-2771-7395-E031-FC9008490A8B}"/>
              </a:ext>
            </a:extLst>
          </p:cNvPr>
          <p:cNvSpPr>
            <a:spLocks noChangeArrowheads="1"/>
          </p:cNvSpPr>
          <p:nvPr/>
        </p:nvSpPr>
        <p:spPr bwMode="auto">
          <a:xfrm flipV="1">
            <a:off x="0" y="6705600"/>
            <a:ext cx="12192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a:extLst>
              <a:ext uri="{FF2B5EF4-FFF2-40B4-BE49-F238E27FC236}">
                <a16:creationId xmlns:a16="http://schemas.microsoft.com/office/drawing/2014/main" id="{2F8ECD72-E825-EFE4-6FB2-5A00ABD6E784}"/>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LOGO.gif">
            <a:extLst>
              <a:ext uri="{FF2B5EF4-FFF2-40B4-BE49-F238E27FC236}">
                <a16:creationId xmlns:a16="http://schemas.microsoft.com/office/drawing/2014/main" id="{665EB367-53B5-B60E-12C7-3273BA6237BD}"/>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7" name="Group 7">
            <a:extLst>
              <a:ext uri="{FF2B5EF4-FFF2-40B4-BE49-F238E27FC236}">
                <a16:creationId xmlns:a16="http://schemas.microsoft.com/office/drawing/2014/main" id="{50F6694D-8D2C-F732-7CA0-9B258FC5A549}"/>
              </a:ext>
            </a:extLst>
          </p:cNvPr>
          <p:cNvGrpSpPr>
            <a:grpSpLocks/>
          </p:cNvGrpSpPr>
          <p:nvPr/>
        </p:nvGrpSpPr>
        <p:grpSpPr bwMode="auto">
          <a:xfrm>
            <a:off x="8195733" y="0"/>
            <a:ext cx="3996267" cy="876300"/>
            <a:chOff x="6096000" y="3924300"/>
            <a:chExt cx="2997200" cy="876300"/>
          </a:xfrm>
        </p:grpSpPr>
        <p:sp>
          <p:nvSpPr>
            <p:cNvPr id="1039" name="Rectangle 11">
              <a:extLst>
                <a:ext uri="{FF2B5EF4-FFF2-40B4-BE49-F238E27FC236}">
                  <a16:creationId xmlns:a16="http://schemas.microsoft.com/office/drawing/2014/main" id="{3AEAC1BA-587B-1444-2876-0B679DD55268}"/>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1040" name="Picture 9" descr="LOGO.gif">
              <a:extLst>
                <a:ext uri="{FF2B5EF4-FFF2-40B4-BE49-F238E27FC236}">
                  <a16:creationId xmlns:a16="http://schemas.microsoft.com/office/drawing/2014/main" id="{E5206923-F9A4-DF5D-A289-AAB69CCFE83A}"/>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703CC539-5429-0281-658C-FB4CEA93176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a:extLst>
              <a:ext uri="{FF2B5EF4-FFF2-40B4-BE49-F238E27FC236}">
                <a16:creationId xmlns:a16="http://schemas.microsoft.com/office/drawing/2014/main" id="{A484EFF3-1EEF-BEC2-71A0-FC7A34CAF5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7418989"/>
      </p:ext>
    </p:extLst>
  </p:cSld>
  <p:clrMap bg1="lt1" tx1="dk1" bg2="lt2" tx2="dk2" accent1="accent1" accent2="accent2" accent3="accent3" accent4="accent4" accent5="accent5" accent6="accent6" hlink="hlink" folHlink="folHlink"/>
  <p:sldLayoutIdLst>
    <p:sldLayoutId id="2147483737" r:id="rId1"/>
    <p:sldLayoutId id="2147483738"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7D9D32-A690-5E0C-1D67-E26C2CAFB7BF}"/>
              </a:ext>
            </a:extLst>
          </p:cNvPr>
          <p:cNvSpPr>
            <a:spLocks noGrp="1"/>
          </p:cNvSpPr>
          <p:nvPr>
            <p:ph type="title"/>
          </p:nvPr>
        </p:nvSpPr>
        <p:spPr bwMode="auto">
          <a:xfrm>
            <a:off x="0" y="0"/>
            <a:ext cx="863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6F659FB-DE02-C639-EF68-6A9CA8D0C4F0}"/>
              </a:ext>
            </a:extLst>
          </p:cNvPr>
          <p:cNvSpPr>
            <a:spLocks noGrp="1"/>
          </p:cNvSpPr>
          <p:nvPr>
            <p:ph type="body" idx="1"/>
          </p:nvPr>
        </p:nvSpPr>
        <p:spPr bwMode="auto">
          <a:xfrm>
            <a:off x="609600" y="13716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BE59D4-724D-E486-4B7B-C0EEB9600F73}"/>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EAA1BCA1-8ACC-6C72-97A1-EEA1E77F0F78}"/>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endParaRPr lang="en-IN"/>
          </a:p>
        </p:txBody>
      </p:sp>
      <p:sp>
        <p:nvSpPr>
          <p:cNvPr id="6" name="Slide Number Placeholder 5">
            <a:extLst>
              <a:ext uri="{FF2B5EF4-FFF2-40B4-BE49-F238E27FC236}">
                <a16:creationId xmlns:a16="http://schemas.microsoft.com/office/drawing/2014/main" id="{46D28286-98EB-7928-8EE8-38ACAEF10D9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9D4459E-4624-4ED0-811E-E1CCF1465CC8}" type="slidenum">
              <a:rPr lang="en-IN" smtClean="0"/>
              <a:t>‹#›</a:t>
            </a:fld>
            <a:endParaRPr lang="en-IN"/>
          </a:p>
        </p:txBody>
      </p:sp>
      <p:sp>
        <p:nvSpPr>
          <p:cNvPr id="1031" name="Rectangle 11">
            <a:extLst>
              <a:ext uri="{FF2B5EF4-FFF2-40B4-BE49-F238E27FC236}">
                <a16:creationId xmlns:a16="http://schemas.microsoft.com/office/drawing/2014/main" id="{B98299C2-E245-BBBE-78DC-CEF6DFBB02EE}"/>
              </a:ext>
            </a:extLst>
          </p:cNvPr>
          <p:cNvSpPr>
            <a:spLocks noChangeArrowheads="1"/>
          </p:cNvSpPr>
          <p:nvPr/>
        </p:nvSpPr>
        <p:spPr bwMode="auto">
          <a:xfrm>
            <a:off x="0" y="0"/>
            <a:ext cx="121920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sp>
        <p:nvSpPr>
          <p:cNvPr id="8" name="Rectangle 11">
            <a:extLst>
              <a:ext uri="{FF2B5EF4-FFF2-40B4-BE49-F238E27FC236}">
                <a16:creationId xmlns:a16="http://schemas.microsoft.com/office/drawing/2014/main" id="{F6B51AFD-2771-7395-E031-FC9008490A8B}"/>
              </a:ext>
            </a:extLst>
          </p:cNvPr>
          <p:cNvSpPr>
            <a:spLocks noChangeArrowheads="1"/>
          </p:cNvSpPr>
          <p:nvPr/>
        </p:nvSpPr>
        <p:spPr bwMode="auto">
          <a:xfrm flipV="1">
            <a:off x="0" y="6705600"/>
            <a:ext cx="12192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a:extLst>
              <a:ext uri="{FF2B5EF4-FFF2-40B4-BE49-F238E27FC236}">
                <a16:creationId xmlns:a16="http://schemas.microsoft.com/office/drawing/2014/main" id="{2F8ECD72-E825-EFE4-6FB2-5A00ABD6E784}"/>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LOGO.gif">
            <a:extLst>
              <a:ext uri="{FF2B5EF4-FFF2-40B4-BE49-F238E27FC236}">
                <a16:creationId xmlns:a16="http://schemas.microsoft.com/office/drawing/2014/main" id="{665EB367-53B5-B60E-12C7-3273BA6237BD}"/>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7" name="Group 7">
            <a:extLst>
              <a:ext uri="{FF2B5EF4-FFF2-40B4-BE49-F238E27FC236}">
                <a16:creationId xmlns:a16="http://schemas.microsoft.com/office/drawing/2014/main" id="{50F6694D-8D2C-F732-7CA0-9B258FC5A549}"/>
              </a:ext>
            </a:extLst>
          </p:cNvPr>
          <p:cNvGrpSpPr>
            <a:grpSpLocks/>
          </p:cNvGrpSpPr>
          <p:nvPr/>
        </p:nvGrpSpPr>
        <p:grpSpPr bwMode="auto">
          <a:xfrm>
            <a:off x="8195733" y="0"/>
            <a:ext cx="3996267" cy="876300"/>
            <a:chOff x="6096000" y="3924300"/>
            <a:chExt cx="2997200" cy="876300"/>
          </a:xfrm>
        </p:grpSpPr>
        <p:sp>
          <p:nvSpPr>
            <p:cNvPr id="1039" name="Rectangle 11">
              <a:extLst>
                <a:ext uri="{FF2B5EF4-FFF2-40B4-BE49-F238E27FC236}">
                  <a16:creationId xmlns:a16="http://schemas.microsoft.com/office/drawing/2014/main" id="{3AEAC1BA-587B-1444-2876-0B679DD55268}"/>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1040" name="Picture 9" descr="LOGO.gif">
              <a:extLst>
                <a:ext uri="{FF2B5EF4-FFF2-40B4-BE49-F238E27FC236}">
                  <a16:creationId xmlns:a16="http://schemas.microsoft.com/office/drawing/2014/main" id="{E5206923-F9A4-DF5D-A289-AAB69CCFE83A}"/>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703CC539-5429-0281-658C-FB4CEA93176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a:extLst>
              <a:ext uri="{FF2B5EF4-FFF2-40B4-BE49-F238E27FC236}">
                <a16:creationId xmlns:a16="http://schemas.microsoft.com/office/drawing/2014/main" id="{A484EFF3-1EEF-BEC2-71A0-FC7A34CAF5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1569578"/>
      </p:ext>
    </p:extLst>
  </p:cSld>
  <p:clrMap bg1="lt1" tx1="dk1" bg2="lt2" tx2="dk2" accent1="accent1" accent2="accent2" accent3="accent3" accent4="accent4" accent5="accent5" accent6="accent6" hlink="hlink" folHlink="folHlink"/>
  <p:sldLayoutIdLst>
    <p:sldLayoutId id="2147483740" r:id="rId1"/>
    <p:sldLayoutId id="2147483741"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7D9D32-A690-5E0C-1D67-E26C2CAFB7BF}"/>
              </a:ext>
            </a:extLst>
          </p:cNvPr>
          <p:cNvSpPr>
            <a:spLocks noGrp="1"/>
          </p:cNvSpPr>
          <p:nvPr>
            <p:ph type="title"/>
          </p:nvPr>
        </p:nvSpPr>
        <p:spPr bwMode="auto">
          <a:xfrm>
            <a:off x="0" y="0"/>
            <a:ext cx="863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6F659FB-DE02-C639-EF68-6A9CA8D0C4F0}"/>
              </a:ext>
            </a:extLst>
          </p:cNvPr>
          <p:cNvSpPr>
            <a:spLocks noGrp="1"/>
          </p:cNvSpPr>
          <p:nvPr>
            <p:ph type="body" idx="1"/>
          </p:nvPr>
        </p:nvSpPr>
        <p:spPr bwMode="auto">
          <a:xfrm>
            <a:off x="609600" y="13716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BE59D4-724D-E486-4B7B-C0EEB9600F73}"/>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EAA1BCA1-8ACC-6C72-97A1-EEA1E77F0F78}"/>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endParaRPr lang="en-IN"/>
          </a:p>
        </p:txBody>
      </p:sp>
      <p:sp>
        <p:nvSpPr>
          <p:cNvPr id="6" name="Slide Number Placeholder 5">
            <a:extLst>
              <a:ext uri="{FF2B5EF4-FFF2-40B4-BE49-F238E27FC236}">
                <a16:creationId xmlns:a16="http://schemas.microsoft.com/office/drawing/2014/main" id="{46D28286-98EB-7928-8EE8-38ACAEF10D9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9D4459E-4624-4ED0-811E-E1CCF1465CC8}" type="slidenum">
              <a:rPr lang="en-IN" smtClean="0"/>
              <a:t>‹#›</a:t>
            </a:fld>
            <a:endParaRPr lang="en-IN"/>
          </a:p>
        </p:txBody>
      </p:sp>
      <p:sp>
        <p:nvSpPr>
          <p:cNvPr id="1031" name="Rectangle 11">
            <a:extLst>
              <a:ext uri="{FF2B5EF4-FFF2-40B4-BE49-F238E27FC236}">
                <a16:creationId xmlns:a16="http://schemas.microsoft.com/office/drawing/2014/main" id="{B98299C2-E245-BBBE-78DC-CEF6DFBB02EE}"/>
              </a:ext>
            </a:extLst>
          </p:cNvPr>
          <p:cNvSpPr>
            <a:spLocks noChangeArrowheads="1"/>
          </p:cNvSpPr>
          <p:nvPr/>
        </p:nvSpPr>
        <p:spPr bwMode="auto">
          <a:xfrm>
            <a:off x="0" y="0"/>
            <a:ext cx="121920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sp>
        <p:nvSpPr>
          <p:cNvPr id="8" name="Rectangle 11">
            <a:extLst>
              <a:ext uri="{FF2B5EF4-FFF2-40B4-BE49-F238E27FC236}">
                <a16:creationId xmlns:a16="http://schemas.microsoft.com/office/drawing/2014/main" id="{F6B51AFD-2771-7395-E031-FC9008490A8B}"/>
              </a:ext>
            </a:extLst>
          </p:cNvPr>
          <p:cNvSpPr>
            <a:spLocks noChangeArrowheads="1"/>
          </p:cNvSpPr>
          <p:nvPr/>
        </p:nvSpPr>
        <p:spPr bwMode="auto">
          <a:xfrm flipV="1">
            <a:off x="0" y="6705600"/>
            <a:ext cx="12192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a:extLst>
              <a:ext uri="{FF2B5EF4-FFF2-40B4-BE49-F238E27FC236}">
                <a16:creationId xmlns:a16="http://schemas.microsoft.com/office/drawing/2014/main" id="{2F8ECD72-E825-EFE4-6FB2-5A00ABD6E784}"/>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LOGO.gif">
            <a:extLst>
              <a:ext uri="{FF2B5EF4-FFF2-40B4-BE49-F238E27FC236}">
                <a16:creationId xmlns:a16="http://schemas.microsoft.com/office/drawing/2014/main" id="{665EB367-53B5-B60E-12C7-3273BA6237BD}"/>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7" name="Group 7">
            <a:extLst>
              <a:ext uri="{FF2B5EF4-FFF2-40B4-BE49-F238E27FC236}">
                <a16:creationId xmlns:a16="http://schemas.microsoft.com/office/drawing/2014/main" id="{50F6694D-8D2C-F732-7CA0-9B258FC5A549}"/>
              </a:ext>
            </a:extLst>
          </p:cNvPr>
          <p:cNvGrpSpPr>
            <a:grpSpLocks/>
          </p:cNvGrpSpPr>
          <p:nvPr/>
        </p:nvGrpSpPr>
        <p:grpSpPr bwMode="auto">
          <a:xfrm>
            <a:off x="8195733" y="0"/>
            <a:ext cx="3996267" cy="876300"/>
            <a:chOff x="6096000" y="3924300"/>
            <a:chExt cx="2997200" cy="876300"/>
          </a:xfrm>
        </p:grpSpPr>
        <p:sp>
          <p:nvSpPr>
            <p:cNvPr id="1039" name="Rectangle 11">
              <a:extLst>
                <a:ext uri="{FF2B5EF4-FFF2-40B4-BE49-F238E27FC236}">
                  <a16:creationId xmlns:a16="http://schemas.microsoft.com/office/drawing/2014/main" id="{3AEAC1BA-587B-1444-2876-0B679DD55268}"/>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1040" name="Picture 9" descr="LOGO.gif">
              <a:extLst>
                <a:ext uri="{FF2B5EF4-FFF2-40B4-BE49-F238E27FC236}">
                  <a16:creationId xmlns:a16="http://schemas.microsoft.com/office/drawing/2014/main" id="{E5206923-F9A4-DF5D-A289-AAB69CCFE83A}"/>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703CC539-5429-0281-658C-FB4CEA93176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a:extLst>
              <a:ext uri="{FF2B5EF4-FFF2-40B4-BE49-F238E27FC236}">
                <a16:creationId xmlns:a16="http://schemas.microsoft.com/office/drawing/2014/main" id="{A484EFF3-1EEF-BEC2-71A0-FC7A34CAF5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2826179"/>
      </p:ext>
    </p:extLst>
  </p:cSld>
  <p:clrMap bg1="lt1" tx1="dk1" bg2="lt2" tx2="dk2" accent1="accent1" accent2="accent2" accent3="accent3" accent4="accent4" accent5="accent5" accent6="accent6" hlink="hlink" folHlink="folHlink"/>
  <p:sldLayoutIdLst>
    <p:sldLayoutId id="2147483746" r:id="rId1"/>
    <p:sldLayoutId id="2147483747"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7D9D32-A690-5E0C-1D67-E26C2CAFB7BF}"/>
              </a:ext>
            </a:extLst>
          </p:cNvPr>
          <p:cNvSpPr>
            <a:spLocks noGrp="1"/>
          </p:cNvSpPr>
          <p:nvPr>
            <p:ph type="title"/>
          </p:nvPr>
        </p:nvSpPr>
        <p:spPr bwMode="auto">
          <a:xfrm>
            <a:off x="0" y="0"/>
            <a:ext cx="863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6F659FB-DE02-C639-EF68-6A9CA8D0C4F0}"/>
              </a:ext>
            </a:extLst>
          </p:cNvPr>
          <p:cNvSpPr>
            <a:spLocks noGrp="1"/>
          </p:cNvSpPr>
          <p:nvPr>
            <p:ph type="body" idx="1"/>
          </p:nvPr>
        </p:nvSpPr>
        <p:spPr bwMode="auto">
          <a:xfrm>
            <a:off x="609600" y="13716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BE59D4-724D-E486-4B7B-C0EEB9600F73}"/>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EAA1BCA1-8ACC-6C72-97A1-EEA1E77F0F78}"/>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endParaRPr lang="en-IN"/>
          </a:p>
        </p:txBody>
      </p:sp>
      <p:sp>
        <p:nvSpPr>
          <p:cNvPr id="6" name="Slide Number Placeholder 5">
            <a:extLst>
              <a:ext uri="{FF2B5EF4-FFF2-40B4-BE49-F238E27FC236}">
                <a16:creationId xmlns:a16="http://schemas.microsoft.com/office/drawing/2014/main" id="{46D28286-98EB-7928-8EE8-38ACAEF10D9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9D4459E-4624-4ED0-811E-E1CCF1465CC8}" type="slidenum">
              <a:rPr lang="en-IN" smtClean="0"/>
              <a:t>‹#›</a:t>
            </a:fld>
            <a:endParaRPr lang="en-IN"/>
          </a:p>
        </p:txBody>
      </p:sp>
      <p:sp>
        <p:nvSpPr>
          <p:cNvPr id="1031" name="Rectangle 11">
            <a:extLst>
              <a:ext uri="{FF2B5EF4-FFF2-40B4-BE49-F238E27FC236}">
                <a16:creationId xmlns:a16="http://schemas.microsoft.com/office/drawing/2014/main" id="{B98299C2-E245-BBBE-78DC-CEF6DFBB02EE}"/>
              </a:ext>
            </a:extLst>
          </p:cNvPr>
          <p:cNvSpPr>
            <a:spLocks noChangeArrowheads="1"/>
          </p:cNvSpPr>
          <p:nvPr/>
        </p:nvSpPr>
        <p:spPr bwMode="auto">
          <a:xfrm>
            <a:off x="0" y="0"/>
            <a:ext cx="121920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sp>
        <p:nvSpPr>
          <p:cNvPr id="8" name="Rectangle 11">
            <a:extLst>
              <a:ext uri="{FF2B5EF4-FFF2-40B4-BE49-F238E27FC236}">
                <a16:creationId xmlns:a16="http://schemas.microsoft.com/office/drawing/2014/main" id="{F6B51AFD-2771-7395-E031-FC9008490A8B}"/>
              </a:ext>
            </a:extLst>
          </p:cNvPr>
          <p:cNvSpPr>
            <a:spLocks noChangeArrowheads="1"/>
          </p:cNvSpPr>
          <p:nvPr/>
        </p:nvSpPr>
        <p:spPr bwMode="auto">
          <a:xfrm flipV="1">
            <a:off x="0" y="6705600"/>
            <a:ext cx="12192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a:extLst>
              <a:ext uri="{FF2B5EF4-FFF2-40B4-BE49-F238E27FC236}">
                <a16:creationId xmlns:a16="http://schemas.microsoft.com/office/drawing/2014/main" id="{2F8ECD72-E825-EFE4-6FB2-5A00ABD6E784}"/>
              </a:ext>
            </a:extLst>
          </p:cNvPr>
          <p:cNvPicPr>
            <a:picLocks noChangeAspect="1"/>
          </p:cNvPicPr>
          <p:nvPr/>
        </p:nvPicPr>
        <p:blipFill>
          <a:blip r:embed="rId5"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LOGO.gif">
            <a:extLst>
              <a:ext uri="{FF2B5EF4-FFF2-40B4-BE49-F238E27FC236}">
                <a16:creationId xmlns:a16="http://schemas.microsoft.com/office/drawing/2014/main" id="{665EB367-53B5-B60E-12C7-3273BA6237BD}"/>
              </a:ext>
            </a:extLst>
          </p:cNvPr>
          <p:cNvPicPr>
            <a:picLocks noChangeAspect="1"/>
          </p:cNvPicPr>
          <p:nvPr/>
        </p:nvPicPr>
        <p:blipFill>
          <a:blip r:embed="rId5"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7" name="Group 7">
            <a:extLst>
              <a:ext uri="{FF2B5EF4-FFF2-40B4-BE49-F238E27FC236}">
                <a16:creationId xmlns:a16="http://schemas.microsoft.com/office/drawing/2014/main" id="{50F6694D-8D2C-F732-7CA0-9B258FC5A549}"/>
              </a:ext>
            </a:extLst>
          </p:cNvPr>
          <p:cNvGrpSpPr>
            <a:grpSpLocks/>
          </p:cNvGrpSpPr>
          <p:nvPr/>
        </p:nvGrpSpPr>
        <p:grpSpPr bwMode="auto">
          <a:xfrm>
            <a:off x="8195733" y="0"/>
            <a:ext cx="3996267" cy="876300"/>
            <a:chOff x="6096000" y="3924300"/>
            <a:chExt cx="2997200" cy="876300"/>
          </a:xfrm>
        </p:grpSpPr>
        <p:sp>
          <p:nvSpPr>
            <p:cNvPr id="1039" name="Rectangle 11">
              <a:extLst>
                <a:ext uri="{FF2B5EF4-FFF2-40B4-BE49-F238E27FC236}">
                  <a16:creationId xmlns:a16="http://schemas.microsoft.com/office/drawing/2014/main" id="{3AEAC1BA-587B-1444-2876-0B679DD55268}"/>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1040" name="Picture 9" descr="LOGO.gif">
              <a:extLst>
                <a:ext uri="{FF2B5EF4-FFF2-40B4-BE49-F238E27FC236}">
                  <a16:creationId xmlns:a16="http://schemas.microsoft.com/office/drawing/2014/main" id="{E5206923-F9A4-DF5D-A289-AAB69CCFE83A}"/>
                </a:ext>
              </a:extLst>
            </p:cNvPr>
            <p:cNvPicPr>
              <a:picLocks noChangeAspect="1"/>
            </p:cNvPicPr>
            <p:nvPr/>
          </p:nvPicPr>
          <p:blipFill>
            <a:blip r:embed="rId5"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703CC539-5429-0281-658C-FB4CEA93176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a:extLst>
              <a:ext uri="{FF2B5EF4-FFF2-40B4-BE49-F238E27FC236}">
                <a16:creationId xmlns:a16="http://schemas.microsoft.com/office/drawing/2014/main" id="{A484EFF3-1EEF-BEC2-71A0-FC7A34CAF59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317875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7D9D32-A690-5E0C-1D67-E26C2CAFB7BF}"/>
              </a:ext>
            </a:extLst>
          </p:cNvPr>
          <p:cNvSpPr>
            <a:spLocks noGrp="1"/>
          </p:cNvSpPr>
          <p:nvPr>
            <p:ph type="title"/>
          </p:nvPr>
        </p:nvSpPr>
        <p:spPr bwMode="auto">
          <a:xfrm>
            <a:off x="0" y="0"/>
            <a:ext cx="863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6F659FB-DE02-C639-EF68-6A9CA8D0C4F0}"/>
              </a:ext>
            </a:extLst>
          </p:cNvPr>
          <p:cNvSpPr>
            <a:spLocks noGrp="1"/>
          </p:cNvSpPr>
          <p:nvPr>
            <p:ph type="body" idx="1"/>
          </p:nvPr>
        </p:nvSpPr>
        <p:spPr bwMode="auto">
          <a:xfrm>
            <a:off x="609600" y="13716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BE59D4-724D-E486-4B7B-C0EEB9600F73}"/>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EAA1BCA1-8ACC-6C72-97A1-EEA1E77F0F78}"/>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endParaRPr lang="en-IN"/>
          </a:p>
        </p:txBody>
      </p:sp>
      <p:sp>
        <p:nvSpPr>
          <p:cNvPr id="6" name="Slide Number Placeholder 5">
            <a:extLst>
              <a:ext uri="{FF2B5EF4-FFF2-40B4-BE49-F238E27FC236}">
                <a16:creationId xmlns:a16="http://schemas.microsoft.com/office/drawing/2014/main" id="{46D28286-98EB-7928-8EE8-38ACAEF10D9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9D4459E-4624-4ED0-811E-E1CCF1465CC8}" type="slidenum">
              <a:rPr lang="en-IN" smtClean="0"/>
              <a:t>‹#›</a:t>
            </a:fld>
            <a:endParaRPr lang="en-IN"/>
          </a:p>
        </p:txBody>
      </p:sp>
      <p:sp>
        <p:nvSpPr>
          <p:cNvPr id="1031" name="Rectangle 11">
            <a:extLst>
              <a:ext uri="{FF2B5EF4-FFF2-40B4-BE49-F238E27FC236}">
                <a16:creationId xmlns:a16="http://schemas.microsoft.com/office/drawing/2014/main" id="{B98299C2-E245-BBBE-78DC-CEF6DFBB02EE}"/>
              </a:ext>
            </a:extLst>
          </p:cNvPr>
          <p:cNvSpPr>
            <a:spLocks noChangeArrowheads="1"/>
          </p:cNvSpPr>
          <p:nvPr/>
        </p:nvSpPr>
        <p:spPr bwMode="auto">
          <a:xfrm>
            <a:off x="0" y="0"/>
            <a:ext cx="121920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sp>
        <p:nvSpPr>
          <p:cNvPr id="8" name="Rectangle 11">
            <a:extLst>
              <a:ext uri="{FF2B5EF4-FFF2-40B4-BE49-F238E27FC236}">
                <a16:creationId xmlns:a16="http://schemas.microsoft.com/office/drawing/2014/main" id="{F6B51AFD-2771-7395-E031-FC9008490A8B}"/>
              </a:ext>
            </a:extLst>
          </p:cNvPr>
          <p:cNvSpPr>
            <a:spLocks noChangeArrowheads="1"/>
          </p:cNvSpPr>
          <p:nvPr/>
        </p:nvSpPr>
        <p:spPr bwMode="auto">
          <a:xfrm flipV="1">
            <a:off x="0" y="6705600"/>
            <a:ext cx="12192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a:extLst>
              <a:ext uri="{FF2B5EF4-FFF2-40B4-BE49-F238E27FC236}">
                <a16:creationId xmlns:a16="http://schemas.microsoft.com/office/drawing/2014/main" id="{2F8ECD72-E825-EFE4-6FB2-5A00ABD6E784}"/>
              </a:ext>
            </a:extLst>
          </p:cNvPr>
          <p:cNvPicPr>
            <a:picLocks noChangeAspect="1"/>
          </p:cNvPicPr>
          <p:nvPr/>
        </p:nvPicPr>
        <p:blipFill>
          <a:blip r:embed="rId5"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LOGO.gif">
            <a:extLst>
              <a:ext uri="{FF2B5EF4-FFF2-40B4-BE49-F238E27FC236}">
                <a16:creationId xmlns:a16="http://schemas.microsoft.com/office/drawing/2014/main" id="{665EB367-53B5-B60E-12C7-3273BA6237BD}"/>
              </a:ext>
            </a:extLst>
          </p:cNvPr>
          <p:cNvPicPr>
            <a:picLocks noChangeAspect="1"/>
          </p:cNvPicPr>
          <p:nvPr/>
        </p:nvPicPr>
        <p:blipFill>
          <a:blip r:embed="rId5"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7" name="Group 7">
            <a:extLst>
              <a:ext uri="{FF2B5EF4-FFF2-40B4-BE49-F238E27FC236}">
                <a16:creationId xmlns:a16="http://schemas.microsoft.com/office/drawing/2014/main" id="{50F6694D-8D2C-F732-7CA0-9B258FC5A549}"/>
              </a:ext>
            </a:extLst>
          </p:cNvPr>
          <p:cNvGrpSpPr>
            <a:grpSpLocks/>
          </p:cNvGrpSpPr>
          <p:nvPr/>
        </p:nvGrpSpPr>
        <p:grpSpPr bwMode="auto">
          <a:xfrm>
            <a:off x="8195733" y="0"/>
            <a:ext cx="3996267" cy="876300"/>
            <a:chOff x="6096000" y="3924300"/>
            <a:chExt cx="2997200" cy="876300"/>
          </a:xfrm>
        </p:grpSpPr>
        <p:sp>
          <p:nvSpPr>
            <p:cNvPr id="1039" name="Rectangle 11">
              <a:extLst>
                <a:ext uri="{FF2B5EF4-FFF2-40B4-BE49-F238E27FC236}">
                  <a16:creationId xmlns:a16="http://schemas.microsoft.com/office/drawing/2014/main" id="{3AEAC1BA-587B-1444-2876-0B679DD55268}"/>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1040" name="Picture 9" descr="LOGO.gif">
              <a:extLst>
                <a:ext uri="{FF2B5EF4-FFF2-40B4-BE49-F238E27FC236}">
                  <a16:creationId xmlns:a16="http://schemas.microsoft.com/office/drawing/2014/main" id="{E5206923-F9A4-DF5D-A289-AAB69CCFE83A}"/>
                </a:ext>
              </a:extLst>
            </p:cNvPr>
            <p:cNvPicPr>
              <a:picLocks noChangeAspect="1"/>
            </p:cNvPicPr>
            <p:nvPr/>
          </p:nvPicPr>
          <p:blipFill>
            <a:blip r:embed="rId5"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703CC539-5429-0281-658C-FB4CEA93176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a:extLst>
              <a:ext uri="{FF2B5EF4-FFF2-40B4-BE49-F238E27FC236}">
                <a16:creationId xmlns:a16="http://schemas.microsoft.com/office/drawing/2014/main" id="{A484EFF3-1EEF-BEC2-71A0-FC7A34CAF59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91042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7D9D32-A690-5E0C-1D67-E26C2CAFB7BF}"/>
              </a:ext>
            </a:extLst>
          </p:cNvPr>
          <p:cNvSpPr>
            <a:spLocks noGrp="1"/>
          </p:cNvSpPr>
          <p:nvPr>
            <p:ph type="title"/>
          </p:nvPr>
        </p:nvSpPr>
        <p:spPr bwMode="auto">
          <a:xfrm>
            <a:off x="0" y="0"/>
            <a:ext cx="863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6F659FB-DE02-C639-EF68-6A9CA8D0C4F0}"/>
              </a:ext>
            </a:extLst>
          </p:cNvPr>
          <p:cNvSpPr>
            <a:spLocks noGrp="1"/>
          </p:cNvSpPr>
          <p:nvPr>
            <p:ph type="body" idx="1"/>
          </p:nvPr>
        </p:nvSpPr>
        <p:spPr bwMode="auto">
          <a:xfrm>
            <a:off x="609600" y="13716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BE59D4-724D-E486-4B7B-C0EEB9600F73}"/>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EAA1BCA1-8ACC-6C72-97A1-EEA1E77F0F78}"/>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endParaRPr lang="en-IN"/>
          </a:p>
        </p:txBody>
      </p:sp>
      <p:sp>
        <p:nvSpPr>
          <p:cNvPr id="6" name="Slide Number Placeholder 5">
            <a:extLst>
              <a:ext uri="{FF2B5EF4-FFF2-40B4-BE49-F238E27FC236}">
                <a16:creationId xmlns:a16="http://schemas.microsoft.com/office/drawing/2014/main" id="{46D28286-98EB-7928-8EE8-38ACAEF10D9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9D4459E-4624-4ED0-811E-E1CCF1465CC8}" type="slidenum">
              <a:rPr lang="en-IN" smtClean="0"/>
              <a:t>‹#›</a:t>
            </a:fld>
            <a:endParaRPr lang="en-IN"/>
          </a:p>
        </p:txBody>
      </p:sp>
      <p:sp>
        <p:nvSpPr>
          <p:cNvPr id="1031" name="Rectangle 11">
            <a:extLst>
              <a:ext uri="{FF2B5EF4-FFF2-40B4-BE49-F238E27FC236}">
                <a16:creationId xmlns:a16="http://schemas.microsoft.com/office/drawing/2014/main" id="{B98299C2-E245-BBBE-78DC-CEF6DFBB02EE}"/>
              </a:ext>
            </a:extLst>
          </p:cNvPr>
          <p:cNvSpPr>
            <a:spLocks noChangeArrowheads="1"/>
          </p:cNvSpPr>
          <p:nvPr/>
        </p:nvSpPr>
        <p:spPr bwMode="auto">
          <a:xfrm>
            <a:off x="0" y="0"/>
            <a:ext cx="121920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sp>
        <p:nvSpPr>
          <p:cNvPr id="8" name="Rectangle 11">
            <a:extLst>
              <a:ext uri="{FF2B5EF4-FFF2-40B4-BE49-F238E27FC236}">
                <a16:creationId xmlns:a16="http://schemas.microsoft.com/office/drawing/2014/main" id="{F6B51AFD-2771-7395-E031-FC9008490A8B}"/>
              </a:ext>
            </a:extLst>
          </p:cNvPr>
          <p:cNvSpPr>
            <a:spLocks noChangeArrowheads="1"/>
          </p:cNvSpPr>
          <p:nvPr/>
        </p:nvSpPr>
        <p:spPr bwMode="auto">
          <a:xfrm flipV="1">
            <a:off x="0" y="6705600"/>
            <a:ext cx="12192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a:extLst>
              <a:ext uri="{FF2B5EF4-FFF2-40B4-BE49-F238E27FC236}">
                <a16:creationId xmlns:a16="http://schemas.microsoft.com/office/drawing/2014/main" id="{2F8ECD72-E825-EFE4-6FB2-5A00ABD6E784}"/>
              </a:ext>
            </a:extLst>
          </p:cNvPr>
          <p:cNvPicPr>
            <a:picLocks noChangeAspect="1"/>
          </p:cNvPicPr>
          <p:nvPr/>
        </p:nvPicPr>
        <p:blipFill>
          <a:blip r:embed="rId5"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LOGO.gif">
            <a:extLst>
              <a:ext uri="{FF2B5EF4-FFF2-40B4-BE49-F238E27FC236}">
                <a16:creationId xmlns:a16="http://schemas.microsoft.com/office/drawing/2014/main" id="{665EB367-53B5-B60E-12C7-3273BA6237BD}"/>
              </a:ext>
            </a:extLst>
          </p:cNvPr>
          <p:cNvPicPr>
            <a:picLocks noChangeAspect="1"/>
          </p:cNvPicPr>
          <p:nvPr/>
        </p:nvPicPr>
        <p:blipFill>
          <a:blip r:embed="rId5"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7" name="Group 7">
            <a:extLst>
              <a:ext uri="{FF2B5EF4-FFF2-40B4-BE49-F238E27FC236}">
                <a16:creationId xmlns:a16="http://schemas.microsoft.com/office/drawing/2014/main" id="{50F6694D-8D2C-F732-7CA0-9B258FC5A549}"/>
              </a:ext>
            </a:extLst>
          </p:cNvPr>
          <p:cNvGrpSpPr>
            <a:grpSpLocks/>
          </p:cNvGrpSpPr>
          <p:nvPr/>
        </p:nvGrpSpPr>
        <p:grpSpPr bwMode="auto">
          <a:xfrm>
            <a:off x="8195733" y="0"/>
            <a:ext cx="3996267" cy="876300"/>
            <a:chOff x="6096000" y="3924300"/>
            <a:chExt cx="2997200" cy="876300"/>
          </a:xfrm>
        </p:grpSpPr>
        <p:sp>
          <p:nvSpPr>
            <p:cNvPr id="1039" name="Rectangle 11">
              <a:extLst>
                <a:ext uri="{FF2B5EF4-FFF2-40B4-BE49-F238E27FC236}">
                  <a16:creationId xmlns:a16="http://schemas.microsoft.com/office/drawing/2014/main" id="{3AEAC1BA-587B-1444-2876-0B679DD55268}"/>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1040" name="Picture 9" descr="LOGO.gif">
              <a:extLst>
                <a:ext uri="{FF2B5EF4-FFF2-40B4-BE49-F238E27FC236}">
                  <a16:creationId xmlns:a16="http://schemas.microsoft.com/office/drawing/2014/main" id="{E5206923-F9A4-DF5D-A289-AAB69CCFE83A}"/>
                </a:ext>
              </a:extLst>
            </p:cNvPr>
            <p:cNvPicPr>
              <a:picLocks noChangeAspect="1"/>
            </p:cNvPicPr>
            <p:nvPr/>
          </p:nvPicPr>
          <p:blipFill>
            <a:blip r:embed="rId5"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703CC539-5429-0281-658C-FB4CEA93176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a:extLst>
              <a:ext uri="{FF2B5EF4-FFF2-40B4-BE49-F238E27FC236}">
                <a16:creationId xmlns:a16="http://schemas.microsoft.com/office/drawing/2014/main" id="{A484EFF3-1EEF-BEC2-71A0-FC7A34CAF59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488606"/>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7D9D32-A690-5E0C-1D67-E26C2CAFB7BF}"/>
              </a:ext>
            </a:extLst>
          </p:cNvPr>
          <p:cNvSpPr>
            <a:spLocks noGrp="1"/>
          </p:cNvSpPr>
          <p:nvPr>
            <p:ph type="title"/>
          </p:nvPr>
        </p:nvSpPr>
        <p:spPr bwMode="auto">
          <a:xfrm>
            <a:off x="0" y="0"/>
            <a:ext cx="863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6F659FB-DE02-C639-EF68-6A9CA8D0C4F0}"/>
              </a:ext>
            </a:extLst>
          </p:cNvPr>
          <p:cNvSpPr>
            <a:spLocks noGrp="1"/>
          </p:cNvSpPr>
          <p:nvPr>
            <p:ph type="body" idx="1"/>
          </p:nvPr>
        </p:nvSpPr>
        <p:spPr bwMode="auto">
          <a:xfrm>
            <a:off x="609600" y="13716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BE59D4-724D-E486-4B7B-C0EEB9600F73}"/>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EAA1BCA1-8ACC-6C72-97A1-EEA1E77F0F78}"/>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endParaRPr lang="en-IN"/>
          </a:p>
        </p:txBody>
      </p:sp>
      <p:sp>
        <p:nvSpPr>
          <p:cNvPr id="6" name="Slide Number Placeholder 5">
            <a:extLst>
              <a:ext uri="{FF2B5EF4-FFF2-40B4-BE49-F238E27FC236}">
                <a16:creationId xmlns:a16="http://schemas.microsoft.com/office/drawing/2014/main" id="{46D28286-98EB-7928-8EE8-38ACAEF10D9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9D4459E-4624-4ED0-811E-E1CCF1465CC8}" type="slidenum">
              <a:rPr lang="en-IN" smtClean="0"/>
              <a:t>‹#›</a:t>
            </a:fld>
            <a:endParaRPr lang="en-IN"/>
          </a:p>
        </p:txBody>
      </p:sp>
      <p:sp>
        <p:nvSpPr>
          <p:cNvPr id="1031" name="Rectangle 11">
            <a:extLst>
              <a:ext uri="{FF2B5EF4-FFF2-40B4-BE49-F238E27FC236}">
                <a16:creationId xmlns:a16="http://schemas.microsoft.com/office/drawing/2014/main" id="{B98299C2-E245-BBBE-78DC-CEF6DFBB02EE}"/>
              </a:ext>
            </a:extLst>
          </p:cNvPr>
          <p:cNvSpPr>
            <a:spLocks noChangeArrowheads="1"/>
          </p:cNvSpPr>
          <p:nvPr/>
        </p:nvSpPr>
        <p:spPr bwMode="auto">
          <a:xfrm>
            <a:off x="0" y="0"/>
            <a:ext cx="121920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sp>
        <p:nvSpPr>
          <p:cNvPr id="8" name="Rectangle 11">
            <a:extLst>
              <a:ext uri="{FF2B5EF4-FFF2-40B4-BE49-F238E27FC236}">
                <a16:creationId xmlns:a16="http://schemas.microsoft.com/office/drawing/2014/main" id="{F6B51AFD-2771-7395-E031-FC9008490A8B}"/>
              </a:ext>
            </a:extLst>
          </p:cNvPr>
          <p:cNvSpPr>
            <a:spLocks noChangeArrowheads="1"/>
          </p:cNvSpPr>
          <p:nvPr/>
        </p:nvSpPr>
        <p:spPr bwMode="auto">
          <a:xfrm flipV="1">
            <a:off x="0" y="6705600"/>
            <a:ext cx="12192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a:extLst>
              <a:ext uri="{FF2B5EF4-FFF2-40B4-BE49-F238E27FC236}">
                <a16:creationId xmlns:a16="http://schemas.microsoft.com/office/drawing/2014/main" id="{2F8ECD72-E825-EFE4-6FB2-5A00ABD6E784}"/>
              </a:ext>
            </a:extLst>
          </p:cNvPr>
          <p:cNvPicPr>
            <a:picLocks noChangeAspect="1"/>
          </p:cNvPicPr>
          <p:nvPr/>
        </p:nvPicPr>
        <p:blipFill>
          <a:blip r:embed="rId5"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LOGO.gif">
            <a:extLst>
              <a:ext uri="{FF2B5EF4-FFF2-40B4-BE49-F238E27FC236}">
                <a16:creationId xmlns:a16="http://schemas.microsoft.com/office/drawing/2014/main" id="{665EB367-53B5-B60E-12C7-3273BA6237BD}"/>
              </a:ext>
            </a:extLst>
          </p:cNvPr>
          <p:cNvPicPr>
            <a:picLocks noChangeAspect="1"/>
          </p:cNvPicPr>
          <p:nvPr/>
        </p:nvPicPr>
        <p:blipFill>
          <a:blip r:embed="rId5"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7" name="Group 7">
            <a:extLst>
              <a:ext uri="{FF2B5EF4-FFF2-40B4-BE49-F238E27FC236}">
                <a16:creationId xmlns:a16="http://schemas.microsoft.com/office/drawing/2014/main" id="{50F6694D-8D2C-F732-7CA0-9B258FC5A549}"/>
              </a:ext>
            </a:extLst>
          </p:cNvPr>
          <p:cNvGrpSpPr>
            <a:grpSpLocks/>
          </p:cNvGrpSpPr>
          <p:nvPr/>
        </p:nvGrpSpPr>
        <p:grpSpPr bwMode="auto">
          <a:xfrm>
            <a:off x="8195733" y="0"/>
            <a:ext cx="3996267" cy="876300"/>
            <a:chOff x="6096000" y="3924300"/>
            <a:chExt cx="2997200" cy="876300"/>
          </a:xfrm>
        </p:grpSpPr>
        <p:sp>
          <p:nvSpPr>
            <p:cNvPr id="1039" name="Rectangle 11">
              <a:extLst>
                <a:ext uri="{FF2B5EF4-FFF2-40B4-BE49-F238E27FC236}">
                  <a16:creationId xmlns:a16="http://schemas.microsoft.com/office/drawing/2014/main" id="{3AEAC1BA-587B-1444-2876-0B679DD55268}"/>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1040" name="Picture 9" descr="LOGO.gif">
              <a:extLst>
                <a:ext uri="{FF2B5EF4-FFF2-40B4-BE49-F238E27FC236}">
                  <a16:creationId xmlns:a16="http://schemas.microsoft.com/office/drawing/2014/main" id="{E5206923-F9A4-DF5D-A289-AAB69CCFE83A}"/>
                </a:ext>
              </a:extLst>
            </p:cNvPr>
            <p:cNvPicPr>
              <a:picLocks noChangeAspect="1"/>
            </p:cNvPicPr>
            <p:nvPr/>
          </p:nvPicPr>
          <p:blipFill>
            <a:blip r:embed="rId5"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703CC539-5429-0281-658C-FB4CEA93176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a:extLst>
              <a:ext uri="{FF2B5EF4-FFF2-40B4-BE49-F238E27FC236}">
                <a16:creationId xmlns:a16="http://schemas.microsoft.com/office/drawing/2014/main" id="{A484EFF3-1EEF-BEC2-71A0-FC7A34CAF59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340381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7D9D32-A690-5E0C-1D67-E26C2CAFB7BF}"/>
              </a:ext>
            </a:extLst>
          </p:cNvPr>
          <p:cNvSpPr>
            <a:spLocks noGrp="1"/>
          </p:cNvSpPr>
          <p:nvPr>
            <p:ph type="title"/>
          </p:nvPr>
        </p:nvSpPr>
        <p:spPr bwMode="auto">
          <a:xfrm>
            <a:off x="0" y="0"/>
            <a:ext cx="863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6F659FB-DE02-C639-EF68-6A9CA8D0C4F0}"/>
              </a:ext>
            </a:extLst>
          </p:cNvPr>
          <p:cNvSpPr>
            <a:spLocks noGrp="1"/>
          </p:cNvSpPr>
          <p:nvPr>
            <p:ph type="body" idx="1"/>
          </p:nvPr>
        </p:nvSpPr>
        <p:spPr bwMode="auto">
          <a:xfrm>
            <a:off x="609600" y="13716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BE59D4-724D-E486-4B7B-C0EEB9600F73}"/>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EAA1BCA1-8ACC-6C72-97A1-EEA1E77F0F78}"/>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endParaRPr lang="en-IN"/>
          </a:p>
        </p:txBody>
      </p:sp>
      <p:sp>
        <p:nvSpPr>
          <p:cNvPr id="6" name="Slide Number Placeholder 5">
            <a:extLst>
              <a:ext uri="{FF2B5EF4-FFF2-40B4-BE49-F238E27FC236}">
                <a16:creationId xmlns:a16="http://schemas.microsoft.com/office/drawing/2014/main" id="{46D28286-98EB-7928-8EE8-38ACAEF10D9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9D4459E-4624-4ED0-811E-E1CCF1465CC8}" type="slidenum">
              <a:rPr lang="en-IN" smtClean="0"/>
              <a:t>‹#›</a:t>
            </a:fld>
            <a:endParaRPr lang="en-IN"/>
          </a:p>
        </p:txBody>
      </p:sp>
      <p:sp>
        <p:nvSpPr>
          <p:cNvPr id="1031" name="Rectangle 11">
            <a:extLst>
              <a:ext uri="{FF2B5EF4-FFF2-40B4-BE49-F238E27FC236}">
                <a16:creationId xmlns:a16="http://schemas.microsoft.com/office/drawing/2014/main" id="{B98299C2-E245-BBBE-78DC-CEF6DFBB02EE}"/>
              </a:ext>
            </a:extLst>
          </p:cNvPr>
          <p:cNvSpPr>
            <a:spLocks noChangeArrowheads="1"/>
          </p:cNvSpPr>
          <p:nvPr/>
        </p:nvSpPr>
        <p:spPr bwMode="auto">
          <a:xfrm>
            <a:off x="0" y="0"/>
            <a:ext cx="121920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sp>
        <p:nvSpPr>
          <p:cNvPr id="8" name="Rectangle 11">
            <a:extLst>
              <a:ext uri="{FF2B5EF4-FFF2-40B4-BE49-F238E27FC236}">
                <a16:creationId xmlns:a16="http://schemas.microsoft.com/office/drawing/2014/main" id="{F6B51AFD-2771-7395-E031-FC9008490A8B}"/>
              </a:ext>
            </a:extLst>
          </p:cNvPr>
          <p:cNvSpPr>
            <a:spLocks noChangeArrowheads="1"/>
          </p:cNvSpPr>
          <p:nvPr/>
        </p:nvSpPr>
        <p:spPr bwMode="auto">
          <a:xfrm flipV="1">
            <a:off x="0" y="6705600"/>
            <a:ext cx="12192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a:extLst>
              <a:ext uri="{FF2B5EF4-FFF2-40B4-BE49-F238E27FC236}">
                <a16:creationId xmlns:a16="http://schemas.microsoft.com/office/drawing/2014/main" id="{2F8ECD72-E825-EFE4-6FB2-5A00ABD6E784}"/>
              </a:ext>
            </a:extLst>
          </p:cNvPr>
          <p:cNvPicPr>
            <a:picLocks noChangeAspect="1"/>
          </p:cNvPicPr>
          <p:nvPr/>
        </p:nvPicPr>
        <p:blipFill>
          <a:blip r:embed="rId5"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LOGO.gif">
            <a:extLst>
              <a:ext uri="{FF2B5EF4-FFF2-40B4-BE49-F238E27FC236}">
                <a16:creationId xmlns:a16="http://schemas.microsoft.com/office/drawing/2014/main" id="{665EB367-53B5-B60E-12C7-3273BA6237BD}"/>
              </a:ext>
            </a:extLst>
          </p:cNvPr>
          <p:cNvPicPr>
            <a:picLocks noChangeAspect="1"/>
          </p:cNvPicPr>
          <p:nvPr/>
        </p:nvPicPr>
        <p:blipFill>
          <a:blip r:embed="rId5"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7" name="Group 7">
            <a:extLst>
              <a:ext uri="{FF2B5EF4-FFF2-40B4-BE49-F238E27FC236}">
                <a16:creationId xmlns:a16="http://schemas.microsoft.com/office/drawing/2014/main" id="{50F6694D-8D2C-F732-7CA0-9B258FC5A549}"/>
              </a:ext>
            </a:extLst>
          </p:cNvPr>
          <p:cNvGrpSpPr>
            <a:grpSpLocks/>
          </p:cNvGrpSpPr>
          <p:nvPr/>
        </p:nvGrpSpPr>
        <p:grpSpPr bwMode="auto">
          <a:xfrm>
            <a:off x="8195733" y="0"/>
            <a:ext cx="3996267" cy="876300"/>
            <a:chOff x="6096000" y="3924300"/>
            <a:chExt cx="2997200" cy="876300"/>
          </a:xfrm>
        </p:grpSpPr>
        <p:sp>
          <p:nvSpPr>
            <p:cNvPr id="1039" name="Rectangle 11">
              <a:extLst>
                <a:ext uri="{FF2B5EF4-FFF2-40B4-BE49-F238E27FC236}">
                  <a16:creationId xmlns:a16="http://schemas.microsoft.com/office/drawing/2014/main" id="{3AEAC1BA-587B-1444-2876-0B679DD55268}"/>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1040" name="Picture 9" descr="LOGO.gif">
              <a:extLst>
                <a:ext uri="{FF2B5EF4-FFF2-40B4-BE49-F238E27FC236}">
                  <a16:creationId xmlns:a16="http://schemas.microsoft.com/office/drawing/2014/main" id="{E5206923-F9A4-DF5D-A289-AAB69CCFE83A}"/>
                </a:ext>
              </a:extLst>
            </p:cNvPr>
            <p:cNvPicPr>
              <a:picLocks noChangeAspect="1"/>
            </p:cNvPicPr>
            <p:nvPr/>
          </p:nvPicPr>
          <p:blipFill>
            <a:blip r:embed="rId5"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703CC539-5429-0281-658C-FB4CEA93176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a:extLst>
              <a:ext uri="{FF2B5EF4-FFF2-40B4-BE49-F238E27FC236}">
                <a16:creationId xmlns:a16="http://schemas.microsoft.com/office/drawing/2014/main" id="{A484EFF3-1EEF-BEC2-71A0-FC7A34CAF59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89401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7D9D32-A690-5E0C-1D67-E26C2CAFB7BF}"/>
              </a:ext>
            </a:extLst>
          </p:cNvPr>
          <p:cNvSpPr>
            <a:spLocks noGrp="1"/>
          </p:cNvSpPr>
          <p:nvPr>
            <p:ph type="title"/>
          </p:nvPr>
        </p:nvSpPr>
        <p:spPr bwMode="auto">
          <a:xfrm>
            <a:off x="0" y="0"/>
            <a:ext cx="863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6F659FB-DE02-C639-EF68-6A9CA8D0C4F0}"/>
              </a:ext>
            </a:extLst>
          </p:cNvPr>
          <p:cNvSpPr>
            <a:spLocks noGrp="1"/>
          </p:cNvSpPr>
          <p:nvPr>
            <p:ph type="body" idx="1"/>
          </p:nvPr>
        </p:nvSpPr>
        <p:spPr bwMode="auto">
          <a:xfrm>
            <a:off x="609600" y="13716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BE59D4-724D-E486-4B7B-C0EEB9600F73}"/>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EAA1BCA1-8ACC-6C72-97A1-EEA1E77F0F78}"/>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endParaRPr lang="en-IN"/>
          </a:p>
        </p:txBody>
      </p:sp>
      <p:sp>
        <p:nvSpPr>
          <p:cNvPr id="6" name="Slide Number Placeholder 5">
            <a:extLst>
              <a:ext uri="{FF2B5EF4-FFF2-40B4-BE49-F238E27FC236}">
                <a16:creationId xmlns:a16="http://schemas.microsoft.com/office/drawing/2014/main" id="{46D28286-98EB-7928-8EE8-38ACAEF10D9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9D4459E-4624-4ED0-811E-E1CCF1465CC8}" type="slidenum">
              <a:rPr lang="en-IN" smtClean="0"/>
              <a:t>‹#›</a:t>
            </a:fld>
            <a:endParaRPr lang="en-IN"/>
          </a:p>
        </p:txBody>
      </p:sp>
      <p:sp>
        <p:nvSpPr>
          <p:cNvPr id="1031" name="Rectangle 11">
            <a:extLst>
              <a:ext uri="{FF2B5EF4-FFF2-40B4-BE49-F238E27FC236}">
                <a16:creationId xmlns:a16="http://schemas.microsoft.com/office/drawing/2014/main" id="{B98299C2-E245-BBBE-78DC-CEF6DFBB02EE}"/>
              </a:ext>
            </a:extLst>
          </p:cNvPr>
          <p:cNvSpPr>
            <a:spLocks noChangeArrowheads="1"/>
          </p:cNvSpPr>
          <p:nvPr/>
        </p:nvSpPr>
        <p:spPr bwMode="auto">
          <a:xfrm>
            <a:off x="0" y="0"/>
            <a:ext cx="121920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sp>
        <p:nvSpPr>
          <p:cNvPr id="8" name="Rectangle 11">
            <a:extLst>
              <a:ext uri="{FF2B5EF4-FFF2-40B4-BE49-F238E27FC236}">
                <a16:creationId xmlns:a16="http://schemas.microsoft.com/office/drawing/2014/main" id="{F6B51AFD-2771-7395-E031-FC9008490A8B}"/>
              </a:ext>
            </a:extLst>
          </p:cNvPr>
          <p:cNvSpPr>
            <a:spLocks noChangeArrowheads="1"/>
          </p:cNvSpPr>
          <p:nvPr/>
        </p:nvSpPr>
        <p:spPr bwMode="auto">
          <a:xfrm flipV="1">
            <a:off x="0" y="6705600"/>
            <a:ext cx="12192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a:extLst>
              <a:ext uri="{FF2B5EF4-FFF2-40B4-BE49-F238E27FC236}">
                <a16:creationId xmlns:a16="http://schemas.microsoft.com/office/drawing/2014/main" id="{2F8ECD72-E825-EFE4-6FB2-5A00ABD6E784}"/>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LOGO.gif">
            <a:extLst>
              <a:ext uri="{FF2B5EF4-FFF2-40B4-BE49-F238E27FC236}">
                <a16:creationId xmlns:a16="http://schemas.microsoft.com/office/drawing/2014/main" id="{665EB367-53B5-B60E-12C7-3273BA6237BD}"/>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7" name="Group 7">
            <a:extLst>
              <a:ext uri="{FF2B5EF4-FFF2-40B4-BE49-F238E27FC236}">
                <a16:creationId xmlns:a16="http://schemas.microsoft.com/office/drawing/2014/main" id="{50F6694D-8D2C-F732-7CA0-9B258FC5A549}"/>
              </a:ext>
            </a:extLst>
          </p:cNvPr>
          <p:cNvGrpSpPr>
            <a:grpSpLocks/>
          </p:cNvGrpSpPr>
          <p:nvPr/>
        </p:nvGrpSpPr>
        <p:grpSpPr bwMode="auto">
          <a:xfrm>
            <a:off x="8195733" y="0"/>
            <a:ext cx="3996267" cy="876300"/>
            <a:chOff x="6096000" y="3924300"/>
            <a:chExt cx="2997200" cy="876300"/>
          </a:xfrm>
        </p:grpSpPr>
        <p:sp>
          <p:nvSpPr>
            <p:cNvPr id="1039" name="Rectangle 11">
              <a:extLst>
                <a:ext uri="{FF2B5EF4-FFF2-40B4-BE49-F238E27FC236}">
                  <a16:creationId xmlns:a16="http://schemas.microsoft.com/office/drawing/2014/main" id="{3AEAC1BA-587B-1444-2876-0B679DD55268}"/>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1040" name="Picture 9" descr="LOGO.gif">
              <a:extLst>
                <a:ext uri="{FF2B5EF4-FFF2-40B4-BE49-F238E27FC236}">
                  <a16:creationId xmlns:a16="http://schemas.microsoft.com/office/drawing/2014/main" id="{E5206923-F9A4-DF5D-A289-AAB69CCFE83A}"/>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703CC539-5429-0281-658C-FB4CEA93176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a:extLst>
              <a:ext uri="{FF2B5EF4-FFF2-40B4-BE49-F238E27FC236}">
                <a16:creationId xmlns:a16="http://schemas.microsoft.com/office/drawing/2014/main" id="{A484EFF3-1EEF-BEC2-71A0-FC7A34CAF5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260903"/>
      </p:ext>
    </p:extLst>
  </p:cSld>
  <p:clrMap bg1="lt1" tx1="dk1" bg2="lt2" tx2="dk2" accent1="accent1" accent2="accent2" accent3="accent3" accent4="accent4" accent5="accent5" accent6="accent6" hlink="hlink" folHlink="folHlink"/>
  <p:sldLayoutIdLst>
    <p:sldLayoutId id="2147483697" r:id="rId1"/>
    <p:sldLayoutId id="2147483698"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7D9D32-A690-5E0C-1D67-E26C2CAFB7BF}"/>
              </a:ext>
            </a:extLst>
          </p:cNvPr>
          <p:cNvSpPr>
            <a:spLocks noGrp="1"/>
          </p:cNvSpPr>
          <p:nvPr>
            <p:ph type="title"/>
          </p:nvPr>
        </p:nvSpPr>
        <p:spPr bwMode="auto">
          <a:xfrm>
            <a:off x="0" y="0"/>
            <a:ext cx="863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6F659FB-DE02-C639-EF68-6A9CA8D0C4F0}"/>
              </a:ext>
            </a:extLst>
          </p:cNvPr>
          <p:cNvSpPr>
            <a:spLocks noGrp="1"/>
          </p:cNvSpPr>
          <p:nvPr>
            <p:ph type="body" idx="1"/>
          </p:nvPr>
        </p:nvSpPr>
        <p:spPr bwMode="auto">
          <a:xfrm>
            <a:off x="609600" y="13716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BE59D4-724D-E486-4B7B-C0EEB9600F73}"/>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EAA1BCA1-8ACC-6C72-97A1-EEA1E77F0F78}"/>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endParaRPr lang="en-IN"/>
          </a:p>
        </p:txBody>
      </p:sp>
      <p:sp>
        <p:nvSpPr>
          <p:cNvPr id="6" name="Slide Number Placeholder 5">
            <a:extLst>
              <a:ext uri="{FF2B5EF4-FFF2-40B4-BE49-F238E27FC236}">
                <a16:creationId xmlns:a16="http://schemas.microsoft.com/office/drawing/2014/main" id="{46D28286-98EB-7928-8EE8-38ACAEF10D9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9D4459E-4624-4ED0-811E-E1CCF1465CC8}" type="slidenum">
              <a:rPr lang="en-IN" smtClean="0"/>
              <a:t>‹#›</a:t>
            </a:fld>
            <a:endParaRPr lang="en-IN"/>
          </a:p>
        </p:txBody>
      </p:sp>
      <p:sp>
        <p:nvSpPr>
          <p:cNvPr id="1031" name="Rectangle 11">
            <a:extLst>
              <a:ext uri="{FF2B5EF4-FFF2-40B4-BE49-F238E27FC236}">
                <a16:creationId xmlns:a16="http://schemas.microsoft.com/office/drawing/2014/main" id="{B98299C2-E245-BBBE-78DC-CEF6DFBB02EE}"/>
              </a:ext>
            </a:extLst>
          </p:cNvPr>
          <p:cNvSpPr>
            <a:spLocks noChangeArrowheads="1"/>
          </p:cNvSpPr>
          <p:nvPr/>
        </p:nvSpPr>
        <p:spPr bwMode="auto">
          <a:xfrm>
            <a:off x="0" y="0"/>
            <a:ext cx="121920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sp>
        <p:nvSpPr>
          <p:cNvPr id="8" name="Rectangle 11">
            <a:extLst>
              <a:ext uri="{FF2B5EF4-FFF2-40B4-BE49-F238E27FC236}">
                <a16:creationId xmlns:a16="http://schemas.microsoft.com/office/drawing/2014/main" id="{F6B51AFD-2771-7395-E031-FC9008490A8B}"/>
              </a:ext>
            </a:extLst>
          </p:cNvPr>
          <p:cNvSpPr>
            <a:spLocks noChangeArrowheads="1"/>
          </p:cNvSpPr>
          <p:nvPr/>
        </p:nvSpPr>
        <p:spPr bwMode="auto">
          <a:xfrm flipV="1">
            <a:off x="0" y="6705600"/>
            <a:ext cx="12192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a:extLst>
              <a:ext uri="{FF2B5EF4-FFF2-40B4-BE49-F238E27FC236}">
                <a16:creationId xmlns:a16="http://schemas.microsoft.com/office/drawing/2014/main" id="{2F8ECD72-E825-EFE4-6FB2-5A00ABD6E784}"/>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LOGO.gif">
            <a:extLst>
              <a:ext uri="{FF2B5EF4-FFF2-40B4-BE49-F238E27FC236}">
                <a16:creationId xmlns:a16="http://schemas.microsoft.com/office/drawing/2014/main" id="{665EB367-53B5-B60E-12C7-3273BA6237BD}"/>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7" name="Group 7">
            <a:extLst>
              <a:ext uri="{FF2B5EF4-FFF2-40B4-BE49-F238E27FC236}">
                <a16:creationId xmlns:a16="http://schemas.microsoft.com/office/drawing/2014/main" id="{50F6694D-8D2C-F732-7CA0-9B258FC5A549}"/>
              </a:ext>
            </a:extLst>
          </p:cNvPr>
          <p:cNvGrpSpPr>
            <a:grpSpLocks/>
          </p:cNvGrpSpPr>
          <p:nvPr/>
        </p:nvGrpSpPr>
        <p:grpSpPr bwMode="auto">
          <a:xfrm>
            <a:off x="8195733" y="0"/>
            <a:ext cx="3996267" cy="876300"/>
            <a:chOff x="6096000" y="3924300"/>
            <a:chExt cx="2997200" cy="876300"/>
          </a:xfrm>
        </p:grpSpPr>
        <p:sp>
          <p:nvSpPr>
            <p:cNvPr id="1039" name="Rectangle 11">
              <a:extLst>
                <a:ext uri="{FF2B5EF4-FFF2-40B4-BE49-F238E27FC236}">
                  <a16:creationId xmlns:a16="http://schemas.microsoft.com/office/drawing/2014/main" id="{3AEAC1BA-587B-1444-2876-0B679DD55268}"/>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1040" name="Picture 9" descr="LOGO.gif">
              <a:extLst>
                <a:ext uri="{FF2B5EF4-FFF2-40B4-BE49-F238E27FC236}">
                  <a16:creationId xmlns:a16="http://schemas.microsoft.com/office/drawing/2014/main" id="{E5206923-F9A4-DF5D-A289-AAB69CCFE83A}"/>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703CC539-5429-0281-658C-FB4CEA93176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a:extLst>
              <a:ext uri="{FF2B5EF4-FFF2-40B4-BE49-F238E27FC236}">
                <a16:creationId xmlns:a16="http://schemas.microsoft.com/office/drawing/2014/main" id="{A484EFF3-1EEF-BEC2-71A0-FC7A34CAF5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2024101"/>
      </p:ext>
    </p:extLst>
  </p:cSld>
  <p:clrMap bg1="lt1" tx1="dk1" bg2="lt2" tx2="dk2" accent1="accent1" accent2="accent2" accent3="accent3" accent4="accent4" accent5="accent5" accent6="accent6" hlink="hlink" folHlink="folHlink"/>
  <p:sldLayoutIdLst>
    <p:sldLayoutId id="2147483700" r:id="rId1"/>
    <p:sldLayoutId id="2147483701"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77D9D32-A690-5E0C-1D67-E26C2CAFB7BF}"/>
              </a:ext>
            </a:extLst>
          </p:cNvPr>
          <p:cNvSpPr>
            <a:spLocks noGrp="1"/>
          </p:cNvSpPr>
          <p:nvPr>
            <p:ph type="title"/>
          </p:nvPr>
        </p:nvSpPr>
        <p:spPr bwMode="auto">
          <a:xfrm>
            <a:off x="0" y="0"/>
            <a:ext cx="8636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6F659FB-DE02-C639-EF68-6A9CA8D0C4F0}"/>
              </a:ext>
            </a:extLst>
          </p:cNvPr>
          <p:cNvSpPr>
            <a:spLocks noGrp="1"/>
          </p:cNvSpPr>
          <p:nvPr>
            <p:ph type="body" idx="1"/>
          </p:nvPr>
        </p:nvSpPr>
        <p:spPr bwMode="auto">
          <a:xfrm>
            <a:off x="609600" y="13716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FBE59D4-724D-E486-4B7B-C0EEB9600F73}"/>
              </a:ext>
            </a:extLst>
          </p:cNvPr>
          <p:cNvSpPr>
            <a:spLocks noGrp="1"/>
          </p:cNvSpPr>
          <p:nvPr>
            <p:ph type="dt" sz="half" idx="2"/>
          </p:nvPr>
        </p:nvSpPr>
        <p:spPr>
          <a:xfrm>
            <a:off x="609600" y="6356351"/>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F1756E1D-983D-4271-AA3B-EF20D479AEE0}" type="datetimeFigureOut">
              <a:rPr lang="en-IN" smtClean="0"/>
              <a:t>22-03-2025</a:t>
            </a:fld>
            <a:endParaRPr lang="en-IN"/>
          </a:p>
        </p:txBody>
      </p:sp>
      <p:sp>
        <p:nvSpPr>
          <p:cNvPr id="5" name="Footer Placeholder 4">
            <a:extLst>
              <a:ext uri="{FF2B5EF4-FFF2-40B4-BE49-F238E27FC236}">
                <a16:creationId xmlns:a16="http://schemas.microsoft.com/office/drawing/2014/main" id="{EAA1BCA1-8ACC-6C72-97A1-EEA1E77F0F78}"/>
              </a:ext>
            </a:extLst>
          </p:cNvPr>
          <p:cNvSpPr>
            <a:spLocks noGrp="1"/>
          </p:cNvSpPr>
          <p:nvPr>
            <p:ph type="ftr" sz="quarter" idx="3"/>
          </p:nvPr>
        </p:nvSpPr>
        <p:spPr>
          <a:xfrm>
            <a:off x="4165600" y="6356351"/>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endParaRPr lang="en-IN"/>
          </a:p>
        </p:txBody>
      </p:sp>
      <p:sp>
        <p:nvSpPr>
          <p:cNvPr id="6" name="Slide Number Placeholder 5">
            <a:extLst>
              <a:ext uri="{FF2B5EF4-FFF2-40B4-BE49-F238E27FC236}">
                <a16:creationId xmlns:a16="http://schemas.microsoft.com/office/drawing/2014/main" id="{46D28286-98EB-7928-8EE8-38ACAEF10D9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79D4459E-4624-4ED0-811E-E1CCF1465CC8}" type="slidenum">
              <a:rPr lang="en-IN" smtClean="0"/>
              <a:t>‹#›</a:t>
            </a:fld>
            <a:endParaRPr lang="en-IN"/>
          </a:p>
        </p:txBody>
      </p:sp>
      <p:sp>
        <p:nvSpPr>
          <p:cNvPr id="1031" name="Rectangle 11">
            <a:extLst>
              <a:ext uri="{FF2B5EF4-FFF2-40B4-BE49-F238E27FC236}">
                <a16:creationId xmlns:a16="http://schemas.microsoft.com/office/drawing/2014/main" id="{B98299C2-E245-BBBE-78DC-CEF6DFBB02EE}"/>
              </a:ext>
            </a:extLst>
          </p:cNvPr>
          <p:cNvSpPr>
            <a:spLocks noChangeArrowheads="1"/>
          </p:cNvSpPr>
          <p:nvPr/>
        </p:nvSpPr>
        <p:spPr bwMode="auto">
          <a:xfrm>
            <a:off x="0" y="0"/>
            <a:ext cx="121920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sp>
        <p:nvSpPr>
          <p:cNvPr id="8" name="Rectangle 11">
            <a:extLst>
              <a:ext uri="{FF2B5EF4-FFF2-40B4-BE49-F238E27FC236}">
                <a16:creationId xmlns:a16="http://schemas.microsoft.com/office/drawing/2014/main" id="{F6B51AFD-2771-7395-E031-FC9008490A8B}"/>
              </a:ext>
            </a:extLst>
          </p:cNvPr>
          <p:cNvSpPr>
            <a:spLocks noChangeArrowheads="1"/>
          </p:cNvSpPr>
          <p:nvPr/>
        </p:nvSpPr>
        <p:spPr bwMode="auto">
          <a:xfrm flipV="1">
            <a:off x="0" y="6705600"/>
            <a:ext cx="12192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sz="1800">
              <a:latin typeface="Calibri" charset="0"/>
              <a:ea typeface="ＭＳ Ｐゴシック" charset="-128"/>
            </a:endParaRPr>
          </a:p>
        </p:txBody>
      </p:sp>
      <p:pic>
        <p:nvPicPr>
          <p:cNvPr id="1035" name="Picture 10" descr="LOGO.gif">
            <a:extLst>
              <a:ext uri="{FF2B5EF4-FFF2-40B4-BE49-F238E27FC236}">
                <a16:creationId xmlns:a16="http://schemas.microsoft.com/office/drawing/2014/main" id="{2F8ECD72-E825-EFE4-6FB2-5A00ABD6E784}"/>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0" descr="LOGO.gif">
            <a:extLst>
              <a:ext uri="{FF2B5EF4-FFF2-40B4-BE49-F238E27FC236}">
                <a16:creationId xmlns:a16="http://schemas.microsoft.com/office/drawing/2014/main" id="{665EB367-53B5-B60E-12C7-3273BA6237BD}"/>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8737600" y="228600"/>
            <a:ext cx="27432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7" name="Group 7">
            <a:extLst>
              <a:ext uri="{FF2B5EF4-FFF2-40B4-BE49-F238E27FC236}">
                <a16:creationId xmlns:a16="http://schemas.microsoft.com/office/drawing/2014/main" id="{50F6694D-8D2C-F732-7CA0-9B258FC5A549}"/>
              </a:ext>
            </a:extLst>
          </p:cNvPr>
          <p:cNvGrpSpPr>
            <a:grpSpLocks/>
          </p:cNvGrpSpPr>
          <p:nvPr/>
        </p:nvGrpSpPr>
        <p:grpSpPr bwMode="auto">
          <a:xfrm>
            <a:off x="8195733" y="0"/>
            <a:ext cx="3996267" cy="876300"/>
            <a:chOff x="6096000" y="3924300"/>
            <a:chExt cx="2997200" cy="876300"/>
          </a:xfrm>
        </p:grpSpPr>
        <p:sp>
          <p:nvSpPr>
            <p:cNvPr id="1039" name="Rectangle 11">
              <a:extLst>
                <a:ext uri="{FF2B5EF4-FFF2-40B4-BE49-F238E27FC236}">
                  <a16:creationId xmlns:a16="http://schemas.microsoft.com/office/drawing/2014/main" id="{3AEAC1BA-587B-1444-2876-0B679DD55268}"/>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sz="1800">
                <a:latin typeface="Calibri" panose="020F0502020204030204" pitchFamily="34" charset="0"/>
              </a:endParaRPr>
            </a:p>
          </p:txBody>
        </p:sp>
        <p:pic>
          <p:nvPicPr>
            <p:cNvPr id="1040" name="Picture 9" descr="LOGO.gif">
              <a:extLst>
                <a:ext uri="{FF2B5EF4-FFF2-40B4-BE49-F238E27FC236}">
                  <a16:creationId xmlns:a16="http://schemas.microsoft.com/office/drawing/2014/main" id="{E5206923-F9A4-DF5D-A289-AAB69CCFE83A}"/>
                </a:ext>
              </a:extLst>
            </p:cNvPr>
            <p:cNvPicPr>
              <a:picLocks noChangeAspect="1"/>
            </p:cNvPicPr>
            <p:nvPr/>
          </p:nvPicPr>
          <p:blipFill>
            <a:blip r:embed="rId4" cstate="print">
              <a:extLst>
                <a:ext uri="{28A0092B-C50C-407E-A947-70E740481C1C}">
                  <a14:useLocalDpi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703CC539-5429-0281-658C-FB4CEA93176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p>
          </p:txBody>
        </p:sp>
      </p:grpSp>
      <p:pic>
        <p:nvPicPr>
          <p:cNvPr id="1038" name="Picture 15" descr="logo.jpg">
            <a:extLst>
              <a:ext uri="{FF2B5EF4-FFF2-40B4-BE49-F238E27FC236}">
                <a16:creationId xmlns:a16="http://schemas.microsoft.com/office/drawing/2014/main" id="{A484EFF3-1EEF-BEC2-71A0-FC7A34CAF59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37601" y="228600"/>
            <a:ext cx="256116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6555889"/>
      </p:ext>
    </p:extLst>
  </p:cSld>
  <p:clrMap bg1="lt1" tx1="dk1" bg2="lt2" tx2="dk2" accent1="accent1" accent2="accent2" accent3="accent3" accent4="accent4" accent5="accent5" accent6="accent6" hlink="hlink" folHlink="folHlink"/>
  <p:sldLayoutIdLst>
    <p:sldLayoutId id="2147483703" r:id="rId1"/>
    <p:sldLayoutId id="2147483704" r:id="rId2"/>
  </p:sldLayoutIdLst>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themeOverride" Target="../theme/themeOverride9.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eeksforgeeks.org/derivative-of-the-sigmoid-function/" TargetMode="Externa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pm"/><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3.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8.xml"/><Relationship Id="rId1" Type="http://schemas.openxmlformats.org/officeDocument/2006/relationships/themeOverride" Target="../theme/themeOverride11.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4.xml"/><Relationship Id="rId1" Type="http://schemas.openxmlformats.org/officeDocument/2006/relationships/themeOverride" Target="../theme/themeOverride1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0.xml"/><Relationship Id="rId1" Type="http://schemas.openxmlformats.org/officeDocument/2006/relationships/themeOverride" Target="../theme/themeOverride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6.xml"/><Relationship Id="rId1" Type="http://schemas.openxmlformats.org/officeDocument/2006/relationships/themeOverride" Target="../theme/themeOverride1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themeOverride" Target="../theme/themeOverride15.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4.xml"/><Relationship Id="rId1" Type="http://schemas.openxmlformats.org/officeDocument/2006/relationships/themeOverride" Target="../theme/themeOverride1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4.xml"/><Relationship Id="rId1" Type="http://schemas.openxmlformats.org/officeDocument/2006/relationships/themeOverride" Target="../theme/themeOverride1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6.xml"/><Relationship Id="rId1" Type="http://schemas.openxmlformats.org/officeDocument/2006/relationships/themeOverride" Target="../theme/themeOverride1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8.xml"/><Relationship Id="rId1" Type="http://schemas.openxmlformats.org/officeDocument/2006/relationships/themeOverride" Target="../theme/themeOverride19.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0.xml"/><Relationship Id="rId1" Type="http://schemas.openxmlformats.org/officeDocument/2006/relationships/themeOverride" Target="../theme/themeOverride2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42.xml"/><Relationship Id="rId1" Type="http://schemas.openxmlformats.org/officeDocument/2006/relationships/themeOverride" Target="../theme/themeOverride2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3.xml"/><Relationship Id="rId1" Type="http://schemas.openxmlformats.org/officeDocument/2006/relationships/themeOverride" Target="../theme/themeOverride26.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3.xml"/><Relationship Id="rId1" Type="http://schemas.openxmlformats.org/officeDocument/2006/relationships/themeOverride" Target="../theme/themeOverride27.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3.xml"/><Relationship Id="rId1" Type="http://schemas.openxmlformats.org/officeDocument/2006/relationships/themeOverride" Target="../theme/themeOverride28.xml"/><Relationship Id="rId5" Type="http://schemas.openxmlformats.org/officeDocument/2006/relationships/image" Target="../media/image34.pn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3.xml"/><Relationship Id="rId1" Type="http://schemas.openxmlformats.org/officeDocument/2006/relationships/themeOverride" Target="../theme/themeOverride29.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3.xml"/><Relationship Id="rId1" Type="http://schemas.openxmlformats.org/officeDocument/2006/relationships/themeOverride" Target="../theme/themeOverride3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3.xml"/><Relationship Id="rId1" Type="http://schemas.openxmlformats.org/officeDocument/2006/relationships/themeOverride" Target="../theme/themeOverride31.xml"/><Relationship Id="rId5" Type="http://schemas.openxmlformats.org/officeDocument/2006/relationships/image" Target="../media/image39.png"/><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3.xml"/><Relationship Id="rId1" Type="http://schemas.openxmlformats.org/officeDocument/2006/relationships/themeOverride" Target="../theme/themeOverride3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3.xml"/><Relationship Id="rId1" Type="http://schemas.openxmlformats.org/officeDocument/2006/relationships/themeOverride" Target="../theme/themeOverride33.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slideLayout" Target="../slideLayouts/slideLayout3.xml"/><Relationship Id="rId1" Type="http://schemas.openxmlformats.org/officeDocument/2006/relationships/themeOverride" Target="../theme/themeOverride3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3.xml"/><Relationship Id="rId1" Type="http://schemas.openxmlformats.org/officeDocument/2006/relationships/themeOverride" Target="../theme/themeOverride35.xml"/><Relationship Id="rId4" Type="http://schemas.openxmlformats.org/officeDocument/2006/relationships/image" Target="../media/image51.png"/></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3.xml"/><Relationship Id="rId1" Type="http://schemas.openxmlformats.org/officeDocument/2006/relationships/themeOverride" Target="../theme/themeOverride36.xml"/><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slideLayout" Target="../slideLayouts/slideLayout3.xml"/><Relationship Id="rId1" Type="http://schemas.openxmlformats.org/officeDocument/2006/relationships/themeOverride" Target="../theme/themeOverride37.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3.xml"/><Relationship Id="rId1" Type="http://schemas.openxmlformats.org/officeDocument/2006/relationships/themeOverride" Target="../theme/themeOverride38.xml"/></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3.xml"/><Relationship Id="rId1" Type="http://schemas.openxmlformats.org/officeDocument/2006/relationships/themeOverride" Target="../theme/themeOverride39.xml"/></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Layout" Target="../slideLayouts/slideLayout3.xml"/><Relationship Id="rId1" Type="http://schemas.openxmlformats.org/officeDocument/2006/relationships/themeOverride" Target="../theme/themeOverride4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6.xml"/><Relationship Id="rId1" Type="http://schemas.openxmlformats.org/officeDocument/2006/relationships/themeOverride" Target="../theme/themeOverride5.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4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2.xml"/></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slideLayout" Target="../slideLayouts/slideLayout3.xml"/><Relationship Id="rId1" Type="http://schemas.openxmlformats.org/officeDocument/2006/relationships/themeOverride" Target="../theme/themeOverride4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4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9.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1.xml"/><Relationship Id="rId1" Type="http://schemas.openxmlformats.org/officeDocument/2006/relationships/themeOverride" Target="../theme/themeOverrid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Artificial Neural Network</a:t>
            </a:r>
          </a:p>
        </p:txBody>
      </p:sp>
      <p:sp>
        <p:nvSpPr>
          <p:cNvPr id="3" name="Content Placeholder 2"/>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The term "Artificial neural network" refers to a biologically inspired sub-field of artificial intelligence </a:t>
            </a:r>
            <a:r>
              <a:rPr lang="en-IN" dirty="0" err="1">
                <a:latin typeface="Times New Roman" panose="02020603050405020304" pitchFamily="18" charset="0"/>
                <a:cs typeface="Times New Roman" panose="02020603050405020304" pitchFamily="18" charset="0"/>
              </a:rPr>
              <a:t>modeled</a:t>
            </a:r>
            <a:r>
              <a:rPr lang="en-IN" dirty="0">
                <a:latin typeface="Times New Roman" panose="02020603050405020304" pitchFamily="18" charset="0"/>
                <a:cs typeface="Times New Roman" panose="02020603050405020304" pitchFamily="18" charset="0"/>
              </a:rPr>
              <a:t> after the brain. An Artificial neural network is usually a computational network based on biological neural networks that construct the structure of the human brain. Similar to a human brain has neurons interconnected to each other, artificial neural networks also have neurons that are linked to each other in various layers of the networks. These neurons are known as nodes.</a:t>
            </a:r>
          </a:p>
        </p:txBody>
      </p:sp>
    </p:spTree>
    <p:extLst>
      <p:ext uri="{BB962C8B-B14F-4D97-AF65-F5344CB8AC3E}">
        <p14:creationId xmlns:p14="http://schemas.microsoft.com/office/powerpoint/2010/main" val="369008892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BNN v/s ANN</a:t>
            </a: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Soft Computing CS125</a:t>
            </a:r>
          </a:p>
        </p:txBody>
      </p:sp>
      <p:sp>
        <p:nvSpPr>
          <p:cNvPr id="5" name="Slide Number Placeholder 4"/>
          <p:cNvSpPr>
            <a:spLocks noGrp="1"/>
          </p:cNvSpPr>
          <p:nvPr>
            <p:ph type="sldNum" sz="quarter" idx="12"/>
          </p:nvPr>
        </p:nvSpPr>
        <p:spPr/>
        <p:txBody>
          <a:bodyPr/>
          <a:lstStyle/>
          <a:p>
            <a:fld id="{21839214-F9DD-4143-8F72-B6CA06D7D72E}" type="slidenum">
              <a:rPr lang="en-IN" smtClean="0">
                <a:latin typeface="Times New Roman" panose="02020603050405020304" pitchFamily="18" charset="0"/>
                <a:cs typeface="Times New Roman" panose="02020603050405020304" pitchFamily="18" charset="0"/>
              </a:rPr>
              <a:t>10</a:t>
            </a:fld>
            <a:endParaRPr lang="en-IN">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stretch>
            <a:fillRect/>
          </a:stretch>
        </p:blipFill>
        <p:spPr>
          <a:xfrm>
            <a:off x="1843042" y="1614487"/>
            <a:ext cx="7653383" cy="4083948"/>
          </a:xfrm>
          <a:prstGeom prst="rect">
            <a:avLst/>
          </a:prstGeom>
        </p:spPr>
      </p:pic>
    </p:spTree>
    <p:extLst>
      <p:ext uri="{BB962C8B-B14F-4D97-AF65-F5344CB8AC3E}">
        <p14:creationId xmlns:p14="http://schemas.microsoft.com/office/powerpoint/2010/main" val="56284431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326685"/>
            <a:ext cx="9404723" cy="899004"/>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Learning process of a neural network</a:t>
            </a:r>
            <a:br>
              <a:rPr lang="en-IN" b="1" dirty="0"/>
            </a:br>
            <a:endParaRPr lang="en-IN" dirty="0"/>
          </a:p>
        </p:txBody>
      </p:sp>
      <p:sp>
        <p:nvSpPr>
          <p:cNvPr id="4" name="Footer Placeholder 3"/>
          <p:cNvSpPr>
            <a:spLocks noGrp="1"/>
          </p:cNvSpPr>
          <p:nvPr>
            <p:ph type="ftr" sz="quarter" idx="11"/>
          </p:nvPr>
        </p:nvSpPr>
        <p:spPr/>
        <p:txBody>
          <a:bodyPr/>
          <a:lstStyle/>
          <a:p>
            <a:r>
              <a:rPr lang="en-IN"/>
              <a:t>Soft Computing CS125</a:t>
            </a:r>
          </a:p>
        </p:txBody>
      </p:sp>
      <p:sp>
        <p:nvSpPr>
          <p:cNvPr id="5" name="Slide Number Placeholder 4"/>
          <p:cNvSpPr>
            <a:spLocks noGrp="1"/>
          </p:cNvSpPr>
          <p:nvPr>
            <p:ph type="sldNum" sz="quarter" idx="12"/>
          </p:nvPr>
        </p:nvSpPr>
        <p:spPr/>
        <p:txBody>
          <a:bodyPr/>
          <a:lstStyle/>
          <a:p>
            <a:fld id="{21839214-F9DD-4143-8F72-B6CA06D7D72E}" type="slidenum">
              <a:rPr lang="en-IN" smtClean="0"/>
              <a:t>11</a:t>
            </a:fld>
            <a:endParaRPr lang="en-IN" dirty="0"/>
          </a:p>
        </p:txBody>
      </p:sp>
      <p:pic>
        <p:nvPicPr>
          <p:cNvPr id="1028" name="Picture 4" descr="https://miro.medium.com/v2/resize:fit:700/1*lnZoVRZPxO8P6fCGIN-5X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6296" y="2906245"/>
            <a:ext cx="5007525" cy="37699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77689" y="1225689"/>
            <a:ext cx="9541565" cy="1569660"/>
          </a:xfrm>
          <a:prstGeom prst="rect">
            <a:avLst/>
          </a:prstGeom>
        </p:spPr>
        <p:txBody>
          <a:bodyPr wrap="square">
            <a:spAutoFit/>
          </a:bodyPr>
          <a:lstStyle/>
          <a:p>
            <a:pPr algn="just"/>
            <a:r>
              <a:rPr lang="en-IN" sz="2400" dirty="0">
                <a:latin typeface="Times New Roman" panose="02020603050405020304" pitchFamily="18" charset="0"/>
                <a:cs typeface="Times New Roman" panose="02020603050405020304" pitchFamily="18" charset="0"/>
              </a:rPr>
              <a:t>A neural network is made up of </a:t>
            </a:r>
            <a:r>
              <a:rPr lang="en-IN" sz="2400" b="1" dirty="0">
                <a:latin typeface="Times New Roman" panose="02020603050405020304" pitchFamily="18" charset="0"/>
                <a:cs typeface="Times New Roman" panose="02020603050405020304" pitchFamily="18" charset="0"/>
              </a:rPr>
              <a:t>neurons</a:t>
            </a:r>
            <a:r>
              <a:rPr lang="en-IN" sz="2400" dirty="0">
                <a:latin typeface="Times New Roman" panose="02020603050405020304" pitchFamily="18" charset="0"/>
                <a:cs typeface="Times New Roman" panose="02020603050405020304" pitchFamily="18" charset="0"/>
              </a:rPr>
              <a:t> connected to each other; at the same time, each connection of our neural network is associated with a weight that dictates the importance of this relationship in the neuron when multiplied by the input value.</a:t>
            </a:r>
          </a:p>
        </p:txBody>
      </p:sp>
    </p:spTree>
    <p:extLst>
      <p:ext uri="{BB962C8B-B14F-4D97-AF65-F5344CB8AC3E}">
        <p14:creationId xmlns:p14="http://schemas.microsoft.com/office/powerpoint/2010/main" val="379464769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8B892-EC76-42E2-36CA-CF1A583A1D07}"/>
              </a:ext>
            </a:extLst>
          </p:cNvPr>
          <p:cNvSpPr>
            <a:spLocks noGrp="1"/>
          </p:cNvSpPr>
          <p:nvPr>
            <p:ph type="title"/>
          </p:nvPr>
        </p:nvSpPr>
        <p:spPr/>
        <p:txBody>
          <a:bodyPr/>
          <a:lstStyle/>
          <a:p>
            <a:r>
              <a:rPr lang="en-US" dirty="0"/>
              <a:t>Activation function</a:t>
            </a:r>
            <a:endParaRPr lang="en-IN" dirty="0"/>
          </a:p>
        </p:txBody>
      </p:sp>
      <p:sp>
        <p:nvSpPr>
          <p:cNvPr id="3" name="Content Placeholder 2">
            <a:extLst>
              <a:ext uri="{FF2B5EF4-FFF2-40B4-BE49-F238E27FC236}">
                <a16:creationId xmlns:a16="http://schemas.microsoft.com/office/drawing/2014/main" id="{31EA2B09-D9AE-AEBE-D5A0-106D5017B9B4}"/>
              </a:ext>
            </a:extLst>
          </p:cNvPr>
          <p:cNvSpPr>
            <a:spLocks noGrp="1"/>
          </p:cNvSpPr>
          <p:nvPr>
            <p:ph idx="1"/>
          </p:nvPr>
        </p:nvSpPr>
        <p:spPr/>
        <p:txBody>
          <a:bodyPr/>
          <a:lstStyle/>
          <a:p>
            <a:pPr algn="just" fontAlgn="base">
              <a:buNone/>
            </a:pPr>
            <a:r>
              <a:rPr lang="en-US" sz="2400" b="1" i="0" dirty="0">
                <a:solidFill>
                  <a:srgbClr val="273239"/>
                </a:solidFill>
                <a:effectLst/>
                <a:latin typeface="Nunito" pitchFamily="2" charset="0"/>
              </a:rPr>
              <a:t>What is an Activation Function?</a:t>
            </a:r>
          </a:p>
          <a:p>
            <a:pPr algn="just" rtl="0" fontAlgn="base">
              <a:spcAft>
                <a:spcPts val="750"/>
              </a:spcAft>
              <a:buNone/>
            </a:pPr>
            <a:r>
              <a:rPr lang="en-US" sz="2400" b="0" i="0" dirty="0">
                <a:solidFill>
                  <a:srgbClr val="273239"/>
                </a:solidFill>
                <a:effectLst/>
                <a:latin typeface="Nunito" pitchFamily="2" charset="0"/>
              </a:rPr>
              <a:t>An activation function is a mathematical function applied to the output of a neuron. It introduces non-linearity into the model, allowing the network to learn and represent complex patterns in the data. Without this non-linearity feature, a neural network would behave like a linear regression model, no matter how many layers it has.</a:t>
            </a:r>
          </a:p>
          <a:p>
            <a:pPr algn="just" rtl="0" fontAlgn="base">
              <a:spcAft>
                <a:spcPts val="750"/>
              </a:spcAft>
            </a:pPr>
            <a:r>
              <a:rPr lang="en-US" sz="2400" b="0" i="0" dirty="0">
                <a:solidFill>
                  <a:srgbClr val="273239"/>
                </a:solidFill>
                <a:effectLst/>
                <a:latin typeface="Nunito" pitchFamily="2" charset="0"/>
              </a:rPr>
              <a:t>Activation function decides whether a neuron should be activated by calculating the weighted sum of inputs and adding a bias term. This helps the model make complex decisions and predictions by introducing non-linearities to the output of each neuron.</a:t>
            </a:r>
          </a:p>
          <a:p>
            <a:endParaRPr lang="en-IN" dirty="0"/>
          </a:p>
        </p:txBody>
      </p:sp>
    </p:spTree>
    <p:extLst>
      <p:ext uri="{BB962C8B-B14F-4D97-AF65-F5344CB8AC3E}">
        <p14:creationId xmlns:p14="http://schemas.microsoft.com/office/powerpoint/2010/main" val="568055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0B0A-A387-D7ED-C11C-AD62C30AA264}"/>
              </a:ext>
            </a:extLst>
          </p:cNvPr>
          <p:cNvSpPr>
            <a:spLocks noGrp="1"/>
          </p:cNvSpPr>
          <p:nvPr>
            <p:ph type="title"/>
          </p:nvPr>
        </p:nvSpPr>
        <p:spPr/>
        <p:txBody>
          <a:bodyPr/>
          <a:lstStyle/>
          <a:p>
            <a:r>
              <a:rPr lang="en-US" dirty="0"/>
              <a:t>Different types of activation functions</a:t>
            </a:r>
            <a:endParaRPr lang="en-IN" dirty="0"/>
          </a:p>
        </p:txBody>
      </p:sp>
      <p:sp>
        <p:nvSpPr>
          <p:cNvPr id="3" name="Content Placeholder 2">
            <a:extLst>
              <a:ext uri="{FF2B5EF4-FFF2-40B4-BE49-F238E27FC236}">
                <a16:creationId xmlns:a16="http://schemas.microsoft.com/office/drawing/2014/main" id="{9094AFB0-3071-60F9-8DDC-9440320E4840}"/>
              </a:ext>
            </a:extLst>
          </p:cNvPr>
          <p:cNvSpPr>
            <a:spLocks noGrp="1"/>
          </p:cNvSpPr>
          <p:nvPr>
            <p:ph idx="1"/>
          </p:nvPr>
        </p:nvSpPr>
        <p:spPr>
          <a:xfrm>
            <a:off x="637304" y="3702289"/>
            <a:ext cx="8890065" cy="451371"/>
          </a:xfrm>
        </p:spPr>
        <p:txBody>
          <a:bodyPr/>
          <a:lstStyle/>
          <a:p>
            <a:r>
              <a:rPr lang="en-US" b="1" i="0" dirty="0">
                <a:solidFill>
                  <a:srgbClr val="273239"/>
                </a:solidFill>
                <a:effectLst/>
                <a:latin typeface="Nunito" pitchFamily="2" charset="0"/>
              </a:rPr>
              <a:t>Linear Activation Function </a:t>
            </a:r>
            <a:r>
              <a:rPr lang="en-US" b="0" i="0" dirty="0">
                <a:solidFill>
                  <a:srgbClr val="273239"/>
                </a:solidFill>
                <a:effectLst/>
                <a:latin typeface="Nunito" pitchFamily="2" charset="0"/>
              </a:rPr>
              <a:t>resembles straight line define by y=x. No matter how many layers the neural network contains, if they all use linear activation functions, the output is a linear combination of the input.</a:t>
            </a:r>
          </a:p>
          <a:p>
            <a:endParaRPr lang="en-IN" dirty="0"/>
          </a:p>
        </p:txBody>
      </p:sp>
      <p:pic>
        <p:nvPicPr>
          <p:cNvPr id="1026" name="Picture 2" descr="Lightbox">
            <a:extLst>
              <a:ext uri="{FF2B5EF4-FFF2-40B4-BE49-F238E27FC236}">
                <a16:creationId xmlns:a16="http://schemas.microsoft.com/office/drawing/2014/main" id="{EA76AF73-54EF-4C59-148D-D27D461276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760" y="874663"/>
            <a:ext cx="3779520" cy="2537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2150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2F8DA-68D6-0C4E-08C0-156A7266C0E8}"/>
              </a:ext>
            </a:extLst>
          </p:cNvPr>
          <p:cNvSpPr>
            <a:spLocks noGrp="1"/>
          </p:cNvSpPr>
          <p:nvPr>
            <p:ph type="title"/>
          </p:nvPr>
        </p:nvSpPr>
        <p:spPr>
          <a:xfrm>
            <a:off x="152400" y="441960"/>
            <a:ext cx="8483600" cy="396240"/>
          </a:xfrm>
        </p:spPr>
        <p:txBody>
          <a:bodyPr/>
          <a:lstStyle/>
          <a:p>
            <a:r>
              <a:rPr lang="en-IN" b="1" i="0" dirty="0">
                <a:solidFill>
                  <a:srgbClr val="273239"/>
                </a:solidFill>
                <a:effectLst/>
                <a:latin typeface="Nunito" pitchFamily="2" charset="0"/>
              </a:rPr>
              <a:t>Non-Linear Activation Functions</a:t>
            </a:r>
            <a:br>
              <a:rPr lang="en-IN"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8B65936A-26B3-69FB-36E6-FA3F79188273}"/>
              </a:ext>
            </a:extLst>
          </p:cNvPr>
          <p:cNvSpPr>
            <a:spLocks noGrp="1"/>
          </p:cNvSpPr>
          <p:nvPr>
            <p:ph idx="1"/>
          </p:nvPr>
        </p:nvSpPr>
        <p:spPr>
          <a:xfrm>
            <a:off x="0" y="838201"/>
            <a:ext cx="11582400" cy="5059364"/>
          </a:xfrm>
        </p:spPr>
        <p:txBody>
          <a:bodyPr/>
          <a:lstStyle/>
          <a:p>
            <a:pPr rtl="0" fontAlgn="base">
              <a:spcAft>
                <a:spcPts val="750"/>
              </a:spcAft>
              <a:buNone/>
            </a:pPr>
            <a:r>
              <a:rPr lang="en-US" sz="2400" b="1" dirty="0">
                <a:effectLst/>
              </a:rPr>
              <a:t>Sigmoid Function:</a:t>
            </a:r>
          </a:p>
          <a:p>
            <a:pPr rtl="0" fontAlgn="base">
              <a:spcAft>
                <a:spcPts val="750"/>
              </a:spcAft>
              <a:buNone/>
            </a:pPr>
            <a:r>
              <a:rPr lang="en-US" sz="2400" b="1" u="sng" dirty="0">
                <a:effectLst/>
                <a:hlinkClick r:id="rId2"/>
              </a:rPr>
              <a:t>The Sigmoid Activation Function</a:t>
            </a:r>
            <a:r>
              <a:rPr lang="en-US" sz="2400" dirty="0">
                <a:effectLst/>
              </a:rPr>
              <a:t> is characterized by ‘S’ shape</a:t>
            </a:r>
            <a:r>
              <a:rPr lang="en-US" dirty="0">
                <a:effectLst/>
              </a:rPr>
              <a:t>. </a:t>
            </a:r>
            <a:br>
              <a:rPr lang="en-US" b="0" i="0" dirty="0">
                <a:solidFill>
                  <a:srgbClr val="273239"/>
                </a:solidFill>
                <a:effectLst/>
                <a:latin typeface="KaTeX_Main"/>
              </a:rPr>
            </a:br>
            <a:r>
              <a:rPr lang="en-US" sz="2400" b="0" i="0" dirty="0">
                <a:solidFill>
                  <a:srgbClr val="273239"/>
                </a:solidFill>
                <a:effectLst/>
                <a:latin typeface="Nunito" pitchFamily="2" charset="0"/>
              </a:rPr>
              <a:t>This formula ensures a smooth and continuous output that is essential for gradient-based optimization methods.</a:t>
            </a:r>
          </a:p>
          <a:p>
            <a:pPr algn="l" fontAlgn="base">
              <a:spcAft>
                <a:spcPts val="1800"/>
              </a:spcAft>
              <a:buFont typeface="Arial" panose="020B0604020202020204" pitchFamily="34" charset="0"/>
              <a:buChar char="•"/>
            </a:pPr>
            <a:r>
              <a:rPr lang="en-US" sz="2400" b="0" i="0" dirty="0">
                <a:solidFill>
                  <a:srgbClr val="273239"/>
                </a:solidFill>
                <a:effectLst/>
                <a:latin typeface="Nunito" pitchFamily="2" charset="0"/>
              </a:rPr>
              <a:t>It allows neural networks to handle and model complex patterns that linear equations cannot.</a:t>
            </a:r>
          </a:p>
          <a:p>
            <a:pPr algn="l" fontAlgn="base">
              <a:spcAft>
                <a:spcPts val="1800"/>
              </a:spcAft>
              <a:buFont typeface="Arial" panose="020B0604020202020204" pitchFamily="34" charset="0"/>
              <a:buChar char="•"/>
            </a:pPr>
            <a:r>
              <a:rPr lang="en-US" sz="2400" b="0" i="0" dirty="0">
                <a:solidFill>
                  <a:srgbClr val="273239"/>
                </a:solidFill>
                <a:effectLst/>
                <a:latin typeface="Nunito" pitchFamily="2" charset="0"/>
              </a:rPr>
              <a:t>The output ranges between 0 and 1, hence useful for binary classification.</a:t>
            </a:r>
          </a:p>
          <a:p>
            <a:pPr>
              <a:buNone/>
            </a:pPr>
            <a:endParaRPr lang="en-IN" dirty="0"/>
          </a:p>
        </p:txBody>
      </p:sp>
      <p:pic>
        <p:nvPicPr>
          <p:cNvPr id="5" name="Picture 4" descr="A red line with green text&#10;&#10;AI-generated content may be incorrect.">
            <a:extLst>
              <a:ext uri="{FF2B5EF4-FFF2-40B4-BE49-F238E27FC236}">
                <a16:creationId xmlns:a16="http://schemas.microsoft.com/office/drawing/2014/main" id="{2568EF05-1248-9C9F-A5E4-9BE76D79C9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7759" y="4404077"/>
            <a:ext cx="4915853" cy="2133567"/>
          </a:xfrm>
          <a:prstGeom prst="rect">
            <a:avLst/>
          </a:prstGeom>
        </p:spPr>
      </p:pic>
    </p:spTree>
    <p:extLst>
      <p:ext uri="{BB962C8B-B14F-4D97-AF65-F5344CB8AC3E}">
        <p14:creationId xmlns:p14="http://schemas.microsoft.com/office/powerpoint/2010/main" val="2035980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23A5-12A3-0BE2-3824-B138A7D96C71}"/>
              </a:ext>
            </a:extLst>
          </p:cNvPr>
          <p:cNvSpPr>
            <a:spLocks noGrp="1"/>
          </p:cNvSpPr>
          <p:nvPr>
            <p:ph type="title"/>
          </p:nvPr>
        </p:nvSpPr>
        <p:spPr/>
        <p:txBody>
          <a:bodyPr/>
          <a:lstStyle/>
          <a:p>
            <a:r>
              <a:rPr lang="en-US" dirty="0"/>
              <a:t>Tanh (bipolar sigmoid) function</a:t>
            </a:r>
            <a:endParaRPr lang="en-IN" dirty="0"/>
          </a:p>
        </p:txBody>
      </p:sp>
      <p:pic>
        <p:nvPicPr>
          <p:cNvPr id="5" name="Content Placeholder 4">
            <a:extLst>
              <a:ext uri="{FF2B5EF4-FFF2-40B4-BE49-F238E27FC236}">
                <a16:creationId xmlns:a16="http://schemas.microsoft.com/office/drawing/2014/main" id="{397BA9B0-B804-D941-5AEA-6D404CF9772C}"/>
              </a:ext>
            </a:extLst>
          </p:cNvPr>
          <p:cNvPicPr>
            <a:picLocks noGrp="1" noChangeAspect="1"/>
          </p:cNvPicPr>
          <p:nvPr>
            <p:ph idx="1"/>
          </p:nvPr>
        </p:nvPicPr>
        <p:blipFill rotWithShape="1">
          <a:blip r:embed="rId2"/>
          <a:srcRect l="17930" t="16163" r="28279" b="30634"/>
          <a:stretch/>
        </p:blipFill>
        <p:spPr>
          <a:xfrm>
            <a:off x="1143000" y="903298"/>
            <a:ext cx="10630380" cy="5771822"/>
          </a:xfrm>
        </p:spPr>
      </p:pic>
    </p:spTree>
    <p:extLst>
      <p:ext uri="{BB962C8B-B14F-4D97-AF65-F5344CB8AC3E}">
        <p14:creationId xmlns:p14="http://schemas.microsoft.com/office/powerpoint/2010/main" val="3861451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FB6C-3D6A-F824-F664-28AEAD8A7674}"/>
              </a:ext>
            </a:extLst>
          </p:cNvPr>
          <p:cNvSpPr>
            <a:spLocks noGrp="1"/>
          </p:cNvSpPr>
          <p:nvPr>
            <p:ph type="title"/>
          </p:nvPr>
        </p:nvSpPr>
        <p:spPr/>
        <p:txBody>
          <a:bodyPr/>
          <a:lstStyle/>
          <a:p>
            <a:endParaRPr lang="en-IN"/>
          </a:p>
        </p:txBody>
      </p:sp>
      <p:pic>
        <p:nvPicPr>
          <p:cNvPr id="7" name="Content Placeholder 6" descr="A group of graphs with red lines&#10;&#10;AI-generated content may be incorrect.">
            <a:extLst>
              <a:ext uri="{FF2B5EF4-FFF2-40B4-BE49-F238E27FC236}">
                <a16:creationId xmlns:a16="http://schemas.microsoft.com/office/drawing/2014/main" id="{F5E52AEF-F414-4CB1-7DC0-44D44A37DC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18397" y="1070450"/>
            <a:ext cx="7623381" cy="5513229"/>
          </a:xfrm>
        </p:spPr>
      </p:pic>
    </p:spTree>
    <p:extLst>
      <p:ext uri="{BB962C8B-B14F-4D97-AF65-F5344CB8AC3E}">
        <p14:creationId xmlns:p14="http://schemas.microsoft.com/office/powerpoint/2010/main" val="3413222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6EE27-583C-B2E8-B3BE-A3765AD31D8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700A9BB-4651-A392-1D6B-F513A236AB95}"/>
              </a:ext>
            </a:extLst>
          </p:cNvPr>
          <p:cNvPicPr>
            <a:picLocks noGrp="1" noChangeAspect="1"/>
          </p:cNvPicPr>
          <p:nvPr>
            <p:ph idx="1"/>
          </p:nvPr>
        </p:nvPicPr>
        <p:blipFill rotWithShape="1">
          <a:blip r:embed="rId2"/>
          <a:srcRect l="17612" t="18856" r="28596" b="32992"/>
          <a:stretch/>
        </p:blipFill>
        <p:spPr>
          <a:xfrm>
            <a:off x="127497" y="1217429"/>
            <a:ext cx="8508503" cy="5320531"/>
          </a:xfrm>
        </p:spPr>
      </p:pic>
      <p:pic>
        <p:nvPicPr>
          <p:cNvPr id="7" name="Picture 6">
            <a:extLst>
              <a:ext uri="{FF2B5EF4-FFF2-40B4-BE49-F238E27FC236}">
                <a16:creationId xmlns:a16="http://schemas.microsoft.com/office/drawing/2014/main" id="{83CE731E-37EA-AF7F-0D46-99224590D3E7}"/>
              </a:ext>
            </a:extLst>
          </p:cNvPr>
          <p:cNvPicPr>
            <a:picLocks noChangeAspect="1"/>
          </p:cNvPicPr>
          <p:nvPr/>
        </p:nvPicPr>
        <p:blipFill>
          <a:blip r:embed="rId3"/>
          <a:srcRect l="28250" t="32000" r="40000" b="26667"/>
          <a:stretch/>
        </p:blipFill>
        <p:spPr>
          <a:xfrm>
            <a:off x="8636000" y="1417320"/>
            <a:ext cx="3556000" cy="3429000"/>
          </a:xfrm>
          <a:prstGeom prst="rect">
            <a:avLst/>
          </a:prstGeom>
        </p:spPr>
      </p:pic>
    </p:spTree>
    <p:extLst>
      <p:ext uri="{BB962C8B-B14F-4D97-AF65-F5344CB8AC3E}">
        <p14:creationId xmlns:p14="http://schemas.microsoft.com/office/powerpoint/2010/main" val="780476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240FF-2BA4-58C7-61D7-50DEC618AF5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2CEFF86-753A-A306-9BA1-0E6BB1091FFA}"/>
              </a:ext>
            </a:extLst>
          </p:cNvPr>
          <p:cNvPicPr>
            <a:picLocks noGrp="1" noChangeAspect="1"/>
          </p:cNvPicPr>
          <p:nvPr>
            <p:ph idx="1"/>
          </p:nvPr>
        </p:nvPicPr>
        <p:blipFill rotWithShape="1">
          <a:blip r:embed="rId2"/>
          <a:srcRect l="18592" t="16499" r="29413" b="44104"/>
          <a:stretch/>
        </p:blipFill>
        <p:spPr>
          <a:xfrm>
            <a:off x="152400" y="1158241"/>
            <a:ext cx="6598354" cy="3733799"/>
          </a:xfrm>
        </p:spPr>
      </p:pic>
      <p:pic>
        <p:nvPicPr>
          <p:cNvPr id="7" name="Picture 6">
            <a:extLst>
              <a:ext uri="{FF2B5EF4-FFF2-40B4-BE49-F238E27FC236}">
                <a16:creationId xmlns:a16="http://schemas.microsoft.com/office/drawing/2014/main" id="{AC44DFDB-2C15-9D95-74C1-7783F10A911B}"/>
              </a:ext>
            </a:extLst>
          </p:cNvPr>
          <p:cNvPicPr>
            <a:picLocks noChangeAspect="1"/>
          </p:cNvPicPr>
          <p:nvPr/>
        </p:nvPicPr>
        <p:blipFill>
          <a:blip r:embed="rId3"/>
          <a:srcRect l="29125" t="27111" r="41375" b="30667"/>
          <a:stretch/>
        </p:blipFill>
        <p:spPr>
          <a:xfrm>
            <a:off x="8722360" y="419100"/>
            <a:ext cx="3345180" cy="3345180"/>
          </a:xfrm>
          <a:prstGeom prst="rect">
            <a:avLst/>
          </a:prstGeom>
        </p:spPr>
      </p:pic>
      <p:pic>
        <p:nvPicPr>
          <p:cNvPr id="4" name="Picture 3">
            <a:extLst>
              <a:ext uri="{FF2B5EF4-FFF2-40B4-BE49-F238E27FC236}">
                <a16:creationId xmlns:a16="http://schemas.microsoft.com/office/drawing/2014/main" id="{C9E8633E-EAD6-42F0-F73C-5575108299F7}"/>
              </a:ext>
            </a:extLst>
          </p:cNvPr>
          <p:cNvPicPr>
            <a:picLocks noChangeAspect="1"/>
          </p:cNvPicPr>
          <p:nvPr/>
        </p:nvPicPr>
        <p:blipFill>
          <a:blip r:embed="rId4"/>
          <a:srcRect l="12500" t="44444" r="40125" b="11334"/>
          <a:stretch/>
        </p:blipFill>
        <p:spPr>
          <a:xfrm>
            <a:off x="6750754" y="3695701"/>
            <a:ext cx="5224485" cy="2743199"/>
          </a:xfrm>
          <a:prstGeom prst="rect">
            <a:avLst/>
          </a:prstGeom>
        </p:spPr>
      </p:pic>
    </p:spTree>
    <p:extLst>
      <p:ext uri="{BB962C8B-B14F-4D97-AF65-F5344CB8AC3E}">
        <p14:creationId xmlns:p14="http://schemas.microsoft.com/office/powerpoint/2010/main" val="3000573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3605" y="298713"/>
            <a:ext cx="9404723" cy="995082"/>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Learning process of a neural network</a:t>
            </a:r>
            <a:br>
              <a:rPr lang="en-IN" b="1" dirty="0"/>
            </a:br>
            <a:endParaRPr lang="en-IN" dirty="0"/>
          </a:p>
        </p:txBody>
      </p:sp>
      <p:sp>
        <p:nvSpPr>
          <p:cNvPr id="3" name="Content Placeholder 2"/>
          <p:cNvSpPr>
            <a:spLocks noGrp="1"/>
          </p:cNvSpPr>
          <p:nvPr>
            <p:ph idx="1"/>
          </p:nvPr>
        </p:nvSpPr>
        <p:spPr>
          <a:xfrm>
            <a:off x="1103312" y="1447800"/>
            <a:ext cx="8946541" cy="4800599"/>
          </a:xfrm>
        </p:spPr>
        <p:txBody>
          <a:bodyPr>
            <a:normAutofit/>
          </a:bodyPr>
          <a:lstStyle/>
          <a:p>
            <a:pPr algn="just">
              <a:spcBef>
                <a:spcPts val="600"/>
              </a:spcBef>
            </a:pPr>
            <a:r>
              <a:rPr lang="en-IN" sz="2400" dirty="0">
                <a:latin typeface="Times New Roman" panose="02020603050405020304" pitchFamily="18" charset="0"/>
                <a:cs typeface="Times New Roman" panose="02020603050405020304" pitchFamily="18" charset="0"/>
              </a:rPr>
              <a:t>Training the neural network, that is, learning the values of our parameters (weights </a:t>
            </a:r>
            <a:r>
              <a:rPr lang="en-IN" sz="2400" i="1" dirty="0" err="1">
                <a:latin typeface="Times New Roman" panose="02020603050405020304" pitchFamily="18" charset="0"/>
                <a:cs typeface="Times New Roman" panose="02020603050405020304" pitchFamily="18" charset="0"/>
              </a:rPr>
              <a:t>wij</a:t>
            </a:r>
            <a:r>
              <a:rPr lang="en-IN" sz="2400" dirty="0">
                <a:latin typeface="Times New Roman" panose="02020603050405020304" pitchFamily="18" charset="0"/>
                <a:cs typeface="Times New Roman" panose="02020603050405020304" pitchFamily="18" charset="0"/>
              </a:rPr>
              <a:t> and </a:t>
            </a:r>
            <a:r>
              <a:rPr lang="en-IN" sz="2400" i="1" dirty="0" err="1">
                <a:latin typeface="Times New Roman" panose="02020603050405020304" pitchFamily="18" charset="0"/>
                <a:cs typeface="Times New Roman" panose="02020603050405020304" pitchFamily="18" charset="0"/>
              </a:rPr>
              <a:t>bj</a:t>
            </a:r>
            <a:r>
              <a:rPr lang="en-IN" sz="2400" dirty="0">
                <a:latin typeface="Times New Roman" panose="02020603050405020304" pitchFamily="18" charset="0"/>
                <a:cs typeface="Times New Roman" panose="02020603050405020304" pitchFamily="18" charset="0"/>
              </a:rPr>
              <a:t> biases) is the most genuine part of Deep Learning.</a:t>
            </a:r>
          </a:p>
          <a:p>
            <a:pPr algn="just">
              <a:spcBef>
                <a:spcPts val="600"/>
              </a:spcBef>
            </a:pPr>
            <a:r>
              <a:rPr lang="en-IN" sz="2400" dirty="0">
                <a:latin typeface="Times New Roman" panose="02020603050405020304" pitchFamily="18" charset="0"/>
                <a:cs typeface="Times New Roman" panose="02020603050405020304" pitchFamily="18" charset="0"/>
              </a:rPr>
              <a:t>Learning process in a neural network as an iterative process of “going and return” by the layers of neurons. </a:t>
            </a:r>
          </a:p>
          <a:p>
            <a:pPr algn="just">
              <a:spcBef>
                <a:spcPts val="600"/>
              </a:spcBef>
            </a:pPr>
            <a:r>
              <a:rPr lang="en-IN" sz="2400" dirty="0">
                <a:latin typeface="Times New Roman" panose="02020603050405020304" pitchFamily="18" charset="0"/>
                <a:cs typeface="Times New Roman" panose="02020603050405020304" pitchFamily="18" charset="0"/>
              </a:rPr>
              <a:t>The “going” is a forward propagation of the information and the “return” is a backpropagation of the information.</a:t>
            </a:r>
          </a:p>
        </p:txBody>
      </p:sp>
      <p:sp>
        <p:nvSpPr>
          <p:cNvPr id="4" name="Footer Placeholder 3"/>
          <p:cNvSpPr>
            <a:spLocks noGrp="1"/>
          </p:cNvSpPr>
          <p:nvPr>
            <p:ph type="ftr" sz="quarter" idx="11"/>
          </p:nvPr>
        </p:nvSpPr>
        <p:spPr/>
        <p:txBody>
          <a:bodyPr/>
          <a:lstStyle/>
          <a:p>
            <a:r>
              <a:rPr lang="en-IN"/>
              <a:t>Soft Computing CS125</a:t>
            </a:r>
          </a:p>
        </p:txBody>
      </p:sp>
      <p:sp>
        <p:nvSpPr>
          <p:cNvPr id="5" name="Slide Number Placeholder 4"/>
          <p:cNvSpPr>
            <a:spLocks noGrp="1"/>
          </p:cNvSpPr>
          <p:nvPr>
            <p:ph type="sldNum" sz="quarter" idx="12"/>
          </p:nvPr>
        </p:nvSpPr>
        <p:spPr/>
        <p:txBody>
          <a:bodyPr/>
          <a:lstStyle/>
          <a:p>
            <a:fld id="{21839214-F9DD-4143-8F72-B6CA06D7D72E}" type="slidenum">
              <a:rPr lang="en-IN" smtClean="0"/>
              <a:t>19</a:t>
            </a:fld>
            <a:endParaRPr lang="en-IN"/>
          </a:p>
        </p:txBody>
      </p:sp>
    </p:spTree>
    <p:extLst>
      <p:ext uri="{BB962C8B-B14F-4D97-AF65-F5344CB8AC3E}">
        <p14:creationId xmlns:p14="http://schemas.microsoft.com/office/powerpoint/2010/main" val="304394715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114869"/>
            <a:ext cx="10515600" cy="907084"/>
          </a:xfrm>
        </p:spPr>
        <p:txBody>
          <a:bodyPr/>
          <a:lstStyle/>
          <a:p>
            <a:pPr algn="ctr"/>
            <a:r>
              <a:rPr lang="en-IN" dirty="0">
                <a:latin typeface="Times New Roman" panose="02020603050405020304" pitchFamily="18" charset="0"/>
                <a:cs typeface="Times New Roman" panose="02020603050405020304" pitchFamily="18" charset="0"/>
              </a:rPr>
              <a:t>What is Artificial Neural Network?</a:t>
            </a:r>
          </a:p>
        </p:txBody>
      </p:sp>
      <p:sp>
        <p:nvSpPr>
          <p:cNvPr id="3" name="Content Placeholder 2"/>
          <p:cNvSpPr>
            <a:spLocks noGrp="1"/>
          </p:cNvSpPr>
          <p:nvPr>
            <p:ph idx="1"/>
          </p:nvPr>
        </p:nvSpPr>
        <p:spPr>
          <a:xfrm>
            <a:off x="453887" y="1674260"/>
            <a:ext cx="4953000" cy="5183739"/>
          </a:xfrm>
        </p:spPr>
        <p:txBody>
          <a:bodyPr>
            <a:normAutofit fontScale="85000" lnSpcReduction="20000"/>
          </a:bodyPr>
          <a:lstStyle/>
          <a:p>
            <a:pPr algn="just"/>
            <a:r>
              <a:rPr lang="en-IN" dirty="0">
                <a:latin typeface="Times New Roman" panose="02020603050405020304" pitchFamily="18" charset="0"/>
                <a:cs typeface="Times New Roman" panose="02020603050405020304" pitchFamily="18" charset="0"/>
              </a:rPr>
              <a:t>The term "</a:t>
            </a:r>
            <a:r>
              <a:rPr lang="en-IN" b="1" dirty="0">
                <a:latin typeface="Times New Roman" panose="02020603050405020304" pitchFamily="18" charset="0"/>
                <a:cs typeface="Times New Roman" panose="02020603050405020304" pitchFamily="18" charset="0"/>
              </a:rPr>
              <a:t>Artificial Neural Network</a:t>
            </a:r>
            <a:r>
              <a:rPr lang="en-IN" dirty="0">
                <a:latin typeface="Times New Roman" panose="02020603050405020304" pitchFamily="18" charset="0"/>
                <a:cs typeface="Times New Roman" panose="02020603050405020304" pitchFamily="18" charset="0"/>
              </a:rPr>
              <a:t>" is derived from Biological neural networks that develop the structure of a human brain.</a:t>
            </a:r>
          </a:p>
          <a:p>
            <a:pPr algn="just"/>
            <a:r>
              <a:rPr lang="en-IN" dirty="0">
                <a:latin typeface="Times New Roman" panose="02020603050405020304" pitchFamily="18" charset="0"/>
                <a:cs typeface="Times New Roman" panose="02020603050405020304" pitchFamily="18" charset="0"/>
              </a:rPr>
              <a:t> Similar to the human brain that has neurons interconnected to one another, artificial neural networks also have neurons that are interconnected to one another in various layers of the networks. </a:t>
            </a:r>
          </a:p>
          <a:p>
            <a:r>
              <a:rPr lang="en-IN" dirty="0">
                <a:latin typeface="Times New Roman" panose="02020603050405020304" pitchFamily="18" charset="0"/>
                <a:cs typeface="Times New Roman" panose="02020603050405020304" pitchFamily="18" charset="0"/>
              </a:rPr>
              <a:t>These neurons are known as nodes.</a:t>
            </a:r>
          </a:p>
        </p:txBody>
      </p:sp>
      <p:pic>
        <p:nvPicPr>
          <p:cNvPr id="4" name="Picture 3"/>
          <p:cNvPicPr>
            <a:picLocks noChangeAspect="1"/>
          </p:cNvPicPr>
          <p:nvPr/>
        </p:nvPicPr>
        <p:blipFill>
          <a:blip r:embed="rId3"/>
          <a:stretch>
            <a:fillRect/>
          </a:stretch>
        </p:blipFill>
        <p:spPr>
          <a:xfrm>
            <a:off x="6096000" y="1825625"/>
            <a:ext cx="5810250" cy="3438525"/>
          </a:xfrm>
          <a:prstGeom prst="rect">
            <a:avLst/>
          </a:prstGeom>
        </p:spPr>
      </p:pic>
    </p:spTree>
    <p:extLst>
      <p:ext uri="{BB962C8B-B14F-4D97-AF65-F5344CB8AC3E}">
        <p14:creationId xmlns:p14="http://schemas.microsoft.com/office/powerpoint/2010/main" val="1195581665"/>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559484" y="163960"/>
            <a:ext cx="9404723" cy="995082"/>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Learning process of a neural network</a:t>
            </a:r>
            <a:br>
              <a:rPr lang="en-IN" b="1" dirty="0"/>
            </a:br>
            <a:endParaRPr lang="en-IN" dirty="0"/>
          </a:p>
        </p:txBody>
      </p:sp>
      <p:sp>
        <p:nvSpPr>
          <p:cNvPr id="3" name="Content Placeholder 2"/>
          <p:cNvSpPr>
            <a:spLocks noGrp="1"/>
          </p:cNvSpPr>
          <p:nvPr>
            <p:ph sz="half" idx="2"/>
          </p:nvPr>
        </p:nvSpPr>
        <p:spPr>
          <a:xfrm>
            <a:off x="287942" y="1490870"/>
            <a:ext cx="5624307" cy="5104143"/>
          </a:xfrm>
        </p:spPr>
        <p:txBody>
          <a:bodyPr>
            <a:normAutofit fontScale="92500"/>
          </a:bodyPr>
          <a:lstStyle/>
          <a:p>
            <a:pPr algn="just"/>
            <a:r>
              <a:rPr lang="en-IN" sz="2400" dirty="0">
                <a:latin typeface="Times New Roman" panose="02020603050405020304" pitchFamily="18" charset="0"/>
                <a:cs typeface="Times New Roman" panose="02020603050405020304" pitchFamily="18" charset="0"/>
              </a:rPr>
              <a:t>The first phase </a:t>
            </a:r>
            <a:r>
              <a:rPr lang="en-IN" sz="2400" b="1" dirty="0">
                <a:latin typeface="Times New Roman" panose="02020603050405020304" pitchFamily="18" charset="0"/>
                <a:cs typeface="Times New Roman" panose="02020603050405020304" pitchFamily="18" charset="0"/>
              </a:rPr>
              <a:t>forward propagation</a:t>
            </a:r>
            <a:r>
              <a:rPr lang="en-IN" sz="2400" b="1" i="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occurs when the network is exposed to the training data and these cross the entire neural network for their predictions (labels) to be calculated. </a:t>
            </a:r>
          </a:p>
          <a:p>
            <a:pPr algn="just"/>
            <a:r>
              <a:rPr lang="en-IN" sz="2400" dirty="0">
                <a:latin typeface="Times New Roman" panose="02020603050405020304" pitchFamily="18" charset="0"/>
                <a:cs typeface="Times New Roman" panose="02020603050405020304" pitchFamily="18" charset="0"/>
              </a:rPr>
              <a:t>That is, passing the input data through the network in such a way that all the neurons apply their transformation to the information they receive from the neurons of the previous layer and sending it to the neurons of the next layer.</a:t>
            </a:r>
          </a:p>
          <a:p>
            <a:pPr algn="just"/>
            <a:r>
              <a:rPr lang="en-IN" sz="2400" dirty="0">
                <a:latin typeface="Times New Roman" panose="02020603050405020304" pitchFamily="18" charset="0"/>
                <a:cs typeface="Times New Roman" panose="02020603050405020304" pitchFamily="18" charset="0"/>
              </a:rPr>
              <a:t>When the data has crossed all the layers, and all its neurons have made their calculations, the final layer will be reached with a result of label prediction for those input examples.</a:t>
            </a:r>
          </a:p>
        </p:txBody>
      </p:sp>
      <p:sp>
        <p:nvSpPr>
          <p:cNvPr id="4" name="Footer Placeholder 3"/>
          <p:cNvSpPr>
            <a:spLocks noGrp="1"/>
          </p:cNvSpPr>
          <p:nvPr>
            <p:ph type="ftr" sz="quarter" idx="11"/>
          </p:nvPr>
        </p:nvSpPr>
        <p:spPr/>
        <p:txBody>
          <a:bodyPr/>
          <a:lstStyle/>
          <a:p>
            <a:r>
              <a:rPr lang="en-IN"/>
              <a:t>Soft Computing CS125</a:t>
            </a:r>
          </a:p>
        </p:txBody>
      </p:sp>
      <p:sp>
        <p:nvSpPr>
          <p:cNvPr id="5" name="Slide Number Placeholder 4"/>
          <p:cNvSpPr>
            <a:spLocks noGrp="1"/>
          </p:cNvSpPr>
          <p:nvPr>
            <p:ph type="sldNum" sz="quarter" idx="12"/>
          </p:nvPr>
        </p:nvSpPr>
        <p:spPr/>
        <p:txBody>
          <a:bodyPr/>
          <a:lstStyle/>
          <a:p>
            <a:fld id="{21839214-F9DD-4143-8F72-B6CA06D7D72E}" type="slidenum">
              <a:rPr lang="en-IN" smtClean="0"/>
              <a:t>20</a:t>
            </a:fld>
            <a:endParaRPr lang="en-IN"/>
          </a:p>
        </p:txBody>
      </p:sp>
      <p:pic>
        <p:nvPicPr>
          <p:cNvPr id="10" name="Picture 2" descr="https://miro.medium.com/v2/resize:fit:700/1*LEg-c8A6_mj5KlxNK2blv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4929" y="1447800"/>
            <a:ext cx="6017802" cy="4484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648951"/>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a:xfrm>
            <a:off x="492107" y="173585"/>
            <a:ext cx="9404723" cy="995082"/>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Learning process of a neural network</a:t>
            </a:r>
            <a:br>
              <a:rPr lang="en-IN" b="1" dirty="0"/>
            </a:br>
            <a:endParaRPr lang="en-IN" dirty="0"/>
          </a:p>
        </p:txBody>
      </p:sp>
      <p:sp>
        <p:nvSpPr>
          <p:cNvPr id="3" name="Content Placeholder 2"/>
          <p:cNvSpPr>
            <a:spLocks noGrp="1"/>
          </p:cNvSpPr>
          <p:nvPr>
            <p:ph sz="half" idx="2"/>
          </p:nvPr>
        </p:nvSpPr>
        <p:spPr>
          <a:xfrm>
            <a:off x="287942" y="1490870"/>
            <a:ext cx="5624307" cy="5104143"/>
          </a:xfrm>
        </p:spPr>
        <p:txBody>
          <a:bodyPr>
            <a:normAutofit/>
          </a:bodyPr>
          <a:lstStyle/>
          <a:p>
            <a:pPr algn="just"/>
            <a:r>
              <a:rPr lang="en-IN" sz="2400" dirty="0">
                <a:latin typeface="Times New Roman" panose="02020603050405020304" pitchFamily="18" charset="0"/>
                <a:cs typeface="Times New Roman" panose="02020603050405020304" pitchFamily="18" charset="0"/>
              </a:rPr>
              <a:t>Next, a </a:t>
            </a:r>
            <a:r>
              <a:rPr lang="en-IN" sz="2400" b="1" dirty="0">
                <a:latin typeface="Times New Roman" panose="02020603050405020304" pitchFamily="18" charset="0"/>
                <a:cs typeface="Times New Roman" panose="02020603050405020304" pitchFamily="18" charset="0"/>
              </a:rPr>
              <a:t>loss function</a:t>
            </a:r>
            <a:r>
              <a:rPr lang="en-IN" sz="2400" dirty="0">
                <a:latin typeface="Times New Roman" panose="02020603050405020304" pitchFamily="18" charset="0"/>
                <a:cs typeface="Times New Roman" panose="02020603050405020304" pitchFamily="18" charset="0"/>
              </a:rPr>
              <a:t> is used to estimate the loss (or error) and to compare and measure how good/bad the prediction result was in relation to the correct result (remember that we are in a supervised learning environment and we have the label that tells us the expected value).</a:t>
            </a:r>
          </a:p>
          <a:p>
            <a:pPr algn="just"/>
            <a:r>
              <a:rPr lang="en-IN" sz="2400" dirty="0">
                <a:latin typeface="Times New Roman" panose="02020603050405020304" pitchFamily="18" charset="0"/>
                <a:cs typeface="Times New Roman" panose="02020603050405020304" pitchFamily="18" charset="0"/>
              </a:rPr>
              <a:t>Therefore, as the model is being trained, the weights of the interconnections of the neurons will gradually be adjusted until good predictions are obtained.</a:t>
            </a:r>
          </a:p>
        </p:txBody>
      </p:sp>
      <p:sp>
        <p:nvSpPr>
          <p:cNvPr id="4" name="Footer Placeholder 3"/>
          <p:cNvSpPr>
            <a:spLocks noGrp="1"/>
          </p:cNvSpPr>
          <p:nvPr>
            <p:ph type="ftr" sz="quarter" idx="11"/>
          </p:nvPr>
        </p:nvSpPr>
        <p:spPr/>
        <p:txBody>
          <a:bodyPr/>
          <a:lstStyle/>
          <a:p>
            <a:r>
              <a:rPr lang="en-IN" dirty="0"/>
              <a:t>Therefore, as the model is being trained, the weights of the interconnections of the neurons will gradually be adjusted until good predictions are obtained.</a:t>
            </a:r>
          </a:p>
        </p:txBody>
      </p:sp>
      <p:sp>
        <p:nvSpPr>
          <p:cNvPr id="5" name="Slide Number Placeholder 4"/>
          <p:cNvSpPr>
            <a:spLocks noGrp="1"/>
          </p:cNvSpPr>
          <p:nvPr>
            <p:ph type="sldNum" sz="quarter" idx="12"/>
          </p:nvPr>
        </p:nvSpPr>
        <p:spPr/>
        <p:txBody>
          <a:bodyPr/>
          <a:lstStyle/>
          <a:p>
            <a:fld id="{21839214-F9DD-4143-8F72-B6CA06D7D72E}" type="slidenum">
              <a:rPr lang="en-IN" smtClean="0"/>
              <a:t>21</a:t>
            </a:fld>
            <a:endParaRPr lang="en-IN"/>
          </a:p>
        </p:txBody>
      </p:sp>
      <p:pic>
        <p:nvPicPr>
          <p:cNvPr id="10" name="Picture 2" descr="https://miro.medium.com/v2/resize:fit:700/1*LEg-c8A6_mj5KlxNK2blv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4929" y="1447800"/>
            <a:ext cx="6017802" cy="4484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3804970"/>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386229" y="0"/>
            <a:ext cx="9404723" cy="872499"/>
          </a:xfrm>
        </p:spPr>
        <p:txBody>
          <a:bodyPr/>
          <a:lstStyle/>
          <a:p>
            <a:pPr algn="ctr"/>
            <a:r>
              <a:rPr lang="en-IN" b="1" dirty="0">
                <a:latin typeface="Times New Roman" panose="02020603050405020304" pitchFamily="18" charset="0"/>
                <a:cs typeface="Times New Roman" panose="02020603050405020304" pitchFamily="18" charset="0"/>
              </a:rPr>
              <a:t>Learning process of a neural network</a:t>
            </a:r>
            <a:endParaRPr lang="en-IN" dirty="0"/>
          </a:p>
        </p:txBody>
      </p:sp>
      <p:sp>
        <p:nvSpPr>
          <p:cNvPr id="10" name="Content Placeholder 9"/>
          <p:cNvSpPr>
            <a:spLocks noGrp="1"/>
          </p:cNvSpPr>
          <p:nvPr>
            <p:ph idx="1"/>
          </p:nvPr>
        </p:nvSpPr>
        <p:spPr>
          <a:xfrm>
            <a:off x="646111" y="1577010"/>
            <a:ext cx="9404723" cy="4406346"/>
          </a:xfrm>
        </p:spPr>
        <p:txBody>
          <a:bodyPr>
            <a:normAutofit/>
          </a:bodyPr>
          <a:lstStyle/>
          <a:p>
            <a:pPr algn="just"/>
            <a:r>
              <a:rPr lang="en-IN" sz="2400" dirty="0">
                <a:latin typeface="Times New Roman" panose="02020603050405020304" pitchFamily="18" charset="0"/>
                <a:cs typeface="Times New Roman" panose="02020603050405020304" pitchFamily="18" charset="0"/>
              </a:rPr>
              <a:t>Once the loss has been calculated, this information is propagated backwards. Hence, its name: </a:t>
            </a:r>
            <a:r>
              <a:rPr lang="en-IN" sz="2400" b="1" dirty="0">
                <a:latin typeface="Times New Roman" panose="02020603050405020304" pitchFamily="18" charset="0"/>
                <a:cs typeface="Times New Roman" panose="02020603050405020304" pitchFamily="18" charset="0"/>
              </a:rPr>
              <a:t>backpropagation</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Starting from the output layer, that loss information propagates to all the neurons in the hidden layer that contribute directly to the output. </a:t>
            </a:r>
          </a:p>
          <a:p>
            <a:pPr algn="just"/>
            <a:r>
              <a:rPr lang="en-IN" sz="2400" dirty="0">
                <a:latin typeface="Times New Roman" panose="02020603050405020304" pitchFamily="18" charset="0"/>
                <a:cs typeface="Times New Roman" panose="02020603050405020304" pitchFamily="18" charset="0"/>
              </a:rPr>
              <a:t>However, the neurons of the hidden layer only receive a fraction of the total signal of the loss, based on the relative contribution that each neuron has contributed to the original output. </a:t>
            </a:r>
          </a:p>
          <a:p>
            <a:pPr algn="just"/>
            <a:r>
              <a:rPr lang="en-IN" sz="2400" dirty="0">
                <a:latin typeface="Times New Roman" panose="02020603050405020304" pitchFamily="18" charset="0"/>
                <a:cs typeface="Times New Roman" panose="02020603050405020304" pitchFamily="18" charset="0"/>
              </a:rPr>
              <a:t>This process is repeated, layer by layer, until all the neurons in the network have received a loss signal that describes their relative contribution to the total loss.</a:t>
            </a:r>
          </a:p>
        </p:txBody>
      </p:sp>
      <p:sp>
        <p:nvSpPr>
          <p:cNvPr id="7" name="Footer Placeholder 6"/>
          <p:cNvSpPr>
            <a:spLocks noGrp="1"/>
          </p:cNvSpPr>
          <p:nvPr>
            <p:ph type="ftr" sz="quarter" idx="11"/>
          </p:nvPr>
        </p:nvSpPr>
        <p:spPr/>
        <p:txBody>
          <a:bodyPr/>
          <a:lstStyle/>
          <a:p>
            <a:r>
              <a:rPr lang="en-IN"/>
              <a:t>Soft Computing CS125</a:t>
            </a:r>
          </a:p>
        </p:txBody>
      </p:sp>
      <p:sp>
        <p:nvSpPr>
          <p:cNvPr id="8" name="Slide Number Placeholder 7"/>
          <p:cNvSpPr>
            <a:spLocks noGrp="1"/>
          </p:cNvSpPr>
          <p:nvPr>
            <p:ph type="sldNum" sz="quarter" idx="12"/>
          </p:nvPr>
        </p:nvSpPr>
        <p:spPr/>
        <p:txBody>
          <a:bodyPr/>
          <a:lstStyle/>
          <a:p>
            <a:fld id="{21839214-F9DD-4143-8F72-B6CA06D7D72E}" type="slidenum">
              <a:rPr lang="en-IN" smtClean="0"/>
              <a:t>22</a:t>
            </a:fld>
            <a:endParaRPr lang="en-IN"/>
          </a:p>
        </p:txBody>
      </p:sp>
    </p:spTree>
    <p:extLst>
      <p:ext uri="{BB962C8B-B14F-4D97-AF65-F5344CB8AC3E}">
        <p14:creationId xmlns:p14="http://schemas.microsoft.com/office/powerpoint/2010/main" val="1939954184"/>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a:latin typeface="Times New Roman" panose="02020603050405020304" pitchFamily="18" charset="0"/>
                <a:cs typeface="Times New Roman" panose="02020603050405020304" pitchFamily="18" charset="0"/>
              </a:rPr>
              <a:t>Backpropagation Process in Deep Neural Network</a:t>
            </a:r>
          </a:p>
        </p:txBody>
      </p:sp>
      <p:sp>
        <p:nvSpPr>
          <p:cNvPr id="3" name="Content Placeholder 2"/>
          <p:cNvSpPr>
            <a:spLocks noGrp="1"/>
          </p:cNvSpPr>
          <p:nvPr>
            <p:ph idx="1"/>
          </p:nvPr>
        </p:nvSpPr>
        <p:spPr/>
        <p:txBody>
          <a:bodyPr>
            <a:normAutofit fontScale="92500" lnSpcReduction="10000"/>
          </a:bodyPr>
          <a:lstStyle/>
          <a:p>
            <a:pPr algn="just"/>
            <a:r>
              <a:rPr lang="en-IN" dirty="0">
                <a:latin typeface="Times New Roman" panose="02020603050405020304" pitchFamily="18" charset="0"/>
                <a:cs typeface="Times New Roman" panose="02020603050405020304" pitchFamily="18" charset="0"/>
              </a:rPr>
              <a:t>.</a:t>
            </a:r>
            <a:r>
              <a:rPr lang="en-IN" sz="2600" dirty="0">
                <a:latin typeface="Times New Roman" panose="02020603050405020304" pitchFamily="18" charset="0"/>
                <a:cs typeface="Times New Roman" panose="02020603050405020304" pitchFamily="18" charset="0"/>
              </a:rPr>
              <a:t> Backpropagation is a supervised learning algorithm, for training Multi-layer </a:t>
            </a:r>
            <a:r>
              <a:rPr lang="en-IN" sz="2600" dirty="0" err="1">
                <a:latin typeface="Times New Roman" panose="02020603050405020304" pitchFamily="18" charset="0"/>
                <a:cs typeface="Times New Roman" panose="02020603050405020304" pitchFamily="18" charset="0"/>
              </a:rPr>
              <a:t>Perceptrons</a:t>
            </a:r>
            <a:r>
              <a:rPr lang="en-IN" sz="2600" dirty="0">
                <a:latin typeface="Times New Roman" panose="02020603050405020304" pitchFamily="18" charset="0"/>
                <a:cs typeface="Times New Roman" panose="02020603050405020304" pitchFamily="18" charset="0"/>
              </a:rPr>
              <a:t> (Artificial Neural Networks). For a single training example, </a:t>
            </a:r>
            <a:r>
              <a:rPr lang="en-IN" sz="2600" b="1" dirty="0">
                <a:latin typeface="Times New Roman" panose="02020603050405020304" pitchFamily="18" charset="0"/>
                <a:cs typeface="Times New Roman" panose="02020603050405020304" pitchFamily="18" charset="0"/>
              </a:rPr>
              <a:t>Backpropagation</a:t>
            </a:r>
            <a:r>
              <a:rPr lang="en-IN" sz="2600" dirty="0">
                <a:latin typeface="Times New Roman" panose="02020603050405020304" pitchFamily="18" charset="0"/>
                <a:cs typeface="Times New Roman" panose="02020603050405020304" pitchFamily="18" charset="0"/>
              </a:rPr>
              <a:t> algorithm calculates the gradient of the </a:t>
            </a:r>
            <a:r>
              <a:rPr lang="en-IN" sz="2600" b="1" dirty="0">
                <a:latin typeface="Times New Roman" panose="02020603050405020304" pitchFamily="18" charset="0"/>
                <a:cs typeface="Times New Roman" panose="02020603050405020304" pitchFamily="18" charset="0"/>
              </a:rPr>
              <a:t>error function</a:t>
            </a:r>
            <a:r>
              <a:rPr lang="en-IN" sz="2600" dirty="0">
                <a:latin typeface="Times New Roman" panose="02020603050405020304" pitchFamily="18" charset="0"/>
                <a:cs typeface="Times New Roman" panose="02020603050405020304" pitchFamily="18" charset="0"/>
              </a:rPr>
              <a:t>. Backpropagation can be written as a function of the neural network. Backpropagation algorithms are a set of methods used to efficiently train artificial neural networks following a gradient descent approach which exploits the chain rule.</a:t>
            </a:r>
          </a:p>
          <a:p>
            <a:pPr marL="0" indent="0" algn="just">
              <a:buNone/>
            </a:pPr>
            <a:endParaRPr lang="en-IN" sz="2600" dirty="0">
              <a:latin typeface="Times New Roman" panose="02020603050405020304" pitchFamily="18" charset="0"/>
              <a:cs typeface="Times New Roman" panose="02020603050405020304" pitchFamily="18" charset="0"/>
            </a:endParaRPr>
          </a:p>
          <a:p>
            <a:pPr algn="just"/>
            <a:r>
              <a:rPr lang="en-IN" sz="2600" dirty="0">
                <a:latin typeface="Times New Roman" panose="02020603050405020304" pitchFamily="18" charset="0"/>
                <a:cs typeface="Times New Roman" panose="02020603050405020304" pitchFamily="18" charset="0"/>
              </a:rPr>
              <a:t>The main features of Backpropagation are the iterative, recursive and efficient method through which it calculates the updated weight to improve the network until it is not able to perform the task for which it is being trained. Derivatives of the activation function to be known at network design time is required to Backpropagatio</a:t>
            </a:r>
            <a:r>
              <a:rPr lang="en-IN" dirty="0">
                <a:latin typeface="Times New Roman" panose="02020603050405020304" pitchFamily="18" charset="0"/>
                <a:cs typeface="Times New Roman" panose="02020603050405020304" pitchFamily="18" charset="0"/>
              </a:rPr>
              <a:t>n</a:t>
            </a:r>
          </a:p>
          <a:p>
            <a:endParaRPr lang="en-IN" dirty="0">
              <a:solidFill>
                <a:schemeClr val="bg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14954897"/>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70726" y="0"/>
            <a:ext cx="9404723" cy="872499"/>
          </a:xfrm>
        </p:spPr>
        <p:txBody>
          <a:bodyPr/>
          <a:lstStyle/>
          <a:p>
            <a:pPr algn="ctr"/>
            <a:r>
              <a:rPr lang="en-IN" b="1" dirty="0">
                <a:latin typeface="Times New Roman" panose="02020603050405020304" pitchFamily="18" charset="0"/>
                <a:cs typeface="Times New Roman" panose="02020603050405020304" pitchFamily="18" charset="0"/>
              </a:rPr>
              <a:t>Learning process of a neural network</a:t>
            </a:r>
            <a:endParaRPr lang="en-IN" dirty="0"/>
          </a:p>
        </p:txBody>
      </p:sp>
      <p:sp>
        <p:nvSpPr>
          <p:cNvPr id="10" name="Content Placeholder 9"/>
          <p:cNvSpPr>
            <a:spLocks noGrp="1"/>
          </p:cNvSpPr>
          <p:nvPr>
            <p:ph idx="1"/>
          </p:nvPr>
        </p:nvSpPr>
        <p:spPr>
          <a:xfrm>
            <a:off x="646111" y="1577010"/>
            <a:ext cx="9404723" cy="4406346"/>
          </a:xfrm>
        </p:spPr>
        <p:txBody>
          <a:bodyPr>
            <a:normAutofit/>
          </a:bodyPr>
          <a:lstStyle/>
          <a:p>
            <a:pPr algn="just"/>
            <a:r>
              <a:rPr lang="en-IN" sz="2400" dirty="0">
                <a:latin typeface="Times New Roman" panose="02020603050405020304" pitchFamily="18" charset="0"/>
                <a:cs typeface="Times New Roman" panose="02020603050405020304" pitchFamily="18" charset="0"/>
              </a:rPr>
              <a:t>Now that we have spread this information back, we can adjust the weights of connections between neurons. What we are doing is making the loss as close as possible to zero the next time we go back to using the network for a prediction.</a:t>
            </a:r>
          </a:p>
          <a:p>
            <a:pPr algn="just"/>
            <a:r>
              <a:rPr lang="en-IN" sz="2400" dirty="0">
                <a:latin typeface="Times New Roman" panose="02020603050405020304" pitchFamily="18" charset="0"/>
                <a:cs typeface="Times New Roman" panose="02020603050405020304" pitchFamily="18" charset="0"/>
              </a:rPr>
              <a:t> For this, we will use a technique called </a:t>
            </a:r>
            <a:r>
              <a:rPr lang="en-IN" sz="2400" b="1" dirty="0">
                <a:latin typeface="Times New Roman" panose="02020603050405020304" pitchFamily="18" charset="0"/>
                <a:cs typeface="Times New Roman" panose="02020603050405020304" pitchFamily="18" charset="0"/>
              </a:rPr>
              <a:t>gradient descent</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This technique changes the weights in small increments with the help of the calculation of the derivative (or gradient) of the loss function, which allows us to see in which direction “to descend” towards the global minimum; this is done in general in batches of data in the successive iterations (epochs) of all the dataset that we pass to the network in each iteration.</a:t>
            </a:r>
          </a:p>
        </p:txBody>
      </p:sp>
      <p:sp>
        <p:nvSpPr>
          <p:cNvPr id="8" name="Slide Number Placeholder 7"/>
          <p:cNvSpPr>
            <a:spLocks noGrp="1"/>
          </p:cNvSpPr>
          <p:nvPr>
            <p:ph type="sldNum" sz="quarter" idx="12"/>
          </p:nvPr>
        </p:nvSpPr>
        <p:spPr/>
        <p:txBody>
          <a:bodyPr/>
          <a:lstStyle/>
          <a:p>
            <a:fld id="{21839214-F9DD-4143-8F72-B6CA06D7D72E}" type="slidenum">
              <a:rPr lang="en-IN" smtClean="0"/>
              <a:t>24</a:t>
            </a:fld>
            <a:endParaRPr lang="en-IN"/>
          </a:p>
        </p:txBody>
      </p:sp>
    </p:spTree>
    <p:extLst>
      <p:ext uri="{BB962C8B-B14F-4D97-AF65-F5344CB8AC3E}">
        <p14:creationId xmlns:p14="http://schemas.microsoft.com/office/powerpoint/2010/main" val="2256953436"/>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139" y="47270"/>
            <a:ext cx="9825547" cy="813053"/>
          </a:xfrm>
        </p:spPr>
        <p:txBody>
          <a:bodyPr/>
          <a:lstStyle/>
          <a:p>
            <a:pPr algn="ctr"/>
            <a:r>
              <a:rPr lang="en-IN" sz="2800" b="1" dirty="0">
                <a:latin typeface="Times New Roman" panose="02020603050405020304" pitchFamily="18" charset="0"/>
                <a:cs typeface="Times New Roman" panose="02020603050405020304" pitchFamily="18" charset="0"/>
              </a:rPr>
              <a:t>Single layer feed forward neural network</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845" y="860323"/>
            <a:ext cx="9523841" cy="4195481"/>
          </a:xfrm>
        </p:spPr>
        <p:txBody>
          <a:bodyPr>
            <a:normAutofit/>
          </a:bodyPr>
          <a:lstStyle/>
          <a:p>
            <a:pPr algn="just"/>
            <a:r>
              <a:rPr lang="en-IN" sz="2400" dirty="0">
                <a:latin typeface="Times New Roman" panose="02020603050405020304" pitchFamily="18" charset="0"/>
                <a:cs typeface="Times New Roman" panose="02020603050405020304" pitchFamily="18" charset="0"/>
              </a:rPr>
              <a:t>The concept of the AND problem and its solution with a single neuron can be extended to multiple neurons.</a:t>
            </a:r>
          </a:p>
        </p:txBody>
      </p:sp>
      <p:sp>
        <p:nvSpPr>
          <p:cNvPr id="4" name="Footer Placeholder 3"/>
          <p:cNvSpPr>
            <a:spLocks noGrp="1"/>
          </p:cNvSpPr>
          <p:nvPr>
            <p:ph type="ftr" sz="quarter" idx="11"/>
          </p:nvPr>
        </p:nvSpPr>
        <p:spPr/>
        <p:txBody>
          <a:bodyPr/>
          <a:lstStyle/>
          <a:p>
            <a:r>
              <a:rPr lang="en-IN" dirty="0"/>
              <a:t>Soft Computing CS125</a:t>
            </a:r>
          </a:p>
        </p:txBody>
      </p:sp>
      <p:sp>
        <p:nvSpPr>
          <p:cNvPr id="5" name="Slide Number Placeholder 4"/>
          <p:cNvSpPr>
            <a:spLocks noGrp="1"/>
          </p:cNvSpPr>
          <p:nvPr>
            <p:ph type="sldNum" sz="quarter" idx="12"/>
          </p:nvPr>
        </p:nvSpPr>
        <p:spPr/>
        <p:txBody>
          <a:bodyPr/>
          <a:lstStyle/>
          <a:p>
            <a:fld id="{21839214-F9DD-4143-8F72-B6CA06D7D72E}" type="slidenum">
              <a:rPr lang="en-IN" smtClean="0"/>
              <a:t>25</a:t>
            </a:fld>
            <a:endParaRPr lang="en-IN"/>
          </a:p>
        </p:txBody>
      </p:sp>
      <p:pic>
        <p:nvPicPr>
          <p:cNvPr id="7" name="Picture 6"/>
          <p:cNvPicPr>
            <a:picLocks noChangeAspect="1"/>
          </p:cNvPicPr>
          <p:nvPr/>
        </p:nvPicPr>
        <p:blipFill>
          <a:blip r:embed="rId3"/>
          <a:stretch>
            <a:fillRect/>
          </a:stretch>
        </p:blipFill>
        <p:spPr>
          <a:xfrm>
            <a:off x="3896965" y="1919701"/>
            <a:ext cx="4114800" cy="4714875"/>
          </a:xfrm>
          <a:prstGeom prst="rect">
            <a:avLst/>
          </a:prstGeom>
        </p:spPr>
      </p:pic>
    </p:spTree>
    <p:extLst>
      <p:ext uri="{BB962C8B-B14F-4D97-AF65-F5344CB8AC3E}">
        <p14:creationId xmlns:p14="http://schemas.microsoft.com/office/powerpoint/2010/main" val="3537138442"/>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6994" y="295729"/>
            <a:ext cx="7981740" cy="378039"/>
          </a:xfrm>
        </p:spPr>
        <p:txBody>
          <a:bodyPr/>
          <a:lstStyle/>
          <a:p>
            <a:pPr algn="ctr"/>
            <a:r>
              <a:rPr lang="en-IN" sz="2400" b="1" dirty="0">
                <a:latin typeface="Times New Roman" panose="02020603050405020304" pitchFamily="18" charset="0"/>
                <a:cs typeface="Times New Roman" panose="02020603050405020304" pitchFamily="18" charset="0"/>
              </a:rPr>
              <a:t>Single layer feed forward neural network</a:t>
            </a: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8699" y="1589193"/>
            <a:ext cx="9523841" cy="4506807"/>
          </a:xfrm>
        </p:spPr>
        <p:txBody>
          <a:bodyPr>
            <a:normAutofit/>
          </a:bodyPr>
          <a:lstStyle/>
          <a:p>
            <a:r>
              <a:rPr lang="en-IN" sz="2400" dirty="0">
                <a:latin typeface="Times New Roman" panose="02020603050405020304" pitchFamily="18" charset="0"/>
                <a:cs typeface="Times New Roman" panose="02020603050405020304" pitchFamily="18" charset="0"/>
              </a:rPr>
              <a:t>We see, a layer of n neurons constitutes a single layer feed forward neural network.</a:t>
            </a:r>
          </a:p>
          <a:p>
            <a:r>
              <a:rPr lang="en-IN" sz="2400" dirty="0">
                <a:latin typeface="Times New Roman" panose="02020603050405020304" pitchFamily="18" charset="0"/>
                <a:cs typeface="Times New Roman" panose="02020603050405020304" pitchFamily="18" charset="0"/>
              </a:rPr>
              <a:t>This is so called because, it contains a single layer of artificial neurons.</a:t>
            </a:r>
          </a:p>
          <a:p>
            <a:r>
              <a:rPr lang="en-IN" sz="2400" dirty="0">
                <a:latin typeface="Times New Roman" panose="02020603050405020304" pitchFamily="18" charset="0"/>
                <a:cs typeface="Times New Roman" panose="02020603050405020304" pitchFamily="18" charset="0"/>
              </a:rPr>
              <a:t>Note that the input layer and output layer, which receive input signals and transmit output signals are although called layers, they are actually boundary of the architecture and hence truly not layers.</a:t>
            </a:r>
          </a:p>
          <a:p>
            <a:r>
              <a:rPr lang="en-IN" sz="2400" dirty="0">
                <a:latin typeface="Times New Roman" panose="02020603050405020304" pitchFamily="18" charset="0"/>
                <a:cs typeface="Times New Roman" panose="02020603050405020304" pitchFamily="18" charset="0"/>
              </a:rPr>
              <a:t>The only layer in the architecture is the synaptic links carrying the weights connect every input to the output neurons.</a:t>
            </a:r>
          </a:p>
        </p:txBody>
      </p:sp>
      <p:sp>
        <p:nvSpPr>
          <p:cNvPr id="4" name="Footer Placeholder 3"/>
          <p:cNvSpPr>
            <a:spLocks noGrp="1"/>
          </p:cNvSpPr>
          <p:nvPr>
            <p:ph type="ftr" sz="quarter" idx="11"/>
          </p:nvPr>
        </p:nvSpPr>
        <p:spPr/>
        <p:txBody>
          <a:bodyPr/>
          <a:lstStyle/>
          <a:p>
            <a:r>
              <a:rPr lang="en-IN" dirty="0"/>
              <a:t>Soft Computing CS125</a:t>
            </a:r>
          </a:p>
        </p:txBody>
      </p:sp>
      <p:sp>
        <p:nvSpPr>
          <p:cNvPr id="5" name="Slide Number Placeholder 4"/>
          <p:cNvSpPr>
            <a:spLocks noGrp="1"/>
          </p:cNvSpPr>
          <p:nvPr>
            <p:ph type="sldNum" sz="quarter" idx="12"/>
          </p:nvPr>
        </p:nvSpPr>
        <p:spPr/>
        <p:txBody>
          <a:bodyPr/>
          <a:lstStyle/>
          <a:p>
            <a:fld id="{21839214-F9DD-4143-8F72-B6CA06D7D72E}" type="slidenum">
              <a:rPr lang="en-IN" smtClean="0"/>
              <a:t>26</a:t>
            </a:fld>
            <a:endParaRPr lang="en-IN"/>
          </a:p>
        </p:txBody>
      </p:sp>
    </p:spTree>
    <p:extLst>
      <p:ext uri="{BB962C8B-B14F-4D97-AF65-F5344CB8AC3E}">
        <p14:creationId xmlns:p14="http://schemas.microsoft.com/office/powerpoint/2010/main" val="3793430314"/>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26993" y="0"/>
            <a:ext cx="9825547" cy="664143"/>
          </a:xfrm>
        </p:spPr>
        <p:txBody>
          <a:bodyPr/>
          <a:lstStyle/>
          <a:p>
            <a:pPr algn="ctr"/>
            <a:r>
              <a:rPr lang="en-IN" sz="3200" b="1" dirty="0">
                <a:latin typeface="Times New Roman" panose="02020603050405020304" pitchFamily="18" charset="0"/>
                <a:cs typeface="Times New Roman" panose="02020603050405020304" pitchFamily="18" charset="0"/>
              </a:rPr>
              <a:t>Modelling SLFFNN</a:t>
            </a:r>
            <a:endParaRPr lang="en-IN" sz="3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dirty="0"/>
              <a:t>Soft Computing CS125</a:t>
            </a:r>
          </a:p>
        </p:txBody>
      </p:sp>
      <p:sp>
        <p:nvSpPr>
          <p:cNvPr id="5" name="Slide Number Placeholder 4"/>
          <p:cNvSpPr>
            <a:spLocks noGrp="1"/>
          </p:cNvSpPr>
          <p:nvPr>
            <p:ph type="sldNum" sz="quarter" idx="12"/>
          </p:nvPr>
        </p:nvSpPr>
        <p:spPr/>
        <p:txBody>
          <a:bodyPr/>
          <a:lstStyle/>
          <a:p>
            <a:fld id="{21839214-F9DD-4143-8F72-B6CA06D7D72E}" type="slidenum">
              <a:rPr lang="en-IN" smtClean="0"/>
              <a:t>27</a:t>
            </a:fld>
            <a:endParaRPr lang="en-IN"/>
          </a:p>
        </p:txBody>
      </p:sp>
      <p:pic>
        <p:nvPicPr>
          <p:cNvPr id="7" name="Picture 6"/>
          <p:cNvPicPr>
            <a:picLocks noChangeAspect="1"/>
          </p:cNvPicPr>
          <p:nvPr/>
        </p:nvPicPr>
        <p:blipFill>
          <a:blip r:embed="rId3"/>
          <a:stretch>
            <a:fillRect/>
          </a:stretch>
        </p:blipFill>
        <p:spPr>
          <a:xfrm>
            <a:off x="781220" y="995994"/>
            <a:ext cx="9317094" cy="5741792"/>
          </a:xfrm>
          <a:prstGeom prst="rect">
            <a:avLst/>
          </a:prstGeom>
        </p:spPr>
      </p:pic>
    </p:spTree>
    <p:extLst>
      <p:ext uri="{BB962C8B-B14F-4D97-AF65-F5344CB8AC3E}">
        <p14:creationId xmlns:p14="http://schemas.microsoft.com/office/powerpoint/2010/main" val="2690188704"/>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4000" b="1" dirty="0">
                <a:latin typeface="Times New Roman" panose="02020603050405020304" pitchFamily="18" charset="0"/>
                <a:cs typeface="Times New Roman" panose="02020603050405020304" pitchFamily="18" charset="0"/>
              </a:rPr>
              <a:t>M</a:t>
            </a:r>
            <a:r>
              <a:rPr lang="en-IN" sz="2800" b="1" dirty="0">
                <a:latin typeface="Times New Roman" panose="02020603050405020304" pitchFamily="18" charset="0"/>
                <a:cs typeface="Times New Roman" panose="02020603050405020304" pitchFamily="18" charset="0"/>
              </a:rPr>
              <a:t>ultilayer feed forward neural networks</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2" y="1447800"/>
            <a:ext cx="9706428" cy="4800599"/>
          </a:xfrm>
        </p:spPr>
        <p:txBody>
          <a:bodyPr>
            <a:normAutofit/>
          </a:bodyPr>
          <a:lstStyle/>
          <a:p>
            <a:pPr algn="just"/>
            <a:r>
              <a:rPr lang="en-IN" sz="2400" dirty="0">
                <a:latin typeface="Times New Roman" panose="02020603050405020304" pitchFamily="18" charset="0"/>
                <a:cs typeface="Times New Roman" panose="02020603050405020304" pitchFamily="18" charset="0"/>
              </a:rPr>
              <a:t>This network, as its name indicates is made up of multiple layers.</a:t>
            </a:r>
          </a:p>
          <a:p>
            <a:pPr algn="just"/>
            <a:r>
              <a:rPr lang="en-IN" sz="2400" dirty="0">
                <a:latin typeface="Times New Roman" panose="02020603050405020304" pitchFamily="18" charset="0"/>
                <a:cs typeface="Times New Roman" panose="02020603050405020304" pitchFamily="18" charset="0"/>
              </a:rPr>
              <a:t>Thus architectures of this class besides processing an input and an output layer also have one or more intermediary layers called hidden layers.</a:t>
            </a:r>
          </a:p>
          <a:p>
            <a:pPr algn="just"/>
            <a:r>
              <a:rPr lang="en-IN" sz="2400" dirty="0">
                <a:latin typeface="Times New Roman" panose="02020603050405020304" pitchFamily="18" charset="0"/>
                <a:cs typeface="Times New Roman" panose="02020603050405020304" pitchFamily="18" charset="0"/>
              </a:rPr>
              <a:t>The hidden layer(s) aid in performing useful intermediary computation before directing the input to the output layer.</a:t>
            </a:r>
          </a:p>
          <a:p>
            <a:pPr algn="just"/>
            <a:r>
              <a:rPr lang="en-IN" sz="2400" dirty="0">
                <a:latin typeface="Times New Roman" panose="02020603050405020304" pitchFamily="18" charset="0"/>
                <a:cs typeface="Times New Roman" panose="02020603050405020304" pitchFamily="18" charset="0"/>
              </a:rPr>
              <a:t>A multilayer feed forward network with l input neurons (number of neuron at the first layer), m1;m2;…;</a:t>
            </a:r>
            <a:r>
              <a:rPr lang="en-IN" sz="2400" dirty="0" err="1">
                <a:latin typeface="Times New Roman" panose="02020603050405020304" pitchFamily="18" charset="0"/>
                <a:cs typeface="Times New Roman" panose="02020603050405020304" pitchFamily="18" charset="0"/>
              </a:rPr>
              <a:t>mp</a:t>
            </a:r>
            <a:r>
              <a:rPr lang="en-IN" sz="2400" dirty="0">
                <a:latin typeface="Times New Roman" panose="02020603050405020304" pitchFamily="18" charset="0"/>
                <a:cs typeface="Times New Roman" panose="02020603050405020304" pitchFamily="18" charset="0"/>
              </a:rPr>
              <a:t> number of neurons at </a:t>
            </a:r>
            <a:r>
              <a:rPr lang="en-IN" sz="2400" dirty="0" err="1">
                <a:latin typeface="Times New Roman" panose="02020603050405020304" pitchFamily="18" charset="0"/>
                <a:cs typeface="Times New Roman" panose="02020603050405020304" pitchFamily="18" charset="0"/>
              </a:rPr>
              <a:t>i-th</a:t>
            </a:r>
            <a:r>
              <a:rPr lang="en-IN" sz="2400" dirty="0">
                <a:latin typeface="Times New Roman" panose="02020603050405020304" pitchFamily="18" charset="0"/>
                <a:cs typeface="Times New Roman" panose="02020603050405020304" pitchFamily="18" charset="0"/>
              </a:rPr>
              <a:t> hidden layer (</a:t>
            </a:r>
            <a:r>
              <a:rPr lang="en-IN" sz="2400" dirty="0" err="1">
                <a:latin typeface="Times New Roman" panose="02020603050405020304" pitchFamily="18" charset="0"/>
                <a:cs typeface="Times New Roman" panose="02020603050405020304" pitchFamily="18" charset="0"/>
              </a:rPr>
              <a:t>i</a:t>
            </a:r>
            <a:r>
              <a:rPr lang="en-IN" sz="2400" dirty="0">
                <a:latin typeface="Times New Roman" panose="02020603050405020304" pitchFamily="18" charset="0"/>
                <a:cs typeface="Times New Roman" panose="02020603050405020304" pitchFamily="18" charset="0"/>
              </a:rPr>
              <a:t> = 1; 2;…; p) and n neurons at the last layer (it is the output neurons) is written as l –m1-m2-…-</a:t>
            </a:r>
            <a:r>
              <a:rPr lang="en-IN" sz="2400" dirty="0" err="1">
                <a:latin typeface="Times New Roman" panose="02020603050405020304" pitchFamily="18" charset="0"/>
                <a:cs typeface="Times New Roman" panose="02020603050405020304" pitchFamily="18" charset="0"/>
              </a:rPr>
              <a:t>mp</a:t>
            </a:r>
            <a:r>
              <a:rPr lang="en-IN" sz="2400" dirty="0">
                <a:latin typeface="Times New Roman" panose="02020603050405020304" pitchFamily="18" charset="0"/>
                <a:cs typeface="Times New Roman" panose="02020603050405020304" pitchFamily="18" charset="0"/>
              </a:rPr>
              <a:t>-n  MLFFNN.</a:t>
            </a:r>
          </a:p>
        </p:txBody>
      </p:sp>
      <p:sp>
        <p:nvSpPr>
          <p:cNvPr id="5" name="Slide Number Placeholder 4"/>
          <p:cNvSpPr>
            <a:spLocks noGrp="1"/>
          </p:cNvSpPr>
          <p:nvPr>
            <p:ph type="sldNum" sz="quarter" idx="12"/>
          </p:nvPr>
        </p:nvSpPr>
        <p:spPr/>
        <p:txBody>
          <a:bodyPr/>
          <a:lstStyle/>
          <a:p>
            <a:fld id="{21839214-F9DD-4143-8F72-B6CA06D7D72E}" type="slidenum">
              <a:rPr lang="en-IN" smtClean="0"/>
              <a:t>28</a:t>
            </a:fld>
            <a:endParaRPr lang="en-IN" dirty="0"/>
          </a:p>
        </p:txBody>
      </p:sp>
    </p:spTree>
    <p:extLst>
      <p:ext uri="{BB962C8B-B14F-4D97-AF65-F5344CB8AC3E}">
        <p14:creationId xmlns:p14="http://schemas.microsoft.com/office/powerpoint/2010/main" val="1984866187"/>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45291" y="216216"/>
            <a:ext cx="9404723" cy="458813"/>
          </a:xfrm>
        </p:spPr>
        <p:txBody>
          <a:bodyPr>
            <a:noAutofit/>
          </a:bodyPr>
          <a:lstStyle/>
          <a:p>
            <a:pPr algn="ctr"/>
            <a:r>
              <a:rPr lang="en-IN" sz="2800" b="1" dirty="0">
                <a:latin typeface="Times New Roman" panose="02020603050405020304" pitchFamily="18" charset="0"/>
                <a:cs typeface="Times New Roman" panose="02020603050405020304" pitchFamily="18" charset="0"/>
              </a:rPr>
              <a:t>Multilayer feed forward neural networks</a:t>
            </a:r>
            <a:endParaRPr lang="en-IN"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6111" y="977397"/>
            <a:ext cx="9706428" cy="4800599"/>
          </a:xfrm>
        </p:spPr>
        <p:txBody>
          <a:bodyPr>
            <a:normAutofit/>
          </a:bodyPr>
          <a:lstStyle/>
          <a:p>
            <a:pPr algn="just"/>
            <a:r>
              <a:rPr lang="en-IN" sz="2400" dirty="0">
                <a:latin typeface="Times New Roman" panose="02020603050405020304" pitchFamily="18" charset="0"/>
                <a:cs typeface="Times New Roman" panose="02020603050405020304" pitchFamily="18" charset="0"/>
              </a:rPr>
              <a:t>Figure shows a schematic diagram of multilayer feed forward neural network with a configuration of l-m-n.</a:t>
            </a:r>
          </a:p>
        </p:txBody>
      </p:sp>
      <p:sp>
        <p:nvSpPr>
          <p:cNvPr id="5" name="Slide Number Placeholder 4"/>
          <p:cNvSpPr>
            <a:spLocks noGrp="1"/>
          </p:cNvSpPr>
          <p:nvPr>
            <p:ph type="sldNum" sz="quarter" idx="12"/>
          </p:nvPr>
        </p:nvSpPr>
        <p:spPr/>
        <p:txBody>
          <a:bodyPr/>
          <a:lstStyle/>
          <a:p>
            <a:fld id="{21839214-F9DD-4143-8F72-B6CA06D7D72E}" type="slidenum">
              <a:rPr lang="en-IN" smtClean="0"/>
              <a:t>29</a:t>
            </a:fld>
            <a:endParaRPr lang="en-IN"/>
          </a:p>
        </p:txBody>
      </p:sp>
      <p:pic>
        <p:nvPicPr>
          <p:cNvPr id="6" name="Picture 5"/>
          <p:cNvPicPr>
            <a:picLocks noChangeAspect="1"/>
          </p:cNvPicPr>
          <p:nvPr/>
        </p:nvPicPr>
        <p:blipFill>
          <a:blip r:embed="rId3"/>
          <a:stretch>
            <a:fillRect/>
          </a:stretch>
        </p:blipFill>
        <p:spPr>
          <a:xfrm>
            <a:off x="2516671" y="1855304"/>
            <a:ext cx="7755346" cy="4563803"/>
          </a:xfrm>
          <a:prstGeom prst="rect">
            <a:avLst/>
          </a:prstGeom>
        </p:spPr>
      </p:pic>
    </p:spTree>
    <p:extLst>
      <p:ext uri="{BB962C8B-B14F-4D97-AF65-F5344CB8AC3E}">
        <p14:creationId xmlns:p14="http://schemas.microsoft.com/office/powerpoint/2010/main" val="278487248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20515" y="827773"/>
            <a:ext cx="8602613" cy="3903253"/>
          </a:xfrm>
          <a:prstGeom prst="rect">
            <a:avLst/>
          </a:prstGeom>
        </p:spPr>
      </p:pic>
      <p:sp>
        <p:nvSpPr>
          <p:cNvPr id="5" name="Rectangle 4"/>
          <p:cNvSpPr/>
          <p:nvPr/>
        </p:nvSpPr>
        <p:spPr>
          <a:xfrm>
            <a:off x="1060173" y="5373253"/>
            <a:ext cx="10482470" cy="1200329"/>
          </a:xfrm>
          <a:prstGeom prst="rect">
            <a:avLst/>
          </a:prstGeom>
        </p:spPr>
        <p:txBody>
          <a:bodyPr wrap="square">
            <a:spAutoFit/>
          </a:bodyPr>
          <a:lstStyle/>
          <a:p>
            <a:r>
              <a:rPr lang="en-IN" sz="2400" dirty="0">
                <a:solidFill>
                  <a:srgbClr val="333333"/>
                </a:solidFill>
                <a:latin typeface="Times New Roman" panose="02020603050405020304" pitchFamily="18" charset="0"/>
                <a:cs typeface="Times New Roman" panose="02020603050405020304" pitchFamily="18" charset="0"/>
              </a:rPr>
              <a:t>Dendrites from Biological Neural Network represent inputs in Artificial Neural Networks, cell nucleus represents Nodes, synapse represents Weights, and Axon represents Output.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456508"/>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6111" y="216216"/>
            <a:ext cx="9404723" cy="830706"/>
          </a:xfrm>
        </p:spPr>
        <p:txBody>
          <a:bodyPr/>
          <a:lstStyle/>
          <a:p>
            <a:pPr algn="ctr"/>
            <a:r>
              <a:rPr lang="en-IN" sz="2800" b="1" dirty="0">
                <a:latin typeface="Times New Roman" panose="02020603050405020304" pitchFamily="18" charset="0"/>
                <a:cs typeface="Times New Roman" panose="02020603050405020304" pitchFamily="18" charset="0"/>
              </a:rPr>
              <a:t>Multilayer feed forward neural networks</a:t>
            </a:r>
            <a:endParaRPr lang="en-IN" sz="28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3"/>
          <a:stretch>
            <a:fillRect/>
          </a:stretch>
        </p:blipFill>
        <p:spPr>
          <a:xfrm>
            <a:off x="1002092" y="929733"/>
            <a:ext cx="9838185" cy="5754204"/>
          </a:xfrm>
          <a:prstGeom prst="rect">
            <a:avLst/>
          </a:prstGeom>
        </p:spPr>
      </p:pic>
      <p:sp>
        <p:nvSpPr>
          <p:cNvPr id="5" name="Slide Number Placeholder 4"/>
          <p:cNvSpPr>
            <a:spLocks noGrp="1"/>
          </p:cNvSpPr>
          <p:nvPr>
            <p:ph type="sldNum" sz="quarter" idx="12"/>
          </p:nvPr>
        </p:nvSpPr>
        <p:spPr/>
        <p:txBody>
          <a:bodyPr/>
          <a:lstStyle/>
          <a:p>
            <a:fld id="{21839214-F9DD-4143-8F72-B6CA06D7D72E}" type="slidenum">
              <a:rPr lang="en-IN" smtClean="0">
                <a:latin typeface="Times New Roman" panose="02020603050405020304" pitchFamily="18" charset="0"/>
                <a:cs typeface="Times New Roman" panose="02020603050405020304" pitchFamily="18" charset="0"/>
              </a:rPr>
              <a:t>30</a:t>
            </a:fld>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5188800"/>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No photo description availabl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98642" y="177713"/>
            <a:ext cx="5844210" cy="654376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21839214-F9DD-4143-8F72-B6CA06D7D72E}" type="slidenum">
              <a:rPr lang="en-IN" smtClean="0"/>
              <a:t>31</a:t>
            </a:fld>
            <a:endParaRPr lang="en-IN"/>
          </a:p>
        </p:txBody>
      </p:sp>
    </p:spTree>
    <p:extLst>
      <p:ext uri="{BB962C8B-B14F-4D97-AF65-F5344CB8AC3E}">
        <p14:creationId xmlns:p14="http://schemas.microsoft.com/office/powerpoint/2010/main" val="1468988944"/>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6895" y="259108"/>
            <a:ext cx="7972962" cy="695049"/>
          </a:xfrm>
        </p:spPr>
        <p:txBody>
          <a:bodyPr>
            <a:noAutofit/>
          </a:bodyPr>
          <a:lstStyle/>
          <a:p>
            <a:r>
              <a:rPr lang="en-IN" sz="2400" dirty="0">
                <a:latin typeface="Times New Roman" panose="02020603050405020304" pitchFamily="18" charset="0"/>
                <a:cs typeface="Times New Roman" panose="02020603050405020304" pitchFamily="18" charset="0"/>
              </a:rPr>
              <a:t> How error function is used in Backpropagation and how Backpropagation works?</a:t>
            </a:r>
          </a:p>
        </p:txBody>
      </p:sp>
      <p:pic>
        <p:nvPicPr>
          <p:cNvPr id="4" name="Picture 3"/>
          <p:cNvPicPr>
            <a:picLocks noChangeAspect="1"/>
          </p:cNvPicPr>
          <p:nvPr/>
        </p:nvPicPr>
        <p:blipFill>
          <a:blip r:embed="rId3"/>
          <a:stretch>
            <a:fillRect/>
          </a:stretch>
        </p:blipFill>
        <p:spPr>
          <a:xfrm>
            <a:off x="278296" y="1984650"/>
            <a:ext cx="5826194" cy="3534481"/>
          </a:xfrm>
          <a:prstGeom prst="rect">
            <a:avLst/>
          </a:prstGeom>
        </p:spPr>
      </p:pic>
      <p:pic>
        <p:nvPicPr>
          <p:cNvPr id="5" name="Picture 4"/>
          <p:cNvPicPr>
            <a:picLocks noChangeAspect="1"/>
          </p:cNvPicPr>
          <p:nvPr/>
        </p:nvPicPr>
        <p:blipFill>
          <a:blip r:embed="rId4"/>
          <a:stretch>
            <a:fillRect/>
          </a:stretch>
        </p:blipFill>
        <p:spPr>
          <a:xfrm>
            <a:off x="6726203" y="1162141"/>
            <a:ext cx="5253762" cy="5695859"/>
          </a:xfrm>
          <a:prstGeom prst="rect">
            <a:avLst/>
          </a:prstGeom>
        </p:spPr>
      </p:pic>
    </p:spTree>
    <p:extLst>
      <p:ext uri="{BB962C8B-B14F-4D97-AF65-F5344CB8AC3E}">
        <p14:creationId xmlns:p14="http://schemas.microsoft.com/office/powerpoint/2010/main" val="1679078832"/>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503583" y="596348"/>
            <a:ext cx="9700591" cy="1754326"/>
          </a:xfrm>
          <a:prstGeom prst="rect">
            <a:avLst/>
          </a:prstGeom>
        </p:spPr>
        <p:txBody>
          <a:bodyPr wrap="square">
            <a:spAutoFit/>
          </a:bodyPr>
          <a:lstStyle/>
          <a:p>
            <a:pPr algn="just"/>
            <a:r>
              <a:rPr lang="en-IN" dirty="0">
                <a:solidFill>
                  <a:srgbClr val="610B4B"/>
                </a:solidFill>
                <a:latin typeface="Times New Roman" panose="02020603050405020304" pitchFamily="18" charset="0"/>
                <a:cs typeface="Times New Roman" panose="02020603050405020304" pitchFamily="18" charset="0"/>
              </a:rPr>
              <a:t>Forward Pass</a:t>
            </a:r>
          </a:p>
          <a:p>
            <a:pPr algn="just"/>
            <a:endParaRPr lang="en-IN" dirty="0">
              <a:solidFill>
                <a:srgbClr val="610B4B"/>
              </a:solidFill>
              <a:latin typeface="Times New Roman" panose="02020603050405020304" pitchFamily="18" charset="0"/>
              <a:cs typeface="Times New Roman" panose="02020603050405020304" pitchFamily="18" charset="0"/>
            </a:endParaRPr>
          </a:p>
          <a:p>
            <a:pPr algn="just"/>
            <a:r>
              <a:rPr lang="en-IN" dirty="0">
                <a:solidFill>
                  <a:srgbClr val="333333"/>
                </a:solidFill>
                <a:latin typeface="Times New Roman" panose="02020603050405020304" pitchFamily="18" charset="0"/>
                <a:cs typeface="Times New Roman" panose="02020603050405020304" pitchFamily="18" charset="0"/>
              </a:rPr>
              <a:t>To find the value of H1 we first multiply the input value from the weights as</a:t>
            </a:r>
          </a:p>
          <a:p>
            <a:r>
              <a:rPr lang="en-IN" dirty="0">
                <a:solidFill>
                  <a:srgbClr val="333333"/>
                </a:solidFill>
                <a:latin typeface="Times New Roman" panose="02020603050405020304" pitchFamily="18" charset="0"/>
                <a:cs typeface="Times New Roman" panose="02020603050405020304" pitchFamily="18" charset="0"/>
              </a:rPr>
              <a:t>                           H1=x1×w</a:t>
            </a:r>
            <a:r>
              <a:rPr lang="en-IN" baseline="-25000" dirty="0">
                <a:solidFill>
                  <a:srgbClr val="333333"/>
                </a:solidFill>
                <a:latin typeface="Times New Roman" panose="02020603050405020304" pitchFamily="18" charset="0"/>
                <a:cs typeface="Times New Roman" panose="02020603050405020304" pitchFamily="18" charset="0"/>
              </a:rPr>
              <a:t>1</a:t>
            </a:r>
            <a:r>
              <a:rPr lang="en-IN" dirty="0">
                <a:solidFill>
                  <a:srgbClr val="333333"/>
                </a:solidFill>
                <a:latin typeface="Times New Roman" panose="02020603050405020304" pitchFamily="18" charset="0"/>
                <a:cs typeface="Times New Roman" panose="02020603050405020304" pitchFamily="18" charset="0"/>
              </a:rPr>
              <a:t>+x2×w</a:t>
            </a:r>
            <a:r>
              <a:rPr lang="en-IN" baseline="-25000" dirty="0">
                <a:solidFill>
                  <a:srgbClr val="333333"/>
                </a:solidFill>
                <a:latin typeface="Times New Roman" panose="02020603050405020304" pitchFamily="18" charset="0"/>
                <a:cs typeface="Times New Roman" panose="02020603050405020304" pitchFamily="18" charset="0"/>
              </a:rPr>
              <a:t>2</a:t>
            </a:r>
            <a:r>
              <a:rPr lang="en-IN" dirty="0">
                <a:solidFill>
                  <a:srgbClr val="333333"/>
                </a:solidFill>
                <a:latin typeface="Times New Roman" panose="02020603050405020304" pitchFamily="18" charset="0"/>
                <a:cs typeface="Times New Roman" panose="02020603050405020304" pitchFamily="18" charset="0"/>
              </a:rPr>
              <a:t>+b1</a:t>
            </a:r>
            <a:br>
              <a:rPr lang="en-IN" dirty="0">
                <a:solidFill>
                  <a:srgbClr val="333333"/>
                </a:solidFill>
                <a:latin typeface="Times New Roman" panose="02020603050405020304" pitchFamily="18" charset="0"/>
                <a:cs typeface="Times New Roman" panose="02020603050405020304" pitchFamily="18" charset="0"/>
              </a:rPr>
            </a:br>
            <a:r>
              <a:rPr lang="en-IN" dirty="0">
                <a:solidFill>
                  <a:srgbClr val="333333"/>
                </a:solidFill>
                <a:latin typeface="Times New Roman" panose="02020603050405020304" pitchFamily="18" charset="0"/>
                <a:cs typeface="Times New Roman" panose="02020603050405020304" pitchFamily="18" charset="0"/>
              </a:rPr>
              <a:t>                        H1=0.05×0.15+0.10×0.20+0.35</a:t>
            </a:r>
            <a:br>
              <a:rPr lang="en-IN" dirty="0">
                <a:solidFill>
                  <a:srgbClr val="333333"/>
                </a:solidFill>
                <a:latin typeface="Times New Roman" panose="02020603050405020304" pitchFamily="18" charset="0"/>
                <a:cs typeface="Times New Roman" panose="02020603050405020304" pitchFamily="18" charset="0"/>
              </a:rPr>
            </a:br>
            <a:r>
              <a:rPr lang="en-IN" dirty="0">
                <a:solidFill>
                  <a:srgbClr val="333333"/>
                </a:solidFill>
                <a:latin typeface="Times New Roman" panose="02020603050405020304" pitchFamily="18" charset="0"/>
                <a:cs typeface="Times New Roman" panose="02020603050405020304" pitchFamily="18" charset="0"/>
              </a:rPr>
              <a:t>                                    </a:t>
            </a:r>
            <a:r>
              <a:rPr lang="en-IN" b="1" dirty="0">
                <a:solidFill>
                  <a:srgbClr val="333333"/>
                </a:solidFill>
                <a:latin typeface="Times New Roman" panose="02020603050405020304" pitchFamily="18" charset="0"/>
                <a:cs typeface="Times New Roman" panose="02020603050405020304" pitchFamily="18" charset="0"/>
              </a:rPr>
              <a:t>H1=0.3775</a:t>
            </a:r>
            <a:endParaRPr lang="en-IN" b="0" i="0" dirty="0">
              <a:solidFill>
                <a:srgbClr val="333333"/>
              </a:solidFill>
              <a:effectLst/>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625480"/>
            <a:ext cx="686406"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05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Backpropagation Process in Deep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0793" y="3601891"/>
            <a:ext cx="3829933" cy="222670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03583" y="3105835"/>
            <a:ext cx="8640417" cy="369332"/>
          </a:xfrm>
          <a:prstGeom prst="rect">
            <a:avLst/>
          </a:prstGeom>
        </p:spPr>
        <p:txBody>
          <a:bodyPr wrap="square">
            <a:spAutoFit/>
          </a:bodyPr>
          <a:lstStyle/>
          <a:p>
            <a:pPr lvl="0" eaLnBrk="0" fontAlgn="base" hangingPunct="0">
              <a:spcBef>
                <a:spcPct val="0"/>
              </a:spcBef>
              <a:spcAft>
                <a:spcPct val="0"/>
              </a:spcAft>
            </a:pPr>
            <a:r>
              <a:rPr lang="en-US" altLang="en-US" dirty="0">
                <a:solidFill>
                  <a:srgbClr val="333333"/>
                </a:solidFill>
                <a:latin typeface="Times New Roman" panose="02020603050405020304" pitchFamily="18" charset="0"/>
                <a:cs typeface="Times New Roman" panose="02020603050405020304" pitchFamily="18" charset="0"/>
              </a:rPr>
              <a:t>To calculate the final result of H1, we performed the sigmoid function as</a:t>
            </a:r>
            <a:endParaRPr lang="en-US"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512189"/>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583" y="198783"/>
            <a:ext cx="10850217" cy="5978180"/>
          </a:xfrm>
        </p:spPr>
        <p:txBody>
          <a:bodyPr/>
          <a:lstStyle/>
          <a:p>
            <a:pPr marL="0" indent="0">
              <a:buNone/>
            </a:pPr>
            <a:r>
              <a:rPr lang="en-IN" sz="2000" dirty="0">
                <a:latin typeface="Times New Roman" panose="02020603050405020304" pitchFamily="18" charset="0"/>
                <a:cs typeface="Times New Roman" panose="02020603050405020304" pitchFamily="18" charset="0"/>
              </a:rPr>
              <a:t>We will calculate the value of H2 in the same way as H1</a:t>
            </a:r>
          </a:p>
          <a:p>
            <a:pPr marL="0" indent="0" algn="ctr">
              <a:buNone/>
            </a:pPr>
            <a:r>
              <a:rPr lang="en-IN" sz="2000" dirty="0">
                <a:latin typeface="Times New Roman" panose="02020603050405020304" pitchFamily="18" charset="0"/>
                <a:cs typeface="Times New Roman" panose="02020603050405020304" pitchFamily="18" charset="0"/>
              </a:rPr>
              <a:t>           H2=x1×w</a:t>
            </a:r>
            <a:r>
              <a:rPr lang="en-IN" sz="2000" baseline="-25000" dirty="0">
                <a:latin typeface="Times New Roman" panose="02020603050405020304" pitchFamily="18" charset="0"/>
                <a:cs typeface="Times New Roman" panose="02020603050405020304" pitchFamily="18" charset="0"/>
              </a:rPr>
              <a:t>3</a:t>
            </a:r>
            <a:r>
              <a:rPr lang="en-IN" sz="2000" dirty="0">
                <a:latin typeface="Times New Roman" panose="02020603050405020304" pitchFamily="18" charset="0"/>
                <a:cs typeface="Times New Roman" panose="02020603050405020304" pitchFamily="18" charset="0"/>
              </a:rPr>
              <a:t>+x2×w</a:t>
            </a:r>
            <a:r>
              <a:rPr lang="en-IN" sz="2000" baseline="-25000" dirty="0">
                <a:latin typeface="Times New Roman" panose="02020603050405020304" pitchFamily="18" charset="0"/>
                <a:cs typeface="Times New Roman" panose="02020603050405020304" pitchFamily="18" charset="0"/>
              </a:rPr>
              <a:t>4</a:t>
            </a:r>
            <a:r>
              <a:rPr lang="en-IN" sz="2000" dirty="0">
                <a:latin typeface="Times New Roman" panose="02020603050405020304" pitchFamily="18" charset="0"/>
                <a:cs typeface="Times New Roman" panose="02020603050405020304" pitchFamily="18" charset="0"/>
              </a:rPr>
              <a:t>+b1</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H2=0.05×0.25+0.10×0.30+0.35</a:t>
            </a:r>
          </a:p>
          <a:p>
            <a:pPr marL="0" indent="0" algn="ctr">
              <a:buNone/>
            </a:pPr>
            <a:r>
              <a:rPr lang="en-IN" sz="2000" b="1" dirty="0">
                <a:latin typeface="Times New Roman" panose="02020603050405020304" pitchFamily="18" charset="0"/>
                <a:cs typeface="Times New Roman" panose="02020603050405020304" pitchFamily="18" charset="0"/>
              </a:rPr>
              <a:t>H2=0.3925</a:t>
            </a:r>
            <a:endParaRPr lang="en-IN" sz="2000" dirty="0">
              <a:latin typeface="Times New Roman" panose="02020603050405020304" pitchFamily="18" charset="0"/>
              <a:cs typeface="Times New Roman" panose="02020603050405020304" pitchFamily="18" charset="0"/>
            </a:endParaRPr>
          </a:p>
          <a:p>
            <a:pPr marL="0" indent="0">
              <a:buNone/>
            </a:pPr>
            <a:endParaRPr lang="en-US" altLang="en-US" sz="2000" dirty="0">
              <a:solidFill>
                <a:srgbClr val="333333"/>
              </a:solidFill>
              <a:latin typeface="Times New Roman" panose="02020603050405020304" pitchFamily="18" charset="0"/>
              <a:cs typeface="Times New Roman" panose="02020603050405020304" pitchFamily="18" charset="0"/>
            </a:endParaRPr>
          </a:p>
          <a:p>
            <a:pPr marL="0" indent="0">
              <a:buNone/>
            </a:pPr>
            <a:r>
              <a:rPr lang="en-US" altLang="en-US" sz="2000" dirty="0">
                <a:solidFill>
                  <a:srgbClr val="333333"/>
                </a:solidFill>
                <a:latin typeface="Times New Roman" panose="02020603050405020304" pitchFamily="18" charset="0"/>
                <a:cs typeface="Times New Roman" panose="02020603050405020304" pitchFamily="18" charset="0"/>
              </a:rPr>
              <a:t>To calculate the final result </a:t>
            </a:r>
            <a:r>
              <a:rPr lang="en-US" altLang="en-US" sz="2000">
                <a:solidFill>
                  <a:srgbClr val="333333"/>
                </a:solidFill>
                <a:latin typeface="Times New Roman" panose="02020603050405020304" pitchFamily="18" charset="0"/>
                <a:cs typeface="Times New Roman" panose="02020603050405020304" pitchFamily="18" charset="0"/>
              </a:rPr>
              <a:t>of H2, </a:t>
            </a:r>
            <a:r>
              <a:rPr lang="en-US" altLang="en-US" sz="2000" dirty="0">
                <a:solidFill>
                  <a:srgbClr val="333333"/>
                </a:solidFill>
                <a:latin typeface="Times New Roman" panose="02020603050405020304" pitchFamily="18" charset="0"/>
                <a:cs typeface="Times New Roman" panose="02020603050405020304" pitchFamily="18" charset="0"/>
              </a:rPr>
              <a:t>we performed the sigmoid function as</a:t>
            </a:r>
            <a:endParaRPr lang="en-US" altLang="en-US" sz="1800" dirty="0">
              <a:latin typeface="Times New Roman" panose="02020603050405020304" pitchFamily="18" charset="0"/>
              <a:cs typeface="Times New Roman" panose="02020603050405020304" pitchFamily="18" charset="0"/>
            </a:endParaRPr>
          </a:p>
          <a:p>
            <a:endParaRPr lang="en-IN" dirty="0"/>
          </a:p>
        </p:txBody>
      </p:sp>
      <p:sp>
        <p:nvSpPr>
          <p:cNvPr id="4" name="Rectangle 1"/>
          <p:cNvSpPr>
            <a:spLocks noChangeArrowheads="1"/>
          </p:cNvSpPr>
          <p:nvPr/>
        </p:nvSpPr>
        <p:spPr bwMode="auto">
          <a:xfrm>
            <a:off x="0" y="-656257"/>
            <a:ext cx="700833"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09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descr="Backpropagation Process in Deep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5809" y="2472152"/>
            <a:ext cx="3504008" cy="201813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700833" y="4490285"/>
            <a:ext cx="7527235" cy="369332"/>
          </a:xfrm>
          <a:prstGeom prst="rect">
            <a:avLst/>
          </a:prstGeom>
        </p:spPr>
        <p:txBody>
          <a:bodyPr wrap="square">
            <a:spAutoFit/>
          </a:bodyPr>
          <a:lstStyle/>
          <a:p>
            <a:pPr lvl="0" eaLnBrk="0" fontAlgn="base" hangingPunct="0">
              <a:spcBef>
                <a:spcPct val="0"/>
              </a:spcBef>
              <a:spcAft>
                <a:spcPct val="0"/>
              </a:spcAft>
            </a:pPr>
            <a:r>
              <a:rPr lang="en-US" altLang="en-US" dirty="0">
                <a:solidFill>
                  <a:srgbClr val="333333"/>
                </a:solidFill>
                <a:latin typeface="Times New Roman" panose="02020603050405020304" pitchFamily="18" charset="0"/>
                <a:cs typeface="Times New Roman" panose="02020603050405020304" pitchFamily="18" charset="0"/>
              </a:rPr>
              <a:t>To calculate the final result of H1, we performed the sigmoid function as</a:t>
            </a:r>
            <a:endParaRPr lang="en-US" altLang="en-US" sz="1600" dirty="0">
              <a:latin typeface="Times New Roman" panose="02020603050405020304" pitchFamily="18" charset="0"/>
              <a:cs typeface="Times New Roman" panose="02020603050405020304" pitchFamily="18" charset="0"/>
            </a:endParaRPr>
          </a:p>
        </p:txBody>
      </p:sp>
      <p:sp>
        <p:nvSpPr>
          <p:cNvPr id="6" name="Rectangle 5"/>
          <p:cNvSpPr/>
          <p:nvPr/>
        </p:nvSpPr>
        <p:spPr>
          <a:xfrm>
            <a:off x="2372140" y="5161300"/>
            <a:ext cx="7063408" cy="923330"/>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                       y1=H1×w</a:t>
            </a:r>
            <a:r>
              <a:rPr lang="en-IN" baseline="-25000" dirty="0">
                <a:latin typeface="Times New Roman" panose="02020603050405020304" pitchFamily="18" charset="0"/>
                <a:cs typeface="Times New Roman" panose="02020603050405020304" pitchFamily="18" charset="0"/>
              </a:rPr>
              <a:t>5</a:t>
            </a:r>
            <a:r>
              <a:rPr lang="en-IN" dirty="0">
                <a:latin typeface="Times New Roman" panose="02020603050405020304" pitchFamily="18" charset="0"/>
                <a:cs typeface="Times New Roman" panose="02020603050405020304" pitchFamily="18" charset="0"/>
              </a:rPr>
              <a:t>+H2×w</a:t>
            </a:r>
            <a:r>
              <a:rPr lang="en-IN" baseline="-25000" dirty="0">
                <a:latin typeface="Times New Roman" panose="02020603050405020304" pitchFamily="18" charset="0"/>
                <a:cs typeface="Times New Roman" panose="02020603050405020304" pitchFamily="18" charset="0"/>
              </a:rPr>
              <a:t>6</a:t>
            </a:r>
            <a:r>
              <a:rPr lang="en-IN" dirty="0">
                <a:latin typeface="Times New Roman" panose="02020603050405020304" pitchFamily="18" charset="0"/>
                <a:cs typeface="Times New Roman" panose="02020603050405020304" pitchFamily="18" charset="0"/>
              </a:rPr>
              <a:t>+b2</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y1=0.593269992×0.40+0.596884378×0.45+0.60</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y1=1.10590597</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836489"/>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967408" y="150624"/>
            <a:ext cx="8388626" cy="400110"/>
          </a:xfrm>
          <a:prstGeom prst="rect">
            <a:avLst/>
          </a:prstGeom>
        </p:spPr>
        <p:txBody>
          <a:bodyPr wrap="square">
            <a:spAutoFit/>
          </a:bodyPr>
          <a:lstStyle/>
          <a:p>
            <a:pPr algn="just"/>
            <a:r>
              <a:rPr lang="en-IN" sz="2000" dirty="0">
                <a:solidFill>
                  <a:srgbClr val="333333"/>
                </a:solidFill>
                <a:latin typeface="Times New Roman" panose="02020603050405020304" pitchFamily="18" charset="0"/>
                <a:cs typeface="Times New Roman" panose="02020603050405020304" pitchFamily="18" charset="0"/>
              </a:rPr>
              <a:t>To calculate the final result of y1 we performed the sigmoid function as</a:t>
            </a:r>
          </a:p>
        </p:txBody>
      </p:sp>
      <p:pic>
        <p:nvPicPr>
          <p:cNvPr id="5" name="Picture 4"/>
          <p:cNvPicPr>
            <a:picLocks noChangeAspect="1"/>
          </p:cNvPicPr>
          <p:nvPr/>
        </p:nvPicPr>
        <p:blipFill>
          <a:blip r:embed="rId3"/>
          <a:stretch>
            <a:fillRect/>
          </a:stretch>
        </p:blipFill>
        <p:spPr>
          <a:xfrm>
            <a:off x="2954956" y="831285"/>
            <a:ext cx="4248208" cy="2364302"/>
          </a:xfrm>
          <a:prstGeom prst="rect">
            <a:avLst/>
          </a:prstGeom>
        </p:spPr>
      </p:pic>
      <p:pic>
        <p:nvPicPr>
          <p:cNvPr id="6" name="Picture 5"/>
          <p:cNvPicPr>
            <a:picLocks noChangeAspect="1"/>
          </p:cNvPicPr>
          <p:nvPr/>
        </p:nvPicPr>
        <p:blipFill>
          <a:blip r:embed="rId4"/>
          <a:stretch>
            <a:fillRect/>
          </a:stretch>
        </p:blipFill>
        <p:spPr>
          <a:xfrm>
            <a:off x="2049530" y="3379925"/>
            <a:ext cx="5437947" cy="3507375"/>
          </a:xfrm>
          <a:prstGeom prst="rect">
            <a:avLst/>
          </a:prstGeom>
        </p:spPr>
      </p:pic>
    </p:spTree>
    <p:extLst>
      <p:ext uri="{BB962C8B-B14F-4D97-AF65-F5344CB8AC3E}">
        <p14:creationId xmlns:p14="http://schemas.microsoft.com/office/powerpoint/2010/main" val="2091834944"/>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79057" y="940793"/>
            <a:ext cx="8482926" cy="5704427"/>
          </a:xfrm>
          <a:prstGeom prst="rect">
            <a:avLst/>
          </a:prstGeom>
        </p:spPr>
      </p:pic>
    </p:spTree>
    <p:extLst>
      <p:ext uri="{BB962C8B-B14F-4D97-AF65-F5344CB8AC3E}">
        <p14:creationId xmlns:p14="http://schemas.microsoft.com/office/powerpoint/2010/main" val="2218106109"/>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054087" y="184378"/>
            <a:ext cx="6493566" cy="461665"/>
          </a:xfrm>
          <a:prstGeom prst="rect">
            <a:avLst/>
          </a:prstGeom>
        </p:spPr>
        <p:txBody>
          <a:bodyPr wrap="square">
            <a:spAutoFit/>
          </a:bodyPr>
          <a:lstStyle/>
          <a:p>
            <a:pPr algn="ctr"/>
            <a:r>
              <a:rPr lang="en-IN" sz="2400" b="1" dirty="0">
                <a:solidFill>
                  <a:srgbClr val="610B4B"/>
                </a:solidFill>
                <a:latin typeface="Times New Roman" panose="02020603050405020304" pitchFamily="18" charset="0"/>
                <a:cs typeface="Times New Roman" panose="02020603050405020304" pitchFamily="18" charset="0"/>
              </a:rPr>
              <a:t>Backward pass at the output layer</a:t>
            </a:r>
          </a:p>
        </p:txBody>
      </p:sp>
      <p:sp>
        <p:nvSpPr>
          <p:cNvPr id="3" name="Rectangle 1"/>
          <p:cNvSpPr>
            <a:spLocks noChangeArrowheads="1"/>
          </p:cNvSpPr>
          <p:nvPr/>
        </p:nvSpPr>
        <p:spPr bwMode="auto">
          <a:xfrm>
            <a:off x="1550505" y="3673770"/>
            <a:ext cx="516488"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3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57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8" name="Picture 2" descr="Backpropagation Process in Deep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7132" y="1843342"/>
            <a:ext cx="3132125" cy="726864"/>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Backpropagation Process in Deep Neural Netwo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2500" y="3319625"/>
            <a:ext cx="7843235" cy="14233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16171" y="1103243"/>
            <a:ext cx="10813220" cy="646331"/>
          </a:xfrm>
          <a:prstGeom prst="rect">
            <a:avLst/>
          </a:prstGeom>
        </p:spPr>
        <p:txBody>
          <a:bodyPr wrap="square">
            <a:spAutoFit/>
          </a:bodyPr>
          <a:lstStyle/>
          <a:p>
            <a:pPr lvl="0" eaLnBrk="0" fontAlgn="base" hangingPunct="0">
              <a:spcBef>
                <a:spcPct val="0"/>
              </a:spcBef>
              <a:spcAft>
                <a:spcPct val="0"/>
              </a:spcAft>
            </a:pPr>
            <a:r>
              <a:rPr lang="en-US" altLang="en-US" dirty="0">
                <a:solidFill>
                  <a:srgbClr val="333333"/>
                </a:solidFill>
                <a:latin typeface="Times New Roman" panose="02020603050405020304" pitchFamily="18" charset="0"/>
                <a:cs typeface="Times New Roman" panose="02020603050405020304" pitchFamily="18" charset="0"/>
              </a:rPr>
              <a:t>To update the weight, we calculate the error correspond to each weight with the help of a total error. The error on weight w is calculated by differentiating total error with respect to w.</a:t>
            </a:r>
            <a:endParaRPr lang="en-US" altLang="en-US" sz="1600" dirty="0">
              <a:latin typeface="Times New Roman" panose="02020603050405020304" pitchFamily="18" charset="0"/>
              <a:cs typeface="Times New Roman" panose="02020603050405020304" pitchFamily="18" charset="0"/>
            </a:endParaRPr>
          </a:p>
        </p:txBody>
      </p:sp>
      <p:sp>
        <p:nvSpPr>
          <p:cNvPr id="5" name="Rectangle 4"/>
          <p:cNvSpPr/>
          <p:nvPr/>
        </p:nvSpPr>
        <p:spPr>
          <a:xfrm>
            <a:off x="851315" y="2798725"/>
            <a:ext cx="7805530" cy="369332"/>
          </a:xfrm>
          <a:prstGeom prst="rect">
            <a:avLst/>
          </a:prstGeom>
        </p:spPr>
        <p:txBody>
          <a:bodyPr wrap="square">
            <a:spAutoFit/>
          </a:bodyPr>
          <a:lstStyle/>
          <a:p>
            <a:pPr lvl="0" eaLnBrk="0" fontAlgn="base" hangingPunct="0">
              <a:spcBef>
                <a:spcPct val="0"/>
              </a:spcBef>
              <a:spcAft>
                <a:spcPct val="0"/>
              </a:spcAft>
            </a:pPr>
            <a:r>
              <a:rPr lang="en-US" altLang="en-US" dirty="0">
                <a:solidFill>
                  <a:srgbClr val="333333"/>
                </a:solidFill>
                <a:latin typeface="Times New Roman" panose="02020603050405020304" pitchFamily="18" charset="0"/>
                <a:cs typeface="Times New Roman" panose="02020603050405020304" pitchFamily="18" charset="0"/>
              </a:rPr>
              <a:t>We perform backward process so first consider the last weight w5 as</a:t>
            </a:r>
            <a:endParaRPr lang="en-US" altLang="en-US" sz="1600" dirty="0">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auto">
          <a:xfrm>
            <a:off x="0" y="-94565"/>
            <a:ext cx="441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101" name="Picture 5" descr="Backpropagation Process in Deep Neural Networ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4038" y="5682787"/>
            <a:ext cx="7312367" cy="94760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41147" y="4738108"/>
            <a:ext cx="11568884" cy="646331"/>
          </a:xfrm>
          <a:prstGeom prst="rect">
            <a:avLst/>
          </a:prstGeom>
        </p:spPr>
        <p:txBody>
          <a:bodyPr wrap="square">
            <a:spAutoFit/>
          </a:bodyPr>
          <a:lstStyle/>
          <a:p>
            <a:pPr lvl="0" eaLnBrk="0" fontAlgn="base" hangingPunct="0">
              <a:spcBef>
                <a:spcPct val="0"/>
              </a:spcBef>
              <a:spcAft>
                <a:spcPct val="0"/>
              </a:spcAft>
            </a:pPr>
            <a:r>
              <a:rPr lang="en-US" altLang="en-US" dirty="0">
                <a:solidFill>
                  <a:srgbClr val="333333"/>
                </a:solidFill>
                <a:latin typeface="Times New Roman" panose="02020603050405020304" pitchFamily="18" charset="0"/>
                <a:cs typeface="Times New Roman" panose="02020603050405020304" pitchFamily="18" charset="0"/>
              </a:rPr>
              <a:t>From equation two, it is clear that we cannot partially differentiate it with respect to w5 because there is no any w5. We split equation one into multiple terms so that we can easily differentiate it with respect to w5 as</a:t>
            </a:r>
            <a:endParaRPr lang="en-US"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4901494"/>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1787857" y="965917"/>
            <a:ext cx="1435008"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15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2" name="Picture 2" descr="Backpropagation Process in Deep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7836" y="1513448"/>
            <a:ext cx="4504624" cy="502107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33696" y="1011831"/>
            <a:ext cx="8802807" cy="369332"/>
          </a:xfrm>
          <a:prstGeom prst="rect">
            <a:avLst/>
          </a:prstGeom>
        </p:spPr>
        <p:txBody>
          <a:bodyPr wrap="square">
            <a:spAutoFit/>
          </a:bodyPr>
          <a:lstStyle/>
          <a:p>
            <a:pPr lvl="0" eaLnBrk="0" fontAlgn="base" hangingPunct="0">
              <a:spcBef>
                <a:spcPct val="0"/>
              </a:spcBef>
              <a:spcAft>
                <a:spcPct val="0"/>
              </a:spcAft>
            </a:pPr>
            <a:r>
              <a:rPr lang="en-US" altLang="en-US" dirty="0">
                <a:solidFill>
                  <a:srgbClr val="333333"/>
                </a:solidFill>
                <a:latin typeface="Times New Roman" panose="02020603050405020304" pitchFamily="18" charset="0"/>
                <a:cs typeface="Times New Roman" panose="02020603050405020304" pitchFamily="18" charset="0"/>
              </a:rPr>
              <a:t>Now, we calculate each term one by one to differentiate </a:t>
            </a:r>
            <a:r>
              <a:rPr lang="en-US" altLang="en-US" dirty="0" err="1">
                <a:solidFill>
                  <a:srgbClr val="333333"/>
                </a:solidFill>
                <a:latin typeface="Times New Roman" panose="02020603050405020304" pitchFamily="18" charset="0"/>
                <a:cs typeface="Times New Roman" panose="02020603050405020304" pitchFamily="18" charset="0"/>
              </a:rPr>
              <a:t>E</a:t>
            </a:r>
            <a:r>
              <a:rPr lang="en-US" altLang="en-US" baseline="-30000" dirty="0" err="1">
                <a:solidFill>
                  <a:srgbClr val="333333"/>
                </a:solidFill>
                <a:latin typeface="Times New Roman" panose="02020603050405020304" pitchFamily="18" charset="0"/>
                <a:cs typeface="Times New Roman" panose="02020603050405020304" pitchFamily="18" charset="0"/>
              </a:rPr>
              <a:t>total</a:t>
            </a:r>
            <a:r>
              <a:rPr lang="en-US" altLang="en-US" dirty="0">
                <a:solidFill>
                  <a:srgbClr val="333333"/>
                </a:solidFill>
                <a:latin typeface="Times New Roman" panose="02020603050405020304" pitchFamily="18" charset="0"/>
                <a:cs typeface="Times New Roman" panose="02020603050405020304" pitchFamily="18" charset="0"/>
              </a:rPr>
              <a:t> with respect to w5 as</a:t>
            </a:r>
            <a:endParaRPr lang="en-US"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8376505"/>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1550504" y="1947616"/>
            <a:ext cx="101181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96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146" name="Picture 2" descr="Backpropagation Process in Deep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026" y="1238731"/>
            <a:ext cx="6686154" cy="467173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477242" y="885027"/>
            <a:ext cx="3704860" cy="369332"/>
          </a:xfrm>
          <a:prstGeom prst="rect">
            <a:avLst/>
          </a:prstGeom>
        </p:spPr>
        <p:txBody>
          <a:bodyPr wrap="none">
            <a:spAutoFit/>
          </a:bodyPr>
          <a:lstStyle/>
          <a:p>
            <a:pPr lvl="0" eaLnBrk="0" fontAlgn="base" hangingPunct="0">
              <a:spcBef>
                <a:spcPct val="0"/>
              </a:spcBef>
              <a:spcAft>
                <a:spcPct val="0"/>
              </a:spcAft>
            </a:pPr>
            <a:r>
              <a:rPr lang="en-US" altLang="en-US" dirty="0">
                <a:solidFill>
                  <a:srgbClr val="333333"/>
                </a:solidFill>
                <a:latin typeface="Times New Roman" panose="02020603050405020304" pitchFamily="18" charset="0"/>
                <a:cs typeface="Times New Roman" panose="02020603050405020304" pitchFamily="18" charset="0"/>
              </a:rPr>
              <a:t>Putting the value of e</a:t>
            </a:r>
            <a:r>
              <a:rPr lang="en-US" altLang="en-US" baseline="30000" dirty="0">
                <a:solidFill>
                  <a:srgbClr val="333333"/>
                </a:solidFill>
                <a:latin typeface="Times New Roman" panose="02020603050405020304" pitchFamily="18" charset="0"/>
                <a:cs typeface="Times New Roman" panose="02020603050405020304" pitchFamily="18" charset="0"/>
              </a:rPr>
              <a:t>-y</a:t>
            </a:r>
            <a:r>
              <a:rPr lang="en-US" altLang="en-US" dirty="0">
                <a:solidFill>
                  <a:srgbClr val="333333"/>
                </a:solidFill>
                <a:latin typeface="Times New Roman" panose="02020603050405020304" pitchFamily="18" charset="0"/>
                <a:cs typeface="Times New Roman" panose="02020603050405020304" pitchFamily="18" charset="0"/>
              </a:rPr>
              <a:t> in equation (5)</a:t>
            </a:r>
            <a:endParaRPr lang="en-US"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414553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584630" y="183519"/>
            <a:ext cx="7683471" cy="707886"/>
          </a:xfrm>
          <a:prstGeom prst="rect">
            <a:avLst/>
          </a:prstGeom>
        </p:spPr>
        <p:txBody>
          <a:bodyPr wrap="square">
            <a:spAutoFit/>
          </a:bodyPr>
          <a:lstStyle/>
          <a:p>
            <a:r>
              <a:rPr lang="en-IN" sz="2000" b="1" dirty="0">
                <a:solidFill>
                  <a:srgbClr val="333333"/>
                </a:solidFill>
                <a:latin typeface="Times New Roman" panose="02020603050405020304" pitchFamily="18" charset="0"/>
                <a:cs typeface="Times New Roman" panose="02020603050405020304" pitchFamily="18" charset="0"/>
              </a:rPr>
              <a:t>Relationship between Biological neural network and artificial neural network:</a:t>
            </a:r>
            <a:endParaRPr lang="en-IN" sz="20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672524408"/>
              </p:ext>
            </p:extLst>
          </p:nvPr>
        </p:nvGraphicFramePr>
        <p:xfrm>
          <a:off x="1819121" y="1571176"/>
          <a:ext cx="7016506" cy="2209800"/>
        </p:xfrm>
        <a:graphic>
          <a:graphicData uri="http://schemas.openxmlformats.org/drawingml/2006/table">
            <a:tbl>
              <a:tblPr/>
              <a:tblGrid>
                <a:gridCol w="3508253">
                  <a:extLst>
                    <a:ext uri="{9D8B030D-6E8A-4147-A177-3AD203B41FA5}">
                      <a16:colId xmlns:a16="http://schemas.microsoft.com/office/drawing/2014/main" val="20000"/>
                    </a:ext>
                  </a:extLst>
                </a:gridCol>
                <a:gridCol w="3508253">
                  <a:extLst>
                    <a:ext uri="{9D8B030D-6E8A-4147-A177-3AD203B41FA5}">
                      <a16:colId xmlns:a16="http://schemas.microsoft.com/office/drawing/2014/main" val="20001"/>
                    </a:ext>
                  </a:extLst>
                </a:gridCol>
              </a:tblGrid>
              <a:tr h="0">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Biological Neural Network</a:t>
                      </a:r>
                    </a:p>
                  </a:txBody>
                  <a:tcPr marL="114300" marR="114300" marT="114300" marB="114300">
                    <a:lnL w="9525" cap="flat" cmpd="sng" algn="ctr">
                      <a:solidFill>
                        <a:srgbClr val="28D58B"/>
                      </a:solidFill>
                      <a:prstDash val="solid"/>
                      <a:round/>
                      <a:headEnd type="none" w="med" len="med"/>
                      <a:tailEnd type="none" w="med" len="med"/>
                    </a:lnL>
                    <a:lnR w="9525" cap="flat" cmpd="sng" algn="ctr">
                      <a:solidFill>
                        <a:srgbClr val="28D58B"/>
                      </a:solidFill>
                      <a:prstDash val="solid"/>
                      <a:round/>
                      <a:headEnd type="none" w="med" len="med"/>
                      <a:tailEnd type="none" w="med" len="med"/>
                    </a:lnR>
                    <a:lnT w="9525" cap="flat" cmpd="sng" algn="ctr">
                      <a:solidFill>
                        <a:srgbClr val="28D58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cs typeface="Times New Roman" panose="02020603050405020304" pitchFamily="18" charset="0"/>
                        </a:rPr>
                        <a:t>Artificial Neural Network</a:t>
                      </a:r>
                    </a:p>
                  </a:txBody>
                  <a:tcPr marL="114300" marR="114300" marT="114300" marB="114300">
                    <a:lnL w="9525" cap="flat" cmpd="sng" algn="ctr">
                      <a:solidFill>
                        <a:srgbClr val="28D58B"/>
                      </a:solidFill>
                      <a:prstDash val="solid"/>
                      <a:round/>
                      <a:headEnd type="none" w="med" len="med"/>
                      <a:tailEnd type="none" w="med" len="med"/>
                    </a:lnL>
                    <a:lnR w="9525" cap="flat" cmpd="sng" algn="ctr">
                      <a:solidFill>
                        <a:srgbClr val="28D58B"/>
                      </a:solidFill>
                      <a:prstDash val="solid"/>
                      <a:round/>
                      <a:headEnd type="none" w="med" len="med"/>
                      <a:tailEnd type="none" w="med" len="med"/>
                    </a:lnR>
                    <a:lnT w="9525" cap="flat" cmpd="sng" algn="ctr">
                      <a:solidFill>
                        <a:srgbClr val="28D58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just" fontAlgn="t"/>
                      <a:r>
                        <a:rPr lang="en-IN">
                          <a:solidFill>
                            <a:srgbClr val="333333"/>
                          </a:solidFill>
                          <a:effectLst/>
                          <a:latin typeface="Times New Roman" panose="02020603050405020304" pitchFamily="18" charset="0"/>
                          <a:cs typeface="Times New Roman" panose="02020603050405020304" pitchFamily="18" charset="0"/>
                        </a:rPr>
                        <a:t>Dendrites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Times New Roman" panose="02020603050405020304" pitchFamily="18" charset="0"/>
                          <a:cs typeface="Times New Roman" panose="02020603050405020304" pitchFamily="18" charset="0"/>
                        </a:rPr>
                        <a:t>Inputs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just" fontAlgn="t"/>
                      <a:r>
                        <a:rPr lang="en-IN">
                          <a:solidFill>
                            <a:srgbClr val="333333"/>
                          </a:solidFill>
                          <a:effectLst/>
                          <a:latin typeface="Times New Roman" panose="02020603050405020304" pitchFamily="18" charset="0"/>
                          <a:cs typeface="Times New Roman" panose="02020603050405020304" pitchFamily="18" charset="0"/>
                        </a:rPr>
                        <a:t>Cell nucleus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Times New Roman" panose="02020603050405020304" pitchFamily="18" charset="0"/>
                          <a:cs typeface="Times New Roman" panose="02020603050405020304" pitchFamily="18" charset="0"/>
                        </a:rPr>
                        <a:t>Nodes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just" fontAlgn="t"/>
                      <a:r>
                        <a:rPr lang="en-IN">
                          <a:solidFill>
                            <a:srgbClr val="333333"/>
                          </a:solidFill>
                          <a:effectLst/>
                          <a:latin typeface="Times New Roman" panose="02020603050405020304" pitchFamily="18" charset="0"/>
                          <a:cs typeface="Times New Roman" panose="02020603050405020304" pitchFamily="18" charset="0"/>
                        </a:rPr>
                        <a:t>Synapse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Times New Roman" panose="02020603050405020304" pitchFamily="18" charset="0"/>
                          <a:cs typeface="Times New Roman" panose="02020603050405020304" pitchFamily="18" charset="0"/>
                        </a:rPr>
                        <a:t>Weights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algn="just" fontAlgn="t"/>
                      <a:r>
                        <a:rPr lang="en-IN">
                          <a:solidFill>
                            <a:srgbClr val="333333"/>
                          </a:solidFill>
                          <a:effectLst/>
                          <a:latin typeface="Times New Roman" panose="02020603050405020304" pitchFamily="18" charset="0"/>
                          <a:cs typeface="Times New Roman" panose="02020603050405020304" pitchFamily="18" charset="0"/>
                        </a:rPr>
                        <a:t>Axon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Times New Roman" panose="02020603050405020304" pitchFamily="18" charset="0"/>
                          <a:cs typeface="Times New Roman" panose="02020603050405020304" pitchFamily="18" charset="0"/>
                        </a:rPr>
                        <a:t>Output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48354975"/>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530087" y="2645238"/>
            <a:ext cx="8772939" cy="15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inter-regular"/>
              </a:rPr>
              <a:t>  </a:t>
            </a:r>
            <a:endParaRPr kumimoji="0" lang="en-US" altLang="en-US" sz="8100" b="0" i="0" u="none" strike="noStrike" cap="none" normalizeH="0" baseline="0" dirty="0">
              <a:ln>
                <a:noFill/>
              </a:ln>
              <a:solidFill>
                <a:srgbClr val="333333"/>
              </a:solidFill>
              <a:effectLst/>
              <a:latin typeface="inter-regula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Now, we will calculate the updated weight w5</a:t>
            </a:r>
            <a:r>
              <a:rPr kumimoji="0" lang="en-US" altLang="en-US" sz="1600" b="0" i="0" u="none" strike="noStrike" cap="none" normalizeH="0" baseline="-30000" dirty="0">
                <a:ln>
                  <a:noFill/>
                </a:ln>
                <a:solidFill>
                  <a:srgbClr val="333333"/>
                </a:solidFill>
                <a:effectLst/>
                <a:latin typeface="Times New Roman" panose="02020603050405020304" pitchFamily="18" charset="0"/>
                <a:cs typeface="Times New Roman" panose="02020603050405020304" pitchFamily="18" charset="0"/>
              </a:rPr>
              <a:t>new</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with the help of the following formula</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333333"/>
                </a:solidFill>
                <a:effectLst/>
                <a:latin typeface="inter-regular"/>
              </a:rPr>
              <a:t>  </a:t>
            </a:r>
            <a:r>
              <a:rPr kumimoji="0" lang="en-US" altLang="en-US" sz="6700" b="0" i="0" u="none" strike="noStrike" cap="none" normalizeH="0" baseline="0" dirty="0">
                <a:ln>
                  <a:noFill/>
                </a:ln>
                <a:solidFill>
                  <a:srgbClr val="333333"/>
                </a:solidFill>
                <a:effectLst/>
                <a:latin typeface="inter-regular"/>
              </a:rPr>
              <a:t> </a:t>
            </a:r>
            <a:endParaRPr kumimoji="0" lang="en-US" altLang="en-US" sz="1200" b="0" i="0" u="none" strike="noStrike" cap="none" normalizeH="0" baseline="0" dirty="0">
              <a:ln>
                <a:noFill/>
              </a:ln>
              <a:solidFill>
                <a:srgbClr val="333333"/>
              </a:solidFill>
              <a:effectLst/>
              <a:latin typeface="inter-regular"/>
            </a:endParaRPr>
          </a:p>
        </p:txBody>
      </p:sp>
      <p:pic>
        <p:nvPicPr>
          <p:cNvPr id="7170" name="Picture 2" descr="Backpropagation Process in Deep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8979" y="784592"/>
            <a:ext cx="1704975" cy="419100"/>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descr="Backpropagation Process in Deep Neural Netwo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965" y="1346421"/>
            <a:ext cx="4317792" cy="137153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Backpropagation Process in Deep Neural Networ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4139" y="3302427"/>
            <a:ext cx="6620394" cy="149024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0565" y="729573"/>
            <a:ext cx="9462052" cy="707886"/>
          </a:xfrm>
          <a:prstGeom prst="rect">
            <a:avLst/>
          </a:prstGeom>
        </p:spPr>
        <p:txBody>
          <a:bodyPr wrap="square">
            <a:spAutoFit/>
          </a:bodyPr>
          <a:lstStyle/>
          <a:p>
            <a:pPr lvl="0" eaLnBrk="0" fontAlgn="base" hangingPunct="0">
              <a:spcBef>
                <a:spcPct val="0"/>
              </a:spcBef>
              <a:spcAft>
                <a:spcPct val="0"/>
              </a:spcAft>
            </a:pPr>
            <a:r>
              <a:rPr lang="en-US" altLang="en-US" dirty="0">
                <a:solidFill>
                  <a:srgbClr val="333333"/>
                </a:solidFill>
                <a:latin typeface="Times New Roman" panose="02020603050405020304" pitchFamily="18" charset="0"/>
                <a:cs typeface="Times New Roman" panose="02020603050405020304" pitchFamily="18" charset="0"/>
              </a:rPr>
              <a:t>So, we put the values of                                  </a:t>
            </a:r>
            <a:r>
              <a:rPr lang="en-US" altLang="en-US" sz="4000" dirty="0">
                <a:solidFill>
                  <a:srgbClr val="333333"/>
                </a:solidFill>
                <a:latin typeface="Times New Roman" panose="02020603050405020304" pitchFamily="18" charset="0"/>
                <a:cs typeface="Times New Roman" panose="02020603050405020304" pitchFamily="18" charset="0"/>
              </a:rPr>
              <a:t> </a:t>
            </a:r>
            <a:r>
              <a:rPr lang="en-US" altLang="en-US" dirty="0">
                <a:solidFill>
                  <a:srgbClr val="333333"/>
                </a:solidFill>
                <a:latin typeface="Times New Roman" panose="02020603050405020304" pitchFamily="18" charset="0"/>
                <a:cs typeface="Times New Roman" panose="02020603050405020304" pitchFamily="18" charset="0"/>
              </a:rPr>
              <a:t>in equation no (3) to find the final result.</a:t>
            </a:r>
            <a:endParaRPr lang="en-US"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622056"/>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1206506" y="956110"/>
            <a:ext cx="9899374" cy="1754326"/>
          </a:xfrm>
          <a:prstGeom prst="rect">
            <a:avLst/>
          </a:prstGeom>
        </p:spPr>
        <p:txBody>
          <a:bodyPr wrap="square">
            <a:spAutoFit/>
          </a:bodyPr>
          <a:lstStyle/>
          <a:p>
            <a:r>
              <a:rPr lang="en-IN" dirty="0">
                <a:latin typeface="Times New Roman" panose="02020603050405020304" pitchFamily="18" charset="0"/>
                <a:cs typeface="Times New Roman" panose="02020603050405020304" pitchFamily="18" charset="0"/>
              </a:rPr>
              <a:t>In the same way, we calculate w6</a:t>
            </a:r>
            <a:r>
              <a:rPr lang="en-IN" baseline="-25000" dirty="0">
                <a:latin typeface="Times New Roman" panose="02020603050405020304" pitchFamily="18" charset="0"/>
                <a:cs typeface="Times New Roman" panose="02020603050405020304" pitchFamily="18" charset="0"/>
              </a:rPr>
              <a:t>new</a:t>
            </a:r>
            <a:r>
              <a:rPr lang="en-IN" dirty="0">
                <a:latin typeface="Times New Roman" panose="02020603050405020304" pitchFamily="18" charset="0"/>
                <a:cs typeface="Times New Roman" panose="02020603050405020304" pitchFamily="18" charset="0"/>
              </a:rPr>
              <a:t>,w7</a:t>
            </a:r>
            <a:r>
              <a:rPr lang="en-IN" baseline="-25000" dirty="0">
                <a:latin typeface="Times New Roman" panose="02020603050405020304" pitchFamily="18" charset="0"/>
                <a:cs typeface="Times New Roman" panose="02020603050405020304" pitchFamily="18" charset="0"/>
              </a:rPr>
              <a:t>new</a:t>
            </a:r>
            <a:r>
              <a:rPr lang="en-IN" dirty="0">
                <a:latin typeface="Times New Roman" panose="02020603050405020304" pitchFamily="18" charset="0"/>
                <a:cs typeface="Times New Roman" panose="02020603050405020304" pitchFamily="18" charset="0"/>
              </a:rPr>
              <a:t>, and w8</a:t>
            </a:r>
            <a:r>
              <a:rPr lang="en-IN" baseline="-25000" dirty="0">
                <a:latin typeface="Times New Roman" panose="02020603050405020304" pitchFamily="18" charset="0"/>
                <a:cs typeface="Times New Roman" panose="02020603050405020304" pitchFamily="18" charset="0"/>
              </a:rPr>
              <a:t>new</a:t>
            </a:r>
            <a:r>
              <a:rPr lang="en-IN" dirty="0">
                <a:latin typeface="Times New Roman" panose="02020603050405020304" pitchFamily="18" charset="0"/>
                <a:cs typeface="Times New Roman" panose="02020603050405020304" pitchFamily="18" charset="0"/>
              </a:rPr>
              <a:t> and this will give us the following values</a:t>
            </a:r>
          </a:p>
          <a:p>
            <a:r>
              <a:rPr lang="en-IN" dirty="0">
                <a:solidFill>
                  <a:srgbClr val="333333"/>
                </a:solidFill>
                <a:latin typeface="Times New Roman" panose="02020603050405020304" pitchFamily="18" charset="0"/>
                <a:cs typeface="Times New Roman" panose="02020603050405020304" pitchFamily="18" charset="0"/>
              </a:rPr>
              <a:t>                        </a:t>
            </a:r>
            <a:r>
              <a:rPr lang="en-IN" b="1" dirty="0">
                <a:solidFill>
                  <a:srgbClr val="333333"/>
                </a:solidFill>
                <a:latin typeface="Times New Roman" panose="02020603050405020304" pitchFamily="18" charset="0"/>
                <a:cs typeface="Times New Roman" panose="02020603050405020304" pitchFamily="18" charset="0"/>
              </a:rPr>
              <a:t>w5</a:t>
            </a:r>
            <a:r>
              <a:rPr lang="en-IN" b="1" baseline="-25000" dirty="0">
                <a:solidFill>
                  <a:srgbClr val="333333"/>
                </a:solidFill>
                <a:latin typeface="Times New Roman" panose="02020603050405020304" pitchFamily="18" charset="0"/>
                <a:cs typeface="Times New Roman" panose="02020603050405020304" pitchFamily="18" charset="0"/>
              </a:rPr>
              <a:t>new</a:t>
            </a:r>
            <a:r>
              <a:rPr lang="en-IN" b="1" dirty="0">
                <a:solidFill>
                  <a:srgbClr val="333333"/>
                </a:solidFill>
                <a:latin typeface="Times New Roman" panose="02020603050405020304" pitchFamily="18" charset="0"/>
                <a:cs typeface="Times New Roman" panose="02020603050405020304" pitchFamily="18" charset="0"/>
              </a:rPr>
              <a:t>=0.35891648</a:t>
            </a:r>
            <a:br>
              <a:rPr lang="en-IN" dirty="0">
                <a:latin typeface="Times New Roman" panose="02020603050405020304" pitchFamily="18" charset="0"/>
                <a:cs typeface="Times New Roman" panose="02020603050405020304" pitchFamily="18" charset="0"/>
              </a:rPr>
            </a:br>
            <a:r>
              <a:rPr lang="en-IN" dirty="0">
                <a:solidFill>
                  <a:srgbClr val="333333"/>
                </a:solidFill>
                <a:latin typeface="Times New Roman" panose="02020603050405020304" pitchFamily="18" charset="0"/>
                <a:cs typeface="Times New Roman" panose="02020603050405020304" pitchFamily="18" charset="0"/>
              </a:rPr>
              <a:t>                        </a:t>
            </a:r>
            <a:r>
              <a:rPr lang="en-IN" b="1" dirty="0">
                <a:solidFill>
                  <a:srgbClr val="333333"/>
                </a:solidFill>
                <a:latin typeface="Times New Roman" panose="02020603050405020304" pitchFamily="18" charset="0"/>
                <a:cs typeface="Times New Roman" panose="02020603050405020304" pitchFamily="18" charset="0"/>
              </a:rPr>
              <a:t>w6</a:t>
            </a:r>
            <a:r>
              <a:rPr lang="en-IN" b="1" baseline="-25000" dirty="0">
                <a:solidFill>
                  <a:srgbClr val="333333"/>
                </a:solidFill>
                <a:latin typeface="Times New Roman" panose="02020603050405020304" pitchFamily="18" charset="0"/>
                <a:cs typeface="Times New Roman" panose="02020603050405020304" pitchFamily="18" charset="0"/>
              </a:rPr>
              <a:t>new</a:t>
            </a:r>
            <a:r>
              <a:rPr lang="en-IN" b="1" dirty="0">
                <a:solidFill>
                  <a:srgbClr val="333333"/>
                </a:solidFill>
                <a:latin typeface="Times New Roman" panose="02020603050405020304" pitchFamily="18" charset="0"/>
                <a:cs typeface="Times New Roman" panose="02020603050405020304" pitchFamily="18" charset="0"/>
              </a:rPr>
              <a:t>=408666186</a:t>
            </a:r>
            <a:br>
              <a:rPr lang="en-IN" dirty="0">
                <a:latin typeface="Times New Roman" panose="02020603050405020304" pitchFamily="18" charset="0"/>
                <a:cs typeface="Times New Roman" panose="02020603050405020304" pitchFamily="18" charset="0"/>
              </a:rPr>
            </a:br>
            <a:r>
              <a:rPr lang="en-IN" dirty="0">
                <a:solidFill>
                  <a:srgbClr val="333333"/>
                </a:solidFill>
                <a:latin typeface="Times New Roman" panose="02020603050405020304" pitchFamily="18" charset="0"/>
                <a:cs typeface="Times New Roman" panose="02020603050405020304" pitchFamily="18" charset="0"/>
              </a:rPr>
              <a:t>                        </a:t>
            </a:r>
            <a:r>
              <a:rPr lang="en-IN" b="1" dirty="0">
                <a:solidFill>
                  <a:srgbClr val="333333"/>
                </a:solidFill>
                <a:latin typeface="Times New Roman" panose="02020603050405020304" pitchFamily="18" charset="0"/>
                <a:cs typeface="Times New Roman" panose="02020603050405020304" pitchFamily="18" charset="0"/>
              </a:rPr>
              <a:t>w7</a:t>
            </a:r>
            <a:r>
              <a:rPr lang="en-IN" b="1" baseline="-25000" dirty="0">
                <a:solidFill>
                  <a:srgbClr val="333333"/>
                </a:solidFill>
                <a:latin typeface="Times New Roman" panose="02020603050405020304" pitchFamily="18" charset="0"/>
                <a:cs typeface="Times New Roman" panose="02020603050405020304" pitchFamily="18" charset="0"/>
              </a:rPr>
              <a:t>new</a:t>
            </a:r>
            <a:r>
              <a:rPr lang="en-IN" b="1" dirty="0">
                <a:solidFill>
                  <a:srgbClr val="333333"/>
                </a:solidFill>
                <a:latin typeface="Times New Roman" panose="02020603050405020304" pitchFamily="18" charset="0"/>
                <a:cs typeface="Times New Roman" panose="02020603050405020304" pitchFamily="18" charset="0"/>
              </a:rPr>
              <a:t>=0.511301270</a:t>
            </a:r>
            <a:br>
              <a:rPr lang="en-IN" dirty="0">
                <a:latin typeface="Times New Roman" panose="02020603050405020304" pitchFamily="18" charset="0"/>
                <a:cs typeface="Times New Roman" panose="02020603050405020304" pitchFamily="18" charset="0"/>
              </a:rPr>
            </a:br>
            <a:r>
              <a:rPr lang="en-IN" dirty="0">
                <a:solidFill>
                  <a:srgbClr val="333333"/>
                </a:solidFill>
                <a:latin typeface="Times New Roman" panose="02020603050405020304" pitchFamily="18" charset="0"/>
                <a:cs typeface="Times New Roman" panose="02020603050405020304" pitchFamily="18" charset="0"/>
              </a:rPr>
              <a:t>                        </a:t>
            </a:r>
            <a:r>
              <a:rPr lang="en-IN" b="1" dirty="0">
                <a:solidFill>
                  <a:srgbClr val="333333"/>
                </a:solidFill>
                <a:latin typeface="Times New Roman" panose="02020603050405020304" pitchFamily="18" charset="0"/>
                <a:cs typeface="Times New Roman" panose="02020603050405020304" pitchFamily="18" charset="0"/>
              </a:rPr>
              <a:t>w8</a:t>
            </a:r>
            <a:r>
              <a:rPr lang="en-IN" b="1" baseline="-25000" dirty="0">
                <a:solidFill>
                  <a:srgbClr val="333333"/>
                </a:solidFill>
                <a:latin typeface="Times New Roman" panose="02020603050405020304" pitchFamily="18" charset="0"/>
                <a:cs typeface="Times New Roman" panose="02020603050405020304" pitchFamily="18" charset="0"/>
              </a:rPr>
              <a:t>new</a:t>
            </a:r>
            <a:r>
              <a:rPr lang="en-IN" b="1" dirty="0">
                <a:solidFill>
                  <a:srgbClr val="333333"/>
                </a:solidFill>
                <a:latin typeface="Times New Roman" panose="02020603050405020304" pitchFamily="18" charset="0"/>
                <a:cs typeface="Times New Roman" panose="02020603050405020304" pitchFamily="18" charset="0"/>
              </a:rPr>
              <a:t>=0.561370121</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821635" y="2742048"/>
            <a:ext cx="6096000" cy="461665"/>
          </a:xfrm>
          <a:prstGeom prst="rect">
            <a:avLst/>
          </a:prstGeom>
        </p:spPr>
        <p:txBody>
          <a:bodyPr>
            <a:spAutoFit/>
          </a:bodyPr>
          <a:lstStyle/>
          <a:p>
            <a:pPr algn="just"/>
            <a:r>
              <a:rPr lang="en-IN" sz="2400" b="1" dirty="0">
                <a:solidFill>
                  <a:srgbClr val="610B4B"/>
                </a:solidFill>
                <a:latin typeface="Times New Roman" panose="02020603050405020304" pitchFamily="18" charset="0"/>
                <a:cs typeface="Times New Roman" panose="02020603050405020304" pitchFamily="18" charset="0"/>
              </a:rPr>
              <a:t>Backward pass at Hidden layer</a:t>
            </a:r>
          </a:p>
        </p:txBody>
      </p:sp>
      <p:sp>
        <p:nvSpPr>
          <p:cNvPr id="4" name="Rectangle 1"/>
          <p:cNvSpPr>
            <a:spLocks noChangeArrowheads="1"/>
          </p:cNvSpPr>
          <p:nvPr/>
        </p:nvSpPr>
        <p:spPr bwMode="auto">
          <a:xfrm>
            <a:off x="1073427" y="4012769"/>
            <a:ext cx="53732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63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194" name="Picture 2" descr="Backpropagation Process in Deep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003" y="4331459"/>
            <a:ext cx="6390998" cy="172507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821635" y="3352143"/>
            <a:ext cx="10340146" cy="646331"/>
          </a:xfrm>
          <a:prstGeom prst="rect">
            <a:avLst/>
          </a:prstGeom>
        </p:spPr>
        <p:txBody>
          <a:bodyPr wrap="square">
            <a:spAutoFit/>
          </a:bodyPr>
          <a:lstStyle/>
          <a:p>
            <a:r>
              <a:rPr lang="en-US" altLang="en-US" dirty="0">
                <a:solidFill>
                  <a:srgbClr val="333333"/>
                </a:solidFill>
                <a:latin typeface="Times New Roman" panose="02020603050405020304" pitchFamily="18" charset="0"/>
                <a:cs typeface="Times New Roman" panose="02020603050405020304" pitchFamily="18" charset="0"/>
              </a:rPr>
              <a:t>Now, we will </a:t>
            </a:r>
            <a:r>
              <a:rPr lang="en-US" altLang="en-US" dirty="0" err="1">
                <a:solidFill>
                  <a:srgbClr val="333333"/>
                </a:solidFill>
                <a:latin typeface="Times New Roman" panose="02020603050405020304" pitchFamily="18" charset="0"/>
                <a:cs typeface="Times New Roman" panose="02020603050405020304" pitchFamily="18" charset="0"/>
              </a:rPr>
              <a:t>backpropagate</a:t>
            </a:r>
            <a:r>
              <a:rPr lang="en-US" altLang="en-US" dirty="0">
                <a:solidFill>
                  <a:srgbClr val="333333"/>
                </a:solidFill>
                <a:latin typeface="Times New Roman" panose="02020603050405020304" pitchFamily="18" charset="0"/>
                <a:cs typeface="Times New Roman" panose="02020603050405020304" pitchFamily="18" charset="0"/>
              </a:rPr>
              <a:t> to our hidden layer and update the weight w1, w2, w3, and w4 as we have done with w5, w6, w7, and w8 weights.</a:t>
            </a:r>
            <a:endParaRPr lang="en-US" altLang="en-US" sz="1600" dirty="0">
              <a:latin typeface="Times New Roman" panose="02020603050405020304" pitchFamily="18" charset="0"/>
              <a:cs typeface="Times New Roman" panose="02020603050405020304" pitchFamily="18" charset="0"/>
            </a:endParaRPr>
          </a:p>
        </p:txBody>
      </p:sp>
      <p:sp>
        <p:nvSpPr>
          <p:cNvPr id="6" name="Rectangle 5"/>
          <p:cNvSpPr/>
          <p:nvPr/>
        </p:nvSpPr>
        <p:spPr>
          <a:xfrm>
            <a:off x="821635" y="4067545"/>
            <a:ext cx="3442737" cy="369332"/>
          </a:xfrm>
          <a:prstGeom prst="rect">
            <a:avLst/>
          </a:prstGeom>
        </p:spPr>
        <p:txBody>
          <a:bodyPr wrap="none">
            <a:spAutoFit/>
          </a:bodyPr>
          <a:lstStyle/>
          <a:p>
            <a:r>
              <a:rPr lang="en-US" altLang="en-US" dirty="0">
                <a:solidFill>
                  <a:srgbClr val="333333"/>
                </a:solidFill>
                <a:latin typeface="Times New Roman" panose="02020603050405020304" pitchFamily="18" charset="0"/>
                <a:cs typeface="Times New Roman" panose="02020603050405020304" pitchFamily="18" charset="0"/>
              </a:rPr>
              <a:t>We will calculate the error at w1 as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261726"/>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848140" y="3816122"/>
            <a:ext cx="4411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3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4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6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218" name="Picture 2" descr="Backpropagation Process in Deep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8893" y="1097159"/>
            <a:ext cx="8085308" cy="924555"/>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Backpropagation Process in Deep Neural Netwo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827" y="2916507"/>
            <a:ext cx="8465440" cy="1091309"/>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Backpropagation Process in Deep Neural Networ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8713" y="4462167"/>
            <a:ext cx="7980224" cy="114003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69252" y="724809"/>
            <a:ext cx="11309317" cy="646331"/>
          </a:xfrm>
          <a:prstGeom prst="rect">
            <a:avLst/>
          </a:prstGeom>
        </p:spPr>
        <p:txBody>
          <a:bodyPr wrap="square">
            <a:spAutoFit/>
          </a:bodyPr>
          <a:lstStyle/>
          <a:p>
            <a:pPr lvl="0" eaLnBrk="0" fontAlgn="base" hangingPunct="0">
              <a:spcBef>
                <a:spcPct val="0"/>
              </a:spcBef>
              <a:spcAft>
                <a:spcPct val="0"/>
              </a:spcAft>
            </a:pPr>
            <a:r>
              <a:rPr lang="en-US" altLang="en-US" dirty="0">
                <a:solidFill>
                  <a:srgbClr val="333333"/>
                </a:solidFill>
                <a:latin typeface="Times New Roman" panose="02020603050405020304" pitchFamily="18" charset="0"/>
                <a:cs typeface="Times New Roman" panose="02020603050405020304" pitchFamily="18" charset="0"/>
              </a:rPr>
              <a:t>From equation (2), it is clear that we cannot partially differentiate it with respect to w1 because there is no any w1. We split equation (1) into multiple terms so that we can easily differentiate it with respect to w1 as</a:t>
            </a:r>
            <a:endParaRPr lang="en-US" altLang="en-US"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644250" y="2339009"/>
            <a:ext cx="8719930" cy="369332"/>
          </a:xfrm>
          <a:prstGeom prst="rect">
            <a:avLst/>
          </a:prstGeom>
        </p:spPr>
        <p:txBody>
          <a:bodyPr wrap="square">
            <a:spAutoFit/>
          </a:bodyPr>
          <a:lstStyle/>
          <a:p>
            <a:pPr lvl="0" eaLnBrk="0" fontAlgn="base" hangingPunct="0">
              <a:spcBef>
                <a:spcPct val="0"/>
              </a:spcBef>
              <a:spcAft>
                <a:spcPct val="0"/>
              </a:spcAft>
            </a:pPr>
            <a:r>
              <a:rPr lang="en-US" altLang="en-US" dirty="0">
                <a:solidFill>
                  <a:srgbClr val="333333"/>
                </a:solidFill>
                <a:latin typeface="Times New Roman" panose="02020603050405020304" pitchFamily="18" charset="0"/>
                <a:cs typeface="Times New Roman" panose="02020603050405020304" pitchFamily="18" charset="0"/>
              </a:rPr>
              <a:t>Now, we calculate each term one by one to differentiate </a:t>
            </a:r>
            <a:r>
              <a:rPr lang="en-US" altLang="en-US" dirty="0" err="1">
                <a:solidFill>
                  <a:srgbClr val="333333"/>
                </a:solidFill>
                <a:latin typeface="Times New Roman" panose="02020603050405020304" pitchFamily="18" charset="0"/>
                <a:cs typeface="Times New Roman" panose="02020603050405020304" pitchFamily="18" charset="0"/>
              </a:rPr>
              <a:t>E</a:t>
            </a:r>
            <a:r>
              <a:rPr lang="en-US" altLang="en-US" baseline="-30000" dirty="0" err="1">
                <a:solidFill>
                  <a:srgbClr val="333333"/>
                </a:solidFill>
                <a:latin typeface="Times New Roman" panose="02020603050405020304" pitchFamily="18" charset="0"/>
                <a:cs typeface="Times New Roman" panose="02020603050405020304" pitchFamily="18" charset="0"/>
              </a:rPr>
              <a:t>total</a:t>
            </a:r>
            <a:r>
              <a:rPr lang="en-US" altLang="en-US" dirty="0">
                <a:solidFill>
                  <a:srgbClr val="333333"/>
                </a:solidFill>
                <a:latin typeface="Times New Roman" panose="02020603050405020304" pitchFamily="18" charset="0"/>
                <a:cs typeface="Times New Roman" panose="02020603050405020304" pitchFamily="18" charset="0"/>
              </a:rPr>
              <a:t> with respect to w1 as</a:t>
            </a:r>
            <a:endParaRPr lang="en-US" altLang="en-US" sz="1600" dirty="0">
              <a:latin typeface="Times New Roman" panose="02020603050405020304" pitchFamily="18" charset="0"/>
              <a:cs typeface="Times New Roman" panose="02020603050405020304" pitchFamily="18" charset="0"/>
            </a:endParaRPr>
          </a:p>
        </p:txBody>
      </p:sp>
      <p:sp>
        <p:nvSpPr>
          <p:cNvPr id="5" name="Rectangle 4"/>
          <p:cNvSpPr/>
          <p:nvPr/>
        </p:nvSpPr>
        <p:spPr>
          <a:xfrm>
            <a:off x="848139" y="4004298"/>
            <a:ext cx="7341703" cy="369332"/>
          </a:xfrm>
          <a:prstGeom prst="rect">
            <a:avLst/>
          </a:prstGeom>
        </p:spPr>
        <p:txBody>
          <a:bodyPr wrap="square">
            <a:spAutoFit/>
          </a:bodyPr>
          <a:lstStyle/>
          <a:p>
            <a:pPr lvl="0" eaLnBrk="0" fontAlgn="base" hangingPunct="0">
              <a:spcBef>
                <a:spcPct val="0"/>
              </a:spcBef>
              <a:spcAft>
                <a:spcPct val="0"/>
              </a:spcAft>
            </a:pPr>
            <a:r>
              <a:rPr lang="en-US" altLang="en-US" dirty="0">
                <a:solidFill>
                  <a:srgbClr val="333333"/>
                </a:solidFill>
                <a:latin typeface="Times New Roman" panose="02020603050405020304" pitchFamily="18" charset="0"/>
                <a:cs typeface="Times New Roman" panose="02020603050405020304" pitchFamily="18" charset="0"/>
              </a:rPr>
              <a:t>We again split this because there is no any H1</a:t>
            </a:r>
            <a:r>
              <a:rPr lang="en-US" altLang="en-US" baseline="30000" dirty="0">
                <a:solidFill>
                  <a:srgbClr val="333333"/>
                </a:solidFill>
                <a:latin typeface="Times New Roman" panose="02020603050405020304" pitchFamily="18" charset="0"/>
                <a:cs typeface="Times New Roman" panose="02020603050405020304" pitchFamily="18" charset="0"/>
              </a:rPr>
              <a:t>final</a:t>
            </a:r>
            <a:r>
              <a:rPr lang="en-US" altLang="en-US" dirty="0">
                <a:solidFill>
                  <a:srgbClr val="333333"/>
                </a:solidFill>
                <a:latin typeface="Times New Roman" panose="02020603050405020304" pitchFamily="18" charset="0"/>
                <a:cs typeface="Times New Roman" panose="02020603050405020304" pitchFamily="18" charset="0"/>
              </a:rPr>
              <a:t> term in </a:t>
            </a:r>
            <a:r>
              <a:rPr lang="en-US" altLang="en-US" dirty="0" err="1">
                <a:solidFill>
                  <a:srgbClr val="333333"/>
                </a:solidFill>
                <a:latin typeface="Times New Roman" panose="02020603050405020304" pitchFamily="18" charset="0"/>
                <a:cs typeface="Times New Roman" panose="02020603050405020304" pitchFamily="18" charset="0"/>
              </a:rPr>
              <a:t>E</a:t>
            </a:r>
            <a:r>
              <a:rPr lang="en-US" altLang="en-US" baseline="30000" dirty="0" err="1">
                <a:solidFill>
                  <a:srgbClr val="333333"/>
                </a:solidFill>
                <a:latin typeface="Times New Roman" panose="02020603050405020304" pitchFamily="18" charset="0"/>
                <a:cs typeface="Times New Roman" panose="02020603050405020304" pitchFamily="18" charset="0"/>
              </a:rPr>
              <a:t>total</a:t>
            </a:r>
            <a:r>
              <a:rPr lang="en-US" altLang="en-US" dirty="0">
                <a:solidFill>
                  <a:srgbClr val="333333"/>
                </a:solidFill>
                <a:latin typeface="Times New Roman" panose="02020603050405020304" pitchFamily="18" charset="0"/>
                <a:cs typeface="Times New Roman" panose="02020603050405020304" pitchFamily="18" charset="0"/>
              </a:rPr>
              <a:t> as</a:t>
            </a:r>
            <a:endParaRPr lang="en-US" altLang="en-US" sz="1600" dirty="0">
              <a:latin typeface="Times New Roman" panose="02020603050405020304" pitchFamily="18" charset="0"/>
              <a:cs typeface="Times New Roman" panose="02020603050405020304" pitchFamily="18" charset="0"/>
            </a:endParaRPr>
          </a:p>
        </p:txBody>
      </p:sp>
      <p:pic>
        <p:nvPicPr>
          <p:cNvPr id="9222" name="Picture 6" descr="Backpropagation Process in Deep Neural Networ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250" y="5748118"/>
            <a:ext cx="2428923" cy="7544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952936" y="5690736"/>
            <a:ext cx="8881253" cy="646331"/>
          </a:xfrm>
          <a:prstGeom prst="rect">
            <a:avLst/>
          </a:prstGeom>
        </p:spPr>
        <p:txBody>
          <a:bodyPr wrap="square">
            <a:spAutoFit/>
          </a:bodyPr>
          <a:lstStyle/>
          <a:p>
            <a:r>
              <a:rPr lang="en-US" altLang="en-US" sz="2800" dirty="0">
                <a:latin typeface="Times New Roman" panose="02020603050405020304" pitchFamily="18" charset="0"/>
                <a:cs typeface="Times New Roman" panose="02020603050405020304" pitchFamily="18" charset="0"/>
              </a:rPr>
              <a:t> </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dirty="0">
                <a:solidFill>
                  <a:srgbClr val="333333"/>
                </a:solidFill>
                <a:latin typeface="Times New Roman" panose="02020603050405020304" pitchFamily="18" charset="0"/>
                <a:cs typeface="Times New Roman" panose="02020603050405020304" pitchFamily="18" charset="0"/>
              </a:rPr>
              <a:t>will again split because in E1 and E2 there is no H1 term. Splitting is done as</a:t>
            </a:r>
            <a:r>
              <a:rPr lang="en-US" altLang="en-US" sz="16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873231"/>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2" descr="Backpropagation Process in Deep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9416" y="667371"/>
            <a:ext cx="5102565" cy="158032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p:cNvSpPr>
            <a:spLocks noChangeArrowheads="1"/>
          </p:cNvSpPr>
          <p:nvPr/>
        </p:nvSpPr>
        <p:spPr bwMode="auto">
          <a:xfrm>
            <a:off x="0" y="118418"/>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333333"/>
                </a:solidFill>
                <a:effectLst/>
                <a:latin typeface="inter-regular"/>
              </a:rPr>
            </a:br>
            <a:endParaRPr kumimoji="0" lang="en-US" altLang="en-US" sz="1200" b="0" i="0" u="none" strike="noStrike" cap="none" normalizeH="0" baseline="0" dirty="0">
              <a:ln>
                <a:noFill/>
              </a:ln>
              <a:solidFill>
                <a:srgbClr val="333333"/>
              </a:solidFill>
              <a:effectLst/>
              <a:latin typeface="inter-regular"/>
            </a:endParaRPr>
          </a:p>
        </p:txBody>
      </p:sp>
      <p:sp>
        <p:nvSpPr>
          <p:cNvPr id="3" name="Rectangle 2"/>
          <p:cNvSpPr/>
          <p:nvPr/>
        </p:nvSpPr>
        <p:spPr>
          <a:xfrm>
            <a:off x="609600" y="2106542"/>
            <a:ext cx="10151165" cy="646331"/>
          </a:xfrm>
          <a:prstGeom prst="rect">
            <a:avLst/>
          </a:prstGeom>
        </p:spPr>
        <p:txBody>
          <a:bodyPr wrap="square">
            <a:spAutoFit/>
          </a:bodyPr>
          <a:lstStyle/>
          <a:p>
            <a:pPr lvl="0" eaLnBrk="0" fontAlgn="base" hangingPunct="0">
              <a:spcBef>
                <a:spcPct val="0"/>
              </a:spcBef>
              <a:spcAft>
                <a:spcPct val="0"/>
              </a:spcAft>
            </a:pPr>
            <a:r>
              <a:rPr lang="en-US" altLang="en-US" dirty="0">
                <a:solidFill>
                  <a:srgbClr val="333333"/>
                </a:solidFill>
                <a:latin typeface="Times New Roman" panose="02020603050405020304" pitchFamily="18" charset="0"/>
                <a:cs typeface="Times New Roman" panose="02020603050405020304" pitchFamily="18" charset="0"/>
              </a:rPr>
              <a:t>We again Split both      </a:t>
            </a:r>
            <a:r>
              <a:rPr lang="en-US" altLang="en-US" sz="3600" dirty="0">
                <a:solidFill>
                  <a:srgbClr val="333333"/>
                </a:solidFill>
                <a:latin typeface="Times New Roman" panose="02020603050405020304" pitchFamily="18" charset="0"/>
                <a:cs typeface="Times New Roman" panose="02020603050405020304" pitchFamily="18" charset="0"/>
              </a:rPr>
              <a:t>         </a:t>
            </a:r>
            <a:r>
              <a:rPr lang="en-US" altLang="en-US" dirty="0">
                <a:solidFill>
                  <a:srgbClr val="333333"/>
                </a:solidFill>
                <a:latin typeface="Times New Roman" panose="02020603050405020304" pitchFamily="18" charset="0"/>
                <a:cs typeface="Times New Roman" panose="02020603050405020304" pitchFamily="18" charset="0"/>
              </a:rPr>
              <a:t>because there is no any y1 and y2 term in E1 and E2. We split it as</a:t>
            </a:r>
            <a:endParaRPr lang="en-US" altLang="en-US" sz="1600" dirty="0">
              <a:latin typeface="Times New Roman" panose="02020603050405020304" pitchFamily="18" charset="0"/>
              <a:cs typeface="Times New Roman" panose="02020603050405020304" pitchFamily="18" charset="0"/>
            </a:endParaRPr>
          </a:p>
        </p:txBody>
      </p:sp>
      <p:pic>
        <p:nvPicPr>
          <p:cNvPr id="6" name="Picture 4" descr="Backpropagation Process in Deep Neural Netwo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3930" y="2157315"/>
            <a:ext cx="1204257" cy="544783"/>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Backpropagation Process in Deep Neural Networ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3930" y="2803646"/>
            <a:ext cx="5059126" cy="1646851"/>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Backpropagation Process in Deep Neural Network"/>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8928" y="4514511"/>
            <a:ext cx="957106" cy="43719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609600" y="4290249"/>
            <a:ext cx="9621078" cy="707886"/>
          </a:xfrm>
          <a:prstGeom prst="rect">
            <a:avLst/>
          </a:prstGeom>
        </p:spPr>
        <p:txBody>
          <a:bodyPr wrap="square">
            <a:spAutoFit/>
          </a:bodyPr>
          <a:lstStyle/>
          <a:p>
            <a:pPr lvl="0" algn="just" eaLnBrk="0" fontAlgn="base" hangingPunct="0">
              <a:spcBef>
                <a:spcPct val="0"/>
              </a:spcBef>
              <a:spcAft>
                <a:spcPct val="0"/>
              </a:spcAft>
            </a:pPr>
            <a:r>
              <a:rPr lang="en-US" altLang="en-US" sz="2000" dirty="0">
                <a:solidFill>
                  <a:srgbClr val="333333"/>
                </a:solidFill>
                <a:latin typeface="Times New Roman" panose="02020603050405020304" pitchFamily="18" charset="0"/>
                <a:cs typeface="Times New Roman" panose="02020603050405020304" pitchFamily="18" charset="0"/>
              </a:rPr>
              <a:t>Now, we find the value of </a:t>
            </a:r>
            <a:r>
              <a:rPr lang="en-US" altLang="en-US" dirty="0">
                <a:latin typeface="Times New Roman" panose="02020603050405020304" pitchFamily="18" charset="0"/>
                <a:cs typeface="Times New Roman" panose="02020603050405020304" pitchFamily="18" charset="0"/>
              </a:rPr>
              <a:t>  </a:t>
            </a:r>
            <a:r>
              <a:rPr lang="en-US" altLang="en-US" sz="4000" dirty="0">
                <a:solidFill>
                  <a:srgbClr val="333333"/>
                </a:solidFill>
                <a:latin typeface="Times New Roman" panose="02020603050405020304" pitchFamily="18" charset="0"/>
                <a:cs typeface="Times New Roman" panose="02020603050405020304" pitchFamily="18" charset="0"/>
              </a:rPr>
              <a:t>        </a:t>
            </a:r>
            <a:r>
              <a:rPr lang="en-US" altLang="en-US" sz="2000" dirty="0">
                <a:solidFill>
                  <a:srgbClr val="333333"/>
                </a:solidFill>
                <a:latin typeface="Times New Roman" panose="02020603050405020304" pitchFamily="18" charset="0"/>
                <a:cs typeface="Times New Roman" panose="02020603050405020304" pitchFamily="18" charset="0"/>
              </a:rPr>
              <a:t>by putting values in equation (18) and (19) as</a:t>
            </a:r>
            <a:r>
              <a:rPr lang="en-US" altLang="en-US" dirty="0">
                <a:latin typeface="Times New Roman" panose="02020603050405020304" pitchFamily="18" charset="0"/>
                <a:cs typeface="Times New Roman" panose="02020603050405020304" pitchFamily="18" charset="0"/>
              </a:rPr>
              <a:t> </a:t>
            </a:r>
            <a:endParaRPr lang="en-US" altLang="en-US" sz="3200" dirty="0">
              <a:latin typeface="Times New Roman" panose="02020603050405020304" pitchFamily="18" charset="0"/>
              <a:cs typeface="Times New Roman" panose="02020603050405020304" pitchFamily="18" charset="0"/>
            </a:endParaRPr>
          </a:p>
        </p:txBody>
      </p:sp>
      <p:pic>
        <p:nvPicPr>
          <p:cNvPr id="10252" name="Picture 12" descr="Backpropagation Process in Deep Neural Network"/>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43691" y="4919543"/>
            <a:ext cx="4374909" cy="169657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780187" y="5259929"/>
            <a:ext cx="6096000" cy="923330"/>
          </a:xfrm>
          <a:prstGeom prst="rect">
            <a:avLst/>
          </a:prstGeom>
        </p:spPr>
        <p:txBody>
          <a:bodyPr>
            <a:spAutoFit/>
          </a:bodyPr>
          <a:lstStyle/>
          <a:p>
            <a:pPr algn="just"/>
            <a:r>
              <a:rPr lang="en-IN" dirty="0">
                <a:solidFill>
                  <a:srgbClr val="333333"/>
                </a:solidFill>
                <a:latin typeface="inter-regular"/>
              </a:rPr>
              <a:t>From equation (18)</a:t>
            </a:r>
          </a:p>
          <a:p>
            <a:br>
              <a:rPr lang="en-IN" dirty="0"/>
            </a:br>
            <a:endParaRPr lang="en-IN" dirty="0"/>
          </a:p>
        </p:txBody>
      </p:sp>
    </p:spTree>
    <p:extLst>
      <p:ext uri="{BB962C8B-B14F-4D97-AF65-F5344CB8AC3E}">
        <p14:creationId xmlns:p14="http://schemas.microsoft.com/office/powerpoint/2010/main" val="3514427751"/>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1018650" y="2213869"/>
            <a:ext cx="19383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From equation (19)</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1266" name="Picture 2" descr="Backpropagation Process in Deep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1173" y="150791"/>
            <a:ext cx="4817511" cy="10754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55519" y="355360"/>
            <a:ext cx="1864613" cy="369332"/>
          </a:xfrm>
          <a:prstGeom prst="rect">
            <a:avLst/>
          </a:prstGeom>
        </p:spPr>
        <p:txBody>
          <a:bodyPr wrap="none">
            <a:spAutoFit/>
          </a:bodyPr>
          <a:lstStyle/>
          <a:p>
            <a:pPr lvl="0" algn="just" eaLnBrk="0" fontAlgn="base" hangingPunct="0">
              <a:spcBef>
                <a:spcPct val="0"/>
              </a:spcBef>
              <a:spcAft>
                <a:spcPct val="0"/>
              </a:spcAft>
            </a:pPr>
            <a:r>
              <a:rPr lang="en-US" altLang="en-US" dirty="0">
                <a:solidFill>
                  <a:srgbClr val="333333"/>
                </a:solidFill>
                <a:latin typeface="Times New Roman" panose="02020603050405020304" pitchFamily="18" charset="0"/>
                <a:cs typeface="Times New Roman" panose="02020603050405020304" pitchFamily="18" charset="0"/>
              </a:rPr>
              <a:t>From equation (8)</a:t>
            </a:r>
            <a:endParaRPr lang="en-US" altLang="en-US" sz="1600" dirty="0">
              <a:latin typeface="Times New Roman" panose="02020603050405020304" pitchFamily="18" charset="0"/>
              <a:cs typeface="Times New Roman" panose="02020603050405020304" pitchFamily="18" charset="0"/>
            </a:endParaRPr>
          </a:p>
        </p:txBody>
      </p:sp>
      <p:pic>
        <p:nvPicPr>
          <p:cNvPr id="11268" name="Picture 4" descr="Backpropagation Process in Deep Neural Netwo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6946" y="1245477"/>
            <a:ext cx="5730305" cy="5602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1143319"/>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a:spLocks noChangeArrowheads="1"/>
          </p:cNvSpPr>
          <p:nvPr/>
        </p:nvSpPr>
        <p:spPr bwMode="auto">
          <a:xfrm>
            <a:off x="1417982" y="1483753"/>
            <a:ext cx="679994" cy="167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03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290" name="Picture 2" descr="Backpropagation Process in Deep Neural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557" y="966098"/>
            <a:ext cx="4798784" cy="20686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93336" y="474630"/>
            <a:ext cx="3897221" cy="369332"/>
          </a:xfrm>
          <a:prstGeom prst="rect">
            <a:avLst/>
          </a:prstGeom>
        </p:spPr>
        <p:txBody>
          <a:bodyPr wrap="none">
            <a:spAutoFit/>
          </a:bodyPr>
          <a:lstStyle/>
          <a:p>
            <a:pPr lvl="0" eaLnBrk="0" fontAlgn="base" hangingPunct="0">
              <a:spcBef>
                <a:spcPct val="0"/>
              </a:spcBef>
              <a:spcAft>
                <a:spcPct val="0"/>
              </a:spcAft>
            </a:pPr>
            <a:r>
              <a:rPr lang="en-US" altLang="en-US" dirty="0">
                <a:solidFill>
                  <a:srgbClr val="333333"/>
                </a:solidFill>
                <a:latin typeface="Times New Roman" panose="02020603050405020304" pitchFamily="18" charset="0"/>
                <a:cs typeface="Times New Roman" panose="02020603050405020304" pitchFamily="18" charset="0"/>
              </a:rPr>
              <a:t>Putting the value of e</a:t>
            </a:r>
            <a:r>
              <a:rPr lang="en-US" altLang="en-US" baseline="30000" dirty="0">
                <a:solidFill>
                  <a:srgbClr val="333333"/>
                </a:solidFill>
                <a:latin typeface="Times New Roman" panose="02020603050405020304" pitchFamily="18" charset="0"/>
                <a:cs typeface="Times New Roman" panose="02020603050405020304" pitchFamily="18" charset="0"/>
              </a:rPr>
              <a:t>-y2</a:t>
            </a:r>
            <a:r>
              <a:rPr lang="en-US" altLang="en-US" dirty="0">
                <a:solidFill>
                  <a:srgbClr val="333333"/>
                </a:solidFill>
                <a:latin typeface="Times New Roman" panose="02020603050405020304" pitchFamily="18" charset="0"/>
                <a:cs typeface="Times New Roman" panose="02020603050405020304" pitchFamily="18" charset="0"/>
              </a:rPr>
              <a:t> in equation (23)</a:t>
            </a:r>
            <a:endParaRPr lang="en-US" altLang="en-US"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693336" y="3034748"/>
            <a:ext cx="6096000" cy="369332"/>
          </a:xfrm>
          <a:prstGeom prst="rect">
            <a:avLst/>
          </a:prstGeom>
        </p:spPr>
        <p:txBody>
          <a:bodyPr>
            <a:spAutoFit/>
          </a:bodyPr>
          <a:lstStyle/>
          <a:p>
            <a:pPr algn="just"/>
            <a:r>
              <a:rPr lang="en-IN" dirty="0">
                <a:solidFill>
                  <a:srgbClr val="333333"/>
                </a:solidFill>
                <a:latin typeface="Times New Roman" panose="02020603050405020304" pitchFamily="18" charset="0"/>
                <a:cs typeface="Times New Roman" panose="02020603050405020304" pitchFamily="18" charset="0"/>
              </a:rPr>
              <a:t>From equation (21)</a:t>
            </a:r>
          </a:p>
        </p:txBody>
      </p:sp>
      <p:pic>
        <p:nvPicPr>
          <p:cNvPr id="12292" name="Picture 4" descr="Backpropagation Process in Deep Neural Networ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041" y="3552403"/>
            <a:ext cx="7317031" cy="140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813982"/>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639188" y="448125"/>
            <a:ext cx="3268844" cy="369332"/>
          </a:xfrm>
          <a:prstGeom prst="rect">
            <a:avLst/>
          </a:prstGeom>
        </p:spPr>
        <p:txBody>
          <a:bodyPr wrap="none">
            <a:spAutoFit/>
          </a:bodyPr>
          <a:lstStyle/>
          <a:p>
            <a:r>
              <a:rPr lang="en-IN" dirty="0">
                <a:solidFill>
                  <a:srgbClr val="333333"/>
                </a:solidFill>
                <a:latin typeface="Times New Roman" panose="02020603050405020304" pitchFamily="18" charset="0"/>
                <a:cs typeface="Times New Roman" panose="02020603050405020304" pitchFamily="18" charset="0"/>
              </a:rPr>
              <a:t>Now from equation (16) and (17)</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3208061" y="949808"/>
            <a:ext cx="5714930" cy="5782297"/>
          </a:xfrm>
          <a:prstGeom prst="rect">
            <a:avLst/>
          </a:prstGeom>
        </p:spPr>
      </p:pic>
    </p:spTree>
    <p:extLst>
      <p:ext uri="{BB962C8B-B14F-4D97-AF65-F5344CB8AC3E}">
        <p14:creationId xmlns:p14="http://schemas.microsoft.com/office/powerpoint/2010/main" val="14532245"/>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888606" y="1011487"/>
            <a:ext cx="5034013" cy="5654778"/>
          </a:xfrm>
          <a:prstGeom prst="rect">
            <a:avLst/>
          </a:prstGeom>
        </p:spPr>
      </p:pic>
    </p:spTree>
    <p:extLst>
      <p:ext uri="{BB962C8B-B14F-4D97-AF65-F5344CB8AC3E}">
        <p14:creationId xmlns:p14="http://schemas.microsoft.com/office/powerpoint/2010/main" val="470004934"/>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22852" y="280551"/>
            <a:ext cx="9740347" cy="6476295"/>
          </a:xfrm>
          <a:prstGeom prst="rect">
            <a:avLst/>
          </a:prstGeom>
        </p:spPr>
      </p:pic>
    </p:spTree>
    <p:extLst>
      <p:ext uri="{BB962C8B-B14F-4D97-AF65-F5344CB8AC3E}">
        <p14:creationId xmlns:p14="http://schemas.microsoft.com/office/powerpoint/2010/main" val="2898965058"/>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74643" y="526556"/>
            <a:ext cx="9833113" cy="5923385"/>
          </a:xfrm>
          <a:prstGeom prst="rect">
            <a:avLst/>
          </a:prstGeom>
        </p:spPr>
      </p:pic>
    </p:spTree>
    <p:extLst>
      <p:ext uri="{BB962C8B-B14F-4D97-AF65-F5344CB8AC3E}">
        <p14:creationId xmlns:p14="http://schemas.microsoft.com/office/powerpoint/2010/main" val="153111603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130988" y="192987"/>
            <a:ext cx="8625631" cy="584775"/>
          </a:xfrm>
          <a:prstGeom prst="rect">
            <a:avLst/>
          </a:prstGeom>
        </p:spPr>
        <p:txBody>
          <a:bodyPr wrap="none">
            <a:spAutoFit/>
          </a:bodyPr>
          <a:lstStyle/>
          <a:p>
            <a:pPr algn="just"/>
            <a:r>
              <a:rPr lang="en-IN" sz="3200" b="1" dirty="0">
                <a:solidFill>
                  <a:srgbClr val="610B38"/>
                </a:solidFill>
                <a:latin typeface="Times New Roman" panose="02020603050405020304" pitchFamily="18" charset="0"/>
                <a:cs typeface="Times New Roman" panose="02020603050405020304" pitchFamily="18" charset="0"/>
              </a:rPr>
              <a:t>The architecture of an artificial neural network:</a:t>
            </a:r>
            <a:endParaRPr lang="en-IN" sz="3200" b="1" i="0" dirty="0">
              <a:solidFill>
                <a:srgbClr val="610B38"/>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424069" y="1152938"/>
            <a:ext cx="11542644" cy="1938992"/>
          </a:xfrm>
          <a:prstGeom prst="rect">
            <a:avLst/>
          </a:prstGeom>
        </p:spPr>
        <p:txBody>
          <a:bodyPr wrap="square">
            <a:spAutoFit/>
          </a:bodyPr>
          <a:lstStyle/>
          <a:p>
            <a:pPr algn="just"/>
            <a:r>
              <a:rPr lang="en-IN" sz="2400" dirty="0">
                <a:solidFill>
                  <a:srgbClr val="333333"/>
                </a:solidFill>
                <a:latin typeface="Times New Roman" panose="02020603050405020304" pitchFamily="18" charset="0"/>
                <a:cs typeface="Times New Roman" panose="02020603050405020304" pitchFamily="18" charset="0"/>
              </a:rPr>
              <a:t>To understand the concept of the architecture of an artificial neural network, we have to understand what a neural network consists of. In order to define a neural network that consists of a large number of artificial neurons, which are termed units arranged in a sequence of layers. Lets us look at various types of layers available in an artificial neural network. Artificial Neural Network primarily consists of three layers:</a:t>
            </a:r>
            <a:endParaRPr lang="en-IN" sz="2400" b="0" i="0" dirty="0">
              <a:solidFill>
                <a:srgbClr val="333333"/>
              </a:solidFill>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579452" y="3091930"/>
            <a:ext cx="6635529" cy="3162328"/>
          </a:xfrm>
          <a:prstGeom prst="rect">
            <a:avLst/>
          </a:prstGeom>
        </p:spPr>
      </p:pic>
    </p:spTree>
    <p:extLst>
      <p:ext uri="{BB962C8B-B14F-4D97-AF65-F5344CB8AC3E}">
        <p14:creationId xmlns:p14="http://schemas.microsoft.com/office/powerpoint/2010/main" val="2715016672"/>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450574" y="966763"/>
            <a:ext cx="10031896" cy="3785652"/>
          </a:xfrm>
          <a:prstGeom prst="rect">
            <a:avLst/>
          </a:prstGeom>
        </p:spPr>
        <p:txBody>
          <a:bodyPr wrap="square">
            <a:spAutoFit/>
          </a:bodyPr>
          <a:lstStyle/>
          <a:p>
            <a:pPr algn="just"/>
            <a:r>
              <a:rPr lang="en-IN" sz="2000" dirty="0">
                <a:solidFill>
                  <a:srgbClr val="333333"/>
                </a:solidFill>
                <a:latin typeface="Times New Roman" panose="02020603050405020304" pitchFamily="18" charset="0"/>
                <a:cs typeface="Times New Roman" panose="02020603050405020304" pitchFamily="18" charset="0"/>
              </a:rPr>
              <a:t>In the same way, we calculate w2</a:t>
            </a:r>
            <a:r>
              <a:rPr lang="en-IN" sz="2000" baseline="-25000" dirty="0">
                <a:solidFill>
                  <a:srgbClr val="333333"/>
                </a:solidFill>
                <a:latin typeface="Times New Roman" panose="02020603050405020304" pitchFamily="18" charset="0"/>
                <a:cs typeface="Times New Roman" panose="02020603050405020304" pitchFamily="18" charset="0"/>
              </a:rPr>
              <a:t>new</a:t>
            </a:r>
            <a:r>
              <a:rPr lang="en-IN" sz="2000" dirty="0">
                <a:solidFill>
                  <a:srgbClr val="333333"/>
                </a:solidFill>
                <a:latin typeface="Times New Roman" panose="02020603050405020304" pitchFamily="18" charset="0"/>
                <a:cs typeface="Times New Roman" panose="02020603050405020304" pitchFamily="18" charset="0"/>
              </a:rPr>
              <a:t>,w3</a:t>
            </a:r>
            <a:r>
              <a:rPr lang="en-IN" sz="2000" baseline="-25000" dirty="0">
                <a:solidFill>
                  <a:srgbClr val="333333"/>
                </a:solidFill>
                <a:latin typeface="Times New Roman" panose="02020603050405020304" pitchFamily="18" charset="0"/>
                <a:cs typeface="Times New Roman" panose="02020603050405020304" pitchFamily="18" charset="0"/>
              </a:rPr>
              <a:t>new</a:t>
            </a:r>
            <a:r>
              <a:rPr lang="en-IN" sz="2000" dirty="0">
                <a:solidFill>
                  <a:srgbClr val="333333"/>
                </a:solidFill>
                <a:latin typeface="Times New Roman" panose="02020603050405020304" pitchFamily="18" charset="0"/>
                <a:cs typeface="Times New Roman" panose="02020603050405020304" pitchFamily="18" charset="0"/>
              </a:rPr>
              <a:t>, and w4 and this will give us the following values</a:t>
            </a:r>
          </a:p>
          <a:p>
            <a:pPr algn="just"/>
            <a:endParaRPr lang="en-IN" sz="2000" dirty="0">
              <a:solidFill>
                <a:srgbClr val="333333"/>
              </a:solidFill>
              <a:latin typeface="Times New Roman" panose="02020603050405020304" pitchFamily="18" charset="0"/>
              <a:cs typeface="Times New Roman" panose="02020603050405020304" pitchFamily="18" charset="0"/>
            </a:endParaRPr>
          </a:p>
          <a:p>
            <a:r>
              <a:rPr lang="en-IN" sz="2000" dirty="0">
                <a:solidFill>
                  <a:srgbClr val="333333"/>
                </a:solidFill>
                <a:latin typeface="Times New Roman" panose="02020603050405020304" pitchFamily="18" charset="0"/>
                <a:cs typeface="Times New Roman" panose="02020603050405020304" pitchFamily="18" charset="0"/>
              </a:rPr>
              <a:t>                        </a:t>
            </a:r>
            <a:r>
              <a:rPr lang="en-IN" sz="2000" b="1" dirty="0">
                <a:solidFill>
                  <a:srgbClr val="333333"/>
                </a:solidFill>
                <a:latin typeface="Times New Roman" panose="02020603050405020304" pitchFamily="18" charset="0"/>
                <a:cs typeface="Times New Roman" panose="02020603050405020304" pitchFamily="18" charset="0"/>
              </a:rPr>
              <a:t>w1</a:t>
            </a:r>
            <a:r>
              <a:rPr lang="en-IN" sz="2000" b="1" baseline="-25000" dirty="0">
                <a:solidFill>
                  <a:srgbClr val="333333"/>
                </a:solidFill>
                <a:latin typeface="Times New Roman" panose="02020603050405020304" pitchFamily="18" charset="0"/>
                <a:cs typeface="Times New Roman" panose="02020603050405020304" pitchFamily="18" charset="0"/>
              </a:rPr>
              <a:t>new</a:t>
            </a:r>
            <a:r>
              <a:rPr lang="en-IN" sz="2000" b="1" dirty="0">
                <a:solidFill>
                  <a:srgbClr val="333333"/>
                </a:solidFill>
                <a:latin typeface="Times New Roman" panose="02020603050405020304" pitchFamily="18" charset="0"/>
                <a:cs typeface="Times New Roman" panose="02020603050405020304" pitchFamily="18" charset="0"/>
              </a:rPr>
              <a:t>=0.149780716</a:t>
            </a:r>
            <a:br>
              <a:rPr lang="en-IN" sz="2000" dirty="0">
                <a:solidFill>
                  <a:srgbClr val="333333"/>
                </a:solidFill>
                <a:latin typeface="Times New Roman" panose="02020603050405020304" pitchFamily="18" charset="0"/>
                <a:cs typeface="Times New Roman" panose="02020603050405020304" pitchFamily="18" charset="0"/>
              </a:rPr>
            </a:br>
            <a:r>
              <a:rPr lang="en-IN" sz="2000" dirty="0">
                <a:solidFill>
                  <a:srgbClr val="333333"/>
                </a:solidFill>
                <a:latin typeface="Times New Roman" panose="02020603050405020304" pitchFamily="18" charset="0"/>
                <a:cs typeface="Times New Roman" panose="02020603050405020304" pitchFamily="18" charset="0"/>
              </a:rPr>
              <a:t>                        </a:t>
            </a:r>
            <a:r>
              <a:rPr lang="en-IN" sz="2000" b="1" dirty="0">
                <a:solidFill>
                  <a:srgbClr val="333333"/>
                </a:solidFill>
                <a:latin typeface="Times New Roman" panose="02020603050405020304" pitchFamily="18" charset="0"/>
                <a:cs typeface="Times New Roman" panose="02020603050405020304" pitchFamily="18" charset="0"/>
              </a:rPr>
              <a:t>w2</a:t>
            </a:r>
            <a:r>
              <a:rPr lang="en-IN" sz="2000" b="1" baseline="-25000" dirty="0">
                <a:solidFill>
                  <a:srgbClr val="333333"/>
                </a:solidFill>
                <a:latin typeface="Times New Roman" panose="02020603050405020304" pitchFamily="18" charset="0"/>
                <a:cs typeface="Times New Roman" panose="02020603050405020304" pitchFamily="18" charset="0"/>
              </a:rPr>
              <a:t>new</a:t>
            </a:r>
            <a:r>
              <a:rPr lang="en-IN" sz="2000" b="1" dirty="0">
                <a:solidFill>
                  <a:srgbClr val="333333"/>
                </a:solidFill>
                <a:latin typeface="Times New Roman" panose="02020603050405020304" pitchFamily="18" charset="0"/>
                <a:cs typeface="Times New Roman" panose="02020603050405020304" pitchFamily="18" charset="0"/>
              </a:rPr>
              <a:t>=0.19956143</a:t>
            </a:r>
            <a:br>
              <a:rPr lang="en-IN" sz="2000" dirty="0">
                <a:solidFill>
                  <a:srgbClr val="333333"/>
                </a:solidFill>
                <a:latin typeface="Times New Roman" panose="02020603050405020304" pitchFamily="18" charset="0"/>
                <a:cs typeface="Times New Roman" panose="02020603050405020304" pitchFamily="18" charset="0"/>
              </a:rPr>
            </a:br>
            <a:r>
              <a:rPr lang="en-IN" sz="2000" dirty="0">
                <a:solidFill>
                  <a:srgbClr val="333333"/>
                </a:solidFill>
                <a:latin typeface="Times New Roman" panose="02020603050405020304" pitchFamily="18" charset="0"/>
                <a:cs typeface="Times New Roman" panose="02020603050405020304" pitchFamily="18" charset="0"/>
              </a:rPr>
              <a:t>                        </a:t>
            </a:r>
            <a:r>
              <a:rPr lang="en-IN" sz="2000" b="1" dirty="0">
                <a:solidFill>
                  <a:srgbClr val="333333"/>
                </a:solidFill>
                <a:latin typeface="Times New Roman" panose="02020603050405020304" pitchFamily="18" charset="0"/>
                <a:cs typeface="Times New Roman" panose="02020603050405020304" pitchFamily="18" charset="0"/>
              </a:rPr>
              <a:t>w3</a:t>
            </a:r>
            <a:r>
              <a:rPr lang="en-IN" sz="2000" b="1" baseline="-25000" dirty="0">
                <a:solidFill>
                  <a:srgbClr val="333333"/>
                </a:solidFill>
                <a:latin typeface="Times New Roman" panose="02020603050405020304" pitchFamily="18" charset="0"/>
                <a:cs typeface="Times New Roman" panose="02020603050405020304" pitchFamily="18" charset="0"/>
              </a:rPr>
              <a:t>new</a:t>
            </a:r>
            <a:r>
              <a:rPr lang="en-IN" sz="2000" b="1" dirty="0">
                <a:solidFill>
                  <a:srgbClr val="333333"/>
                </a:solidFill>
                <a:latin typeface="Times New Roman" panose="02020603050405020304" pitchFamily="18" charset="0"/>
                <a:cs typeface="Times New Roman" panose="02020603050405020304" pitchFamily="18" charset="0"/>
              </a:rPr>
              <a:t>=0.24975114</a:t>
            </a:r>
            <a:br>
              <a:rPr lang="en-IN" sz="2000" dirty="0">
                <a:solidFill>
                  <a:srgbClr val="333333"/>
                </a:solidFill>
                <a:latin typeface="Times New Roman" panose="02020603050405020304" pitchFamily="18" charset="0"/>
                <a:cs typeface="Times New Roman" panose="02020603050405020304" pitchFamily="18" charset="0"/>
              </a:rPr>
            </a:br>
            <a:r>
              <a:rPr lang="en-IN" sz="2000" dirty="0">
                <a:solidFill>
                  <a:srgbClr val="333333"/>
                </a:solidFill>
                <a:latin typeface="Times New Roman" panose="02020603050405020304" pitchFamily="18" charset="0"/>
                <a:cs typeface="Times New Roman" panose="02020603050405020304" pitchFamily="18" charset="0"/>
              </a:rPr>
              <a:t>                        </a:t>
            </a:r>
            <a:r>
              <a:rPr lang="en-IN" sz="2000" b="1" dirty="0">
                <a:solidFill>
                  <a:srgbClr val="333333"/>
                </a:solidFill>
                <a:latin typeface="Times New Roman" panose="02020603050405020304" pitchFamily="18" charset="0"/>
                <a:cs typeface="Times New Roman" panose="02020603050405020304" pitchFamily="18" charset="0"/>
              </a:rPr>
              <a:t>w4</a:t>
            </a:r>
            <a:r>
              <a:rPr lang="en-IN" sz="2000" b="1" baseline="-25000" dirty="0">
                <a:solidFill>
                  <a:srgbClr val="333333"/>
                </a:solidFill>
                <a:latin typeface="Times New Roman" panose="02020603050405020304" pitchFamily="18" charset="0"/>
                <a:cs typeface="Times New Roman" panose="02020603050405020304" pitchFamily="18" charset="0"/>
              </a:rPr>
              <a:t>new</a:t>
            </a:r>
            <a:r>
              <a:rPr lang="en-IN" sz="2000" b="1" dirty="0">
                <a:solidFill>
                  <a:srgbClr val="333333"/>
                </a:solidFill>
                <a:latin typeface="Times New Roman" panose="02020603050405020304" pitchFamily="18" charset="0"/>
                <a:cs typeface="Times New Roman" panose="02020603050405020304" pitchFamily="18" charset="0"/>
              </a:rPr>
              <a:t>=0.29950229</a:t>
            </a:r>
          </a:p>
          <a:p>
            <a:endParaRPr lang="en-IN" sz="2000" dirty="0">
              <a:solidFill>
                <a:srgbClr val="333333"/>
              </a:solidFill>
              <a:latin typeface="Times New Roman" panose="02020603050405020304" pitchFamily="18" charset="0"/>
              <a:cs typeface="Times New Roman" panose="02020603050405020304" pitchFamily="18" charset="0"/>
            </a:endParaRPr>
          </a:p>
          <a:p>
            <a:pPr algn="just"/>
            <a:r>
              <a:rPr lang="en-IN" sz="2000" dirty="0">
                <a:solidFill>
                  <a:srgbClr val="333333"/>
                </a:solidFill>
                <a:latin typeface="Times New Roman" panose="02020603050405020304" pitchFamily="18" charset="0"/>
                <a:cs typeface="Times New Roman" panose="02020603050405020304" pitchFamily="18" charset="0"/>
              </a:rPr>
              <a:t>We have updated all the weights. We found the error 0.298371109 on the network when we fed forward the 0.05 and 0.1 inputs. In the first round of Backpropagation, the total error is down to 0.291027924. After repeating this process 10,000, the total error is down to 0.0000351085. At this point, the outputs neurons generate 0.159121960 and 0.984065734 i.e., nearby our target value when we feed forward the 0.05 and 0.1.</a:t>
            </a:r>
            <a:endParaRPr lang="en-IN" sz="20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177551"/>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69189" y="264119"/>
            <a:ext cx="9222815" cy="769441"/>
          </a:xfrm>
          <a:prstGeom prst="rect">
            <a:avLst/>
          </a:prstGeom>
        </p:spPr>
        <p:txBody>
          <a:bodyPr wrap="square">
            <a:spAutoFit/>
          </a:bodyPr>
          <a:lstStyle/>
          <a:p>
            <a:pPr algn="just"/>
            <a:r>
              <a:rPr lang="en-US" sz="2400" b="1" i="0" dirty="0">
                <a:effectLst/>
              </a:rPr>
              <a:t>What is the Perceptron model in Machine Learning?</a:t>
            </a:r>
          </a:p>
          <a:p>
            <a:pPr algn="just"/>
            <a:endParaRPr lang="en-IN" sz="2000" b="0" i="0" dirty="0">
              <a:solidFill>
                <a:srgbClr val="333333"/>
              </a:solidFill>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90C0D52-11B8-0E0B-6766-0D8998F72BE0}"/>
              </a:ext>
            </a:extLst>
          </p:cNvPr>
          <p:cNvSpPr txBox="1"/>
          <p:nvPr/>
        </p:nvSpPr>
        <p:spPr>
          <a:xfrm>
            <a:off x="596766" y="952901"/>
            <a:ext cx="10876547" cy="8402300"/>
          </a:xfrm>
          <a:prstGeom prst="rect">
            <a:avLst/>
          </a:prstGeom>
          <a:noFill/>
        </p:spPr>
        <p:txBody>
          <a:bodyPr wrap="square" rtlCol="0">
            <a:spAutoFit/>
          </a:bodyPr>
          <a:lstStyle/>
          <a:p>
            <a:pPr algn="just">
              <a:lnSpc>
                <a:spcPct val="150000"/>
              </a:lnSpc>
            </a:pPr>
            <a:r>
              <a:rPr lang="en-US" sz="2400" b="0" dirty="0">
                <a:solidFill>
                  <a:srgbClr val="333333"/>
                </a:solidFill>
                <a:effectLst/>
                <a:latin typeface="+mn-lt"/>
              </a:rPr>
              <a:t>Perceptron is Machine Learning algorithm for supervised learning of various binary classification tasks. Further, </a:t>
            </a:r>
            <a:r>
              <a:rPr lang="en-US" sz="2400" b="1" dirty="0">
                <a:solidFill>
                  <a:srgbClr val="333333"/>
                </a:solidFill>
                <a:effectLst/>
                <a:latin typeface="+mn-lt"/>
              </a:rPr>
              <a:t>Perceptron is also understood as an Artificial Neuron or neural network unit that helps to detect certain input data computations in business intelligence</a:t>
            </a:r>
            <a:r>
              <a:rPr lang="en-US" sz="2400" b="0" dirty="0">
                <a:solidFill>
                  <a:srgbClr val="333333"/>
                </a:solidFill>
                <a:effectLst/>
                <a:latin typeface="+mn-lt"/>
              </a:rPr>
              <a:t>.</a:t>
            </a:r>
          </a:p>
          <a:p>
            <a:pPr algn="just">
              <a:lnSpc>
                <a:spcPct val="150000"/>
              </a:lnSpc>
            </a:pPr>
            <a:r>
              <a:rPr lang="en-US" sz="2400" b="0" dirty="0">
                <a:solidFill>
                  <a:srgbClr val="333333"/>
                </a:solidFill>
                <a:effectLst/>
                <a:latin typeface="+mn-lt"/>
              </a:rPr>
              <a:t>Perceptron model is also treated as one of the best and simplest types of Artificial Neural networks. However, it is a supervised learning algorithm of binary classifiers. Hence, we can consider it as a single-layer neural network with four main parameters, i.e., </a:t>
            </a:r>
            <a:r>
              <a:rPr lang="en-US" sz="2400" b="1" dirty="0">
                <a:solidFill>
                  <a:srgbClr val="333333"/>
                </a:solidFill>
                <a:effectLst/>
                <a:latin typeface="+mn-lt"/>
              </a:rPr>
              <a:t>input values, weights and Bias, net sum, and an activation function.</a:t>
            </a:r>
          </a:p>
          <a:p>
            <a:pPr algn="just">
              <a:lnSpc>
                <a:spcPct val="150000"/>
              </a:lnSpc>
            </a:pPr>
            <a:endParaRPr lang="en-US" sz="2400" b="1" dirty="0">
              <a:solidFill>
                <a:srgbClr val="333333"/>
              </a:solidFill>
            </a:endParaRPr>
          </a:p>
          <a:p>
            <a:pPr algn="just"/>
            <a:endParaRPr lang="en-US" sz="2400" b="1" dirty="0">
              <a:solidFill>
                <a:srgbClr val="333333"/>
              </a:solidFill>
              <a:effectLst/>
            </a:endParaRPr>
          </a:p>
          <a:p>
            <a:pPr algn="just"/>
            <a:endParaRPr lang="en-US" sz="2400" b="1" dirty="0">
              <a:solidFill>
                <a:srgbClr val="333333"/>
              </a:solidFill>
            </a:endParaRPr>
          </a:p>
          <a:p>
            <a:pPr algn="just"/>
            <a:endParaRPr lang="en-US" sz="2400" b="1" dirty="0">
              <a:solidFill>
                <a:srgbClr val="333333"/>
              </a:solidFill>
              <a:effectLst/>
            </a:endParaRPr>
          </a:p>
          <a:p>
            <a:pPr algn="just"/>
            <a:endParaRPr lang="en-US" sz="2400" b="1" dirty="0">
              <a:solidFill>
                <a:srgbClr val="333333"/>
              </a:solidFill>
            </a:endParaRPr>
          </a:p>
          <a:p>
            <a:pPr algn="just"/>
            <a:endParaRPr lang="en-US" sz="2400" b="1" dirty="0">
              <a:solidFill>
                <a:srgbClr val="333333"/>
              </a:solidFill>
              <a:effectLst/>
            </a:endParaRPr>
          </a:p>
          <a:p>
            <a:pPr algn="just"/>
            <a:endParaRPr lang="en-US" sz="2400" b="1" dirty="0">
              <a:solidFill>
                <a:srgbClr val="333333"/>
              </a:solidFill>
            </a:endParaRPr>
          </a:p>
          <a:p>
            <a:pPr algn="just"/>
            <a:endParaRPr lang="en-US" sz="2400" b="1" dirty="0">
              <a:solidFill>
                <a:srgbClr val="333333"/>
              </a:solidFill>
              <a:effectLst/>
            </a:endParaRPr>
          </a:p>
          <a:p>
            <a:pPr algn="just"/>
            <a:endParaRPr lang="en-US" sz="2400" b="1" dirty="0">
              <a:solidFill>
                <a:srgbClr val="333333"/>
              </a:solidFill>
            </a:endParaRPr>
          </a:p>
          <a:p>
            <a:pPr algn="just"/>
            <a:endParaRPr lang="en-US" sz="2400" b="0" dirty="0">
              <a:solidFill>
                <a:srgbClr val="333333"/>
              </a:solidFill>
              <a:effectLst/>
            </a:endParaRPr>
          </a:p>
        </p:txBody>
      </p:sp>
    </p:spTree>
    <p:extLst>
      <p:ext uri="{BB962C8B-B14F-4D97-AF65-F5344CB8AC3E}">
        <p14:creationId xmlns:p14="http://schemas.microsoft.com/office/powerpoint/2010/main" val="2850868287"/>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0C0D52-11B8-0E0B-6766-0D8998F72BE0}"/>
              </a:ext>
            </a:extLst>
          </p:cNvPr>
          <p:cNvSpPr txBox="1"/>
          <p:nvPr/>
        </p:nvSpPr>
        <p:spPr>
          <a:xfrm>
            <a:off x="375386" y="317635"/>
            <a:ext cx="11088302" cy="5632311"/>
          </a:xfrm>
          <a:prstGeom prst="rect">
            <a:avLst/>
          </a:prstGeom>
          <a:noFill/>
        </p:spPr>
        <p:txBody>
          <a:bodyPr wrap="square" rtlCol="0">
            <a:spAutoFit/>
          </a:bodyPr>
          <a:lstStyle/>
          <a:p>
            <a:pPr algn="just"/>
            <a:endParaRPr lang="en-US" sz="2400" b="0" i="0" dirty="0">
              <a:solidFill>
                <a:srgbClr val="333333"/>
              </a:solidFill>
              <a:effectLst/>
              <a:latin typeface="inter-regular"/>
            </a:endParaRPr>
          </a:p>
          <a:p>
            <a:pPr algn="just"/>
            <a:endParaRPr lang="en-US" sz="2400" dirty="0">
              <a:solidFill>
                <a:srgbClr val="333333"/>
              </a:solidFill>
              <a:latin typeface="inter-regular"/>
            </a:endParaRPr>
          </a:p>
          <a:p>
            <a:pPr algn="just"/>
            <a:endParaRPr lang="en-US" sz="2400" b="0" i="0" dirty="0">
              <a:solidFill>
                <a:srgbClr val="333333"/>
              </a:solidFill>
              <a:effectLst/>
              <a:latin typeface="inter-regular"/>
            </a:endParaRPr>
          </a:p>
          <a:p>
            <a:pPr algn="just"/>
            <a:endParaRPr lang="en-US" sz="2400" dirty="0">
              <a:solidFill>
                <a:srgbClr val="333333"/>
              </a:solidFill>
              <a:latin typeface="inter-regular"/>
            </a:endParaRPr>
          </a:p>
          <a:p>
            <a:pPr algn="just"/>
            <a:endParaRPr lang="en-US" sz="2400" b="0" i="0" dirty="0">
              <a:solidFill>
                <a:srgbClr val="333333"/>
              </a:solidFill>
              <a:effectLst/>
              <a:latin typeface="inter-regular"/>
            </a:endParaRPr>
          </a:p>
          <a:p>
            <a:pPr algn="just"/>
            <a:endParaRPr lang="en-US" sz="2400" dirty="0">
              <a:solidFill>
                <a:srgbClr val="333333"/>
              </a:solidFill>
              <a:latin typeface="inter-regular"/>
            </a:endParaRPr>
          </a:p>
          <a:p>
            <a:pPr algn="just"/>
            <a:endParaRPr lang="en-US" sz="2400" b="0" i="0" dirty="0">
              <a:solidFill>
                <a:srgbClr val="333333"/>
              </a:solidFill>
              <a:effectLst/>
              <a:latin typeface="inter-regular"/>
            </a:endParaRPr>
          </a:p>
          <a:p>
            <a:pPr algn="just"/>
            <a:endParaRPr lang="en-US" sz="2400" dirty="0">
              <a:solidFill>
                <a:srgbClr val="333333"/>
              </a:solidFill>
              <a:latin typeface="inter-regular"/>
            </a:endParaRPr>
          </a:p>
          <a:p>
            <a:pPr algn="just"/>
            <a:r>
              <a:rPr lang="en-US" sz="2400" b="0" i="0" dirty="0">
                <a:solidFill>
                  <a:srgbClr val="333333"/>
                </a:solidFill>
                <a:effectLst/>
                <a:latin typeface="inter-regular"/>
              </a:rPr>
              <a:t>In Machine Learning, Perceptron is considered as a single-layer neural network that consists of four main parameters named input values (Input nodes), weights and Bias, net sum, and an activation function. The perceptron model begins with the multiplication of all input values and their weights, then adds these values together to create the weighted sum. Then this weighted sum is applied to the activation function 'f' to obtain the desired output. This activation function is also known as the </a:t>
            </a:r>
            <a:r>
              <a:rPr lang="en-US" sz="2400" b="1" i="0" dirty="0">
                <a:solidFill>
                  <a:srgbClr val="333333"/>
                </a:solidFill>
                <a:effectLst/>
                <a:latin typeface="inter-bold"/>
              </a:rPr>
              <a:t>step function</a:t>
            </a:r>
            <a:r>
              <a:rPr lang="en-US" sz="2400" b="0" i="0" dirty="0">
                <a:solidFill>
                  <a:srgbClr val="333333"/>
                </a:solidFill>
                <a:effectLst/>
                <a:latin typeface="inter-regular"/>
              </a:rPr>
              <a:t> and is represented by </a:t>
            </a:r>
            <a:r>
              <a:rPr lang="en-US" sz="2400" b="1" i="0" dirty="0">
                <a:solidFill>
                  <a:srgbClr val="333333"/>
                </a:solidFill>
                <a:effectLst/>
                <a:latin typeface="inter-bold"/>
              </a:rPr>
              <a:t>'f'</a:t>
            </a:r>
            <a:r>
              <a:rPr lang="en-US" sz="2400" b="0" i="0" dirty="0">
                <a:solidFill>
                  <a:srgbClr val="333333"/>
                </a:solidFill>
                <a:effectLst/>
                <a:latin typeface="inter-regular"/>
              </a:rPr>
              <a:t>.</a:t>
            </a:r>
            <a:endParaRPr lang="en-US" sz="2400" b="0" dirty="0">
              <a:solidFill>
                <a:srgbClr val="333333"/>
              </a:solidFill>
              <a:effectLst/>
            </a:endParaRPr>
          </a:p>
        </p:txBody>
      </p:sp>
      <p:sp>
        <p:nvSpPr>
          <p:cNvPr id="5" name="TextBox 4">
            <a:extLst>
              <a:ext uri="{FF2B5EF4-FFF2-40B4-BE49-F238E27FC236}">
                <a16:creationId xmlns:a16="http://schemas.microsoft.com/office/drawing/2014/main" id="{8A02C0D3-14D6-CE73-1265-C9A194F16E4C}"/>
              </a:ext>
            </a:extLst>
          </p:cNvPr>
          <p:cNvSpPr txBox="1"/>
          <p:nvPr/>
        </p:nvSpPr>
        <p:spPr>
          <a:xfrm>
            <a:off x="1576134" y="0"/>
            <a:ext cx="5508059" cy="461665"/>
          </a:xfrm>
          <a:prstGeom prst="rect">
            <a:avLst/>
          </a:prstGeom>
          <a:noFill/>
        </p:spPr>
        <p:txBody>
          <a:bodyPr wrap="square">
            <a:spAutoFit/>
          </a:bodyPr>
          <a:lstStyle/>
          <a:p>
            <a:pPr algn="just"/>
            <a:r>
              <a:rPr lang="en-IN" sz="2400" b="1" i="0" dirty="0">
                <a:effectLst/>
              </a:rPr>
              <a:t>How does Perceptron work?</a:t>
            </a:r>
          </a:p>
        </p:txBody>
      </p:sp>
      <p:pic>
        <p:nvPicPr>
          <p:cNvPr id="1030" name="Picture 6" descr="Perceptron in Machine Learning">
            <a:extLst>
              <a:ext uri="{FF2B5EF4-FFF2-40B4-BE49-F238E27FC236}">
                <a16:creationId xmlns:a16="http://schemas.microsoft.com/office/drawing/2014/main" id="{669EF69C-A14C-71A4-1EC8-AE0F6A9DA7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3887" y="937010"/>
            <a:ext cx="5229225" cy="2100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802864"/>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0C0D52-11B8-0E0B-6766-0D8998F72BE0}"/>
              </a:ext>
            </a:extLst>
          </p:cNvPr>
          <p:cNvSpPr txBox="1"/>
          <p:nvPr/>
        </p:nvSpPr>
        <p:spPr>
          <a:xfrm>
            <a:off x="375386" y="317635"/>
            <a:ext cx="11088302" cy="3046988"/>
          </a:xfrm>
          <a:prstGeom prst="rect">
            <a:avLst/>
          </a:prstGeom>
          <a:noFill/>
        </p:spPr>
        <p:txBody>
          <a:bodyPr wrap="square" rtlCol="0">
            <a:spAutoFit/>
          </a:bodyPr>
          <a:lstStyle/>
          <a:p>
            <a:pPr algn="just"/>
            <a:endParaRPr lang="en-US" sz="2400" b="0" i="0" dirty="0">
              <a:solidFill>
                <a:srgbClr val="333333"/>
              </a:solidFill>
              <a:effectLst/>
              <a:latin typeface="inter-regular"/>
            </a:endParaRPr>
          </a:p>
          <a:p>
            <a:pPr algn="just"/>
            <a:endParaRPr lang="en-US" sz="2400" dirty="0">
              <a:solidFill>
                <a:srgbClr val="333333"/>
              </a:solidFill>
              <a:latin typeface="inter-regular"/>
            </a:endParaRPr>
          </a:p>
          <a:p>
            <a:pPr algn="just"/>
            <a:endParaRPr lang="en-US" sz="2400" b="0" i="0" dirty="0">
              <a:solidFill>
                <a:srgbClr val="333333"/>
              </a:solidFill>
              <a:effectLst/>
              <a:latin typeface="inter-regular"/>
            </a:endParaRPr>
          </a:p>
          <a:p>
            <a:pPr algn="just"/>
            <a:endParaRPr lang="en-US" sz="2400" dirty="0">
              <a:solidFill>
                <a:srgbClr val="333333"/>
              </a:solidFill>
              <a:latin typeface="inter-regular"/>
            </a:endParaRPr>
          </a:p>
          <a:p>
            <a:pPr algn="just"/>
            <a:endParaRPr lang="en-US" sz="2400" b="0" i="0" dirty="0">
              <a:solidFill>
                <a:srgbClr val="333333"/>
              </a:solidFill>
              <a:effectLst/>
              <a:latin typeface="inter-regular"/>
            </a:endParaRPr>
          </a:p>
          <a:p>
            <a:pPr algn="just"/>
            <a:endParaRPr lang="en-US" sz="2400" dirty="0">
              <a:solidFill>
                <a:srgbClr val="333333"/>
              </a:solidFill>
              <a:latin typeface="inter-regular"/>
            </a:endParaRPr>
          </a:p>
          <a:p>
            <a:pPr algn="just"/>
            <a:endParaRPr lang="en-US" sz="2400" b="0" i="0" dirty="0">
              <a:solidFill>
                <a:srgbClr val="333333"/>
              </a:solidFill>
              <a:effectLst/>
              <a:latin typeface="inter-regular"/>
            </a:endParaRPr>
          </a:p>
          <a:p>
            <a:pPr algn="just"/>
            <a:endParaRPr lang="en-US" sz="2400" dirty="0">
              <a:solidFill>
                <a:srgbClr val="333333"/>
              </a:solidFill>
              <a:latin typeface="inter-regular"/>
            </a:endParaRPr>
          </a:p>
        </p:txBody>
      </p:sp>
      <p:sp>
        <p:nvSpPr>
          <p:cNvPr id="5" name="TextBox 4">
            <a:extLst>
              <a:ext uri="{FF2B5EF4-FFF2-40B4-BE49-F238E27FC236}">
                <a16:creationId xmlns:a16="http://schemas.microsoft.com/office/drawing/2014/main" id="{8A02C0D3-14D6-CE73-1265-C9A194F16E4C}"/>
              </a:ext>
            </a:extLst>
          </p:cNvPr>
          <p:cNvSpPr txBox="1"/>
          <p:nvPr/>
        </p:nvSpPr>
        <p:spPr>
          <a:xfrm>
            <a:off x="308008" y="373599"/>
            <a:ext cx="11531066" cy="6771084"/>
          </a:xfrm>
          <a:prstGeom prst="rect">
            <a:avLst/>
          </a:prstGeom>
          <a:noFill/>
        </p:spPr>
        <p:txBody>
          <a:bodyPr wrap="square">
            <a:spAutoFit/>
          </a:bodyPr>
          <a:lstStyle/>
          <a:p>
            <a:pPr algn="just"/>
            <a:r>
              <a:rPr lang="en-US" sz="2800" b="1" i="0" dirty="0">
                <a:effectLst/>
              </a:rPr>
              <a:t>Types of Perceptron Models</a:t>
            </a:r>
          </a:p>
          <a:p>
            <a:pPr algn="just"/>
            <a:endParaRPr lang="en-US" sz="2200" b="0" i="0" dirty="0">
              <a:solidFill>
                <a:srgbClr val="333333"/>
              </a:solidFill>
              <a:effectLst/>
            </a:endParaRPr>
          </a:p>
          <a:p>
            <a:pPr algn="just"/>
            <a:r>
              <a:rPr lang="en-US" sz="2400" b="0" i="0" dirty="0">
                <a:solidFill>
                  <a:srgbClr val="333333"/>
                </a:solidFill>
                <a:effectLst/>
                <a:latin typeface="+mn-lt"/>
              </a:rPr>
              <a:t>Based on the layers, Perceptron models are divided into two types. These are as follows:</a:t>
            </a:r>
          </a:p>
          <a:p>
            <a:pPr algn="just">
              <a:buFont typeface="+mj-lt"/>
              <a:buAutoNum type="arabicPeriod"/>
            </a:pPr>
            <a:r>
              <a:rPr lang="en-US" sz="2400" b="1" i="0" dirty="0">
                <a:solidFill>
                  <a:srgbClr val="000000"/>
                </a:solidFill>
                <a:effectLst/>
                <a:latin typeface="+mn-lt"/>
              </a:rPr>
              <a:t>Single-layer Perceptron Model</a:t>
            </a:r>
          </a:p>
          <a:p>
            <a:pPr marL="342900" indent="-342900" algn="just">
              <a:buFont typeface="Wingdings" panose="05000000000000000000" pitchFamily="2" charset="2"/>
              <a:buChar char="Ø"/>
            </a:pPr>
            <a:r>
              <a:rPr lang="en-US" sz="2400" b="0" i="0" dirty="0">
                <a:solidFill>
                  <a:srgbClr val="333333"/>
                </a:solidFill>
                <a:effectLst/>
                <a:latin typeface="+mn-lt"/>
              </a:rPr>
              <a:t>The main objective of the single-layer perceptron model is to analyze the linearly separable objects with binary outcomes.</a:t>
            </a:r>
            <a:endParaRPr lang="en-US" sz="2400" b="0" i="1" dirty="0">
              <a:solidFill>
                <a:srgbClr val="333333"/>
              </a:solidFill>
              <a:effectLst/>
              <a:latin typeface="+mn-lt"/>
            </a:endParaRPr>
          </a:p>
          <a:p>
            <a:pPr marL="342900" indent="-342900" algn="just">
              <a:buFont typeface="Wingdings" panose="05000000000000000000" pitchFamily="2" charset="2"/>
              <a:buChar char="Ø"/>
            </a:pPr>
            <a:r>
              <a:rPr lang="en-US" sz="2400" b="0" i="0" dirty="0">
                <a:solidFill>
                  <a:srgbClr val="333333"/>
                </a:solidFill>
                <a:effectLst/>
                <a:latin typeface="+mn-lt"/>
              </a:rPr>
              <a:t>A single-layered perceptron model consists feed-forward network</a:t>
            </a:r>
            <a:endParaRPr lang="en-US" sz="2400" b="0" i="0" dirty="0">
              <a:solidFill>
                <a:srgbClr val="000000"/>
              </a:solidFill>
              <a:effectLst/>
              <a:latin typeface="+mn-lt"/>
            </a:endParaRPr>
          </a:p>
          <a:p>
            <a:pPr algn="just"/>
            <a:r>
              <a:rPr lang="en-US" sz="2400" b="1" i="0" dirty="0">
                <a:solidFill>
                  <a:srgbClr val="000000"/>
                </a:solidFill>
                <a:effectLst/>
                <a:latin typeface="+mn-lt"/>
              </a:rPr>
              <a:t>2.Multi-layer Perceptron model</a:t>
            </a:r>
          </a:p>
          <a:p>
            <a:pPr algn="just"/>
            <a:r>
              <a:rPr lang="en-US" sz="2400" b="0" i="0" dirty="0">
                <a:solidFill>
                  <a:srgbClr val="333333"/>
                </a:solidFill>
                <a:effectLst/>
                <a:latin typeface="+mn-lt"/>
              </a:rPr>
              <a:t>The multi-layer perceptron model is also known as the Backpropagation algorithm, which executes in two stages as follows:</a:t>
            </a:r>
          </a:p>
          <a:p>
            <a:pPr marL="342900" indent="-342900" algn="just">
              <a:buFont typeface="Wingdings" panose="05000000000000000000" pitchFamily="2" charset="2"/>
              <a:buChar char="Ø"/>
            </a:pPr>
            <a:r>
              <a:rPr lang="en-US" sz="2400" b="1" i="0" dirty="0">
                <a:solidFill>
                  <a:srgbClr val="000000"/>
                </a:solidFill>
                <a:effectLst/>
                <a:latin typeface="+mn-lt"/>
              </a:rPr>
              <a:t>Forward Stage:</a:t>
            </a:r>
            <a:r>
              <a:rPr lang="en-US" sz="2400" b="0" i="0" dirty="0">
                <a:solidFill>
                  <a:srgbClr val="000000"/>
                </a:solidFill>
                <a:effectLst/>
                <a:latin typeface="+mn-lt"/>
              </a:rPr>
              <a:t> Activation functions start from the input layer in the forward stage and terminate on the output layer.</a:t>
            </a:r>
          </a:p>
          <a:p>
            <a:pPr marL="342900" indent="-342900" algn="just">
              <a:buFont typeface="Wingdings" panose="05000000000000000000" pitchFamily="2" charset="2"/>
              <a:buChar char="Ø"/>
            </a:pPr>
            <a:r>
              <a:rPr lang="en-US" sz="2400" b="1" i="0" dirty="0">
                <a:solidFill>
                  <a:srgbClr val="000000"/>
                </a:solidFill>
                <a:effectLst/>
                <a:latin typeface="+mn-lt"/>
              </a:rPr>
              <a:t>Backward Stage:</a:t>
            </a:r>
            <a:r>
              <a:rPr lang="en-US" sz="2400" b="0" i="0" dirty="0">
                <a:solidFill>
                  <a:srgbClr val="000000"/>
                </a:solidFill>
                <a:effectLst/>
                <a:latin typeface="+mn-lt"/>
              </a:rPr>
              <a:t> In the backward stage, weight and bias values are modified as per the model's requirement. In this stage, the error between actual output and demanded originated backward on the output layer and ended on the input layer.</a:t>
            </a:r>
          </a:p>
          <a:p>
            <a:pPr algn="just">
              <a:buFont typeface="+mj-lt"/>
              <a:buAutoNum type="arabicPeriod"/>
            </a:pPr>
            <a:endParaRPr lang="en-US" sz="2400" dirty="0">
              <a:solidFill>
                <a:srgbClr val="000000"/>
              </a:solidFill>
              <a:latin typeface="inter-regular"/>
            </a:endParaRPr>
          </a:p>
          <a:p>
            <a:pPr algn="just">
              <a:buFont typeface="+mj-lt"/>
              <a:buAutoNum type="arabicPeriod"/>
            </a:pPr>
            <a:endParaRPr lang="en-US" sz="2400" b="0" i="0" dirty="0">
              <a:solidFill>
                <a:srgbClr val="000000"/>
              </a:solidFill>
              <a:effectLst/>
              <a:latin typeface="inter-regular"/>
            </a:endParaRPr>
          </a:p>
          <a:p>
            <a:pPr algn="just"/>
            <a:endParaRPr lang="en-IN" sz="2400" b="1" i="0" dirty="0">
              <a:effectLst/>
            </a:endParaRPr>
          </a:p>
        </p:txBody>
      </p:sp>
    </p:spTree>
    <p:extLst>
      <p:ext uri="{BB962C8B-B14F-4D97-AF65-F5344CB8AC3E}">
        <p14:creationId xmlns:p14="http://schemas.microsoft.com/office/powerpoint/2010/main" val="106490625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528515" y="659788"/>
            <a:ext cx="11198087" cy="2246769"/>
          </a:xfrm>
          <a:prstGeom prst="rect">
            <a:avLst/>
          </a:prstGeom>
        </p:spPr>
        <p:txBody>
          <a:bodyPr wrap="square">
            <a:spAutoFit/>
          </a:bodyPr>
          <a:lstStyle/>
          <a:p>
            <a:pPr algn="just"/>
            <a:endParaRPr lang="en-IN" sz="2000" b="1" dirty="0">
              <a:solidFill>
                <a:srgbClr val="333333"/>
              </a:solidFill>
              <a:latin typeface="Times New Roman" panose="02020603050405020304" pitchFamily="18" charset="0"/>
              <a:cs typeface="Times New Roman" panose="02020603050405020304" pitchFamily="18" charset="0"/>
            </a:endParaRPr>
          </a:p>
          <a:p>
            <a:pPr algn="just"/>
            <a:r>
              <a:rPr lang="en-IN" sz="2000" b="1" dirty="0">
                <a:solidFill>
                  <a:srgbClr val="333333"/>
                </a:solidFill>
                <a:latin typeface="Times New Roman" panose="02020603050405020304" pitchFamily="18" charset="0"/>
                <a:cs typeface="Times New Roman" panose="02020603050405020304" pitchFamily="18" charset="0"/>
              </a:rPr>
              <a:t>Input Layer:</a:t>
            </a:r>
            <a:endParaRPr lang="en-IN" sz="2000" dirty="0">
              <a:solidFill>
                <a:srgbClr val="333333"/>
              </a:solidFill>
              <a:latin typeface="Times New Roman" panose="02020603050405020304" pitchFamily="18" charset="0"/>
              <a:cs typeface="Times New Roman" panose="02020603050405020304" pitchFamily="18" charset="0"/>
            </a:endParaRPr>
          </a:p>
          <a:p>
            <a:pPr algn="just"/>
            <a:r>
              <a:rPr lang="en-IN" sz="2000" dirty="0">
                <a:solidFill>
                  <a:srgbClr val="333333"/>
                </a:solidFill>
                <a:latin typeface="Times New Roman" panose="02020603050405020304" pitchFamily="18" charset="0"/>
                <a:cs typeface="Times New Roman" panose="02020603050405020304" pitchFamily="18" charset="0"/>
              </a:rPr>
              <a:t>As the name suggests, it accepts inputs in several different formats provided by the programmer.</a:t>
            </a:r>
          </a:p>
          <a:p>
            <a:pPr algn="just"/>
            <a:endParaRPr lang="en-IN" sz="2000" dirty="0">
              <a:solidFill>
                <a:srgbClr val="333333"/>
              </a:solidFill>
              <a:latin typeface="Times New Roman" panose="02020603050405020304" pitchFamily="18" charset="0"/>
              <a:cs typeface="Times New Roman" panose="02020603050405020304" pitchFamily="18" charset="0"/>
            </a:endParaRPr>
          </a:p>
          <a:p>
            <a:pPr algn="just"/>
            <a:r>
              <a:rPr lang="en-IN" sz="2000" b="1" dirty="0">
                <a:solidFill>
                  <a:srgbClr val="333333"/>
                </a:solidFill>
                <a:latin typeface="Times New Roman" panose="02020603050405020304" pitchFamily="18" charset="0"/>
                <a:cs typeface="Times New Roman" panose="02020603050405020304" pitchFamily="18" charset="0"/>
              </a:rPr>
              <a:t>Hidden Layer:</a:t>
            </a:r>
            <a:endParaRPr lang="en-IN" sz="2000" dirty="0">
              <a:solidFill>
                <a:srgbClr val="333333"/>
              </a:solidFill>
              <a:latin typeface="Times New Roman" panose="02020603050405020304" pitchFamily="18" charset="0"/>
              <a:cs typeface="Times New Roman" panose="02020603050405020304" pitchFamily="18" charset="0"/>
            </a:endParaRPr>
          </a:p>
          <a:p>
            <a:pPr algn="just"/>
            <a:r>
              <a:rPr lang="en-IN" sz="2000" dirty="0">
                <a:solidFill>
                  <a:srgbClr val="333333"/>
                </a:solidFill>
                <a:latin typeface="Times New Roman" panose="02020603050405020304" pitchFamily="18" charset="0"/>
                <a:cs typeface="Times New Roman" panose="02020603050405020304" pitchFamily="18" charset="0"/>
              </a:rPr>
              <a:t>The hidden layer presents in-between input and output layers. It performs all the calculations to find hidden features and patterns.</a:t>
            </a:r>
            <a:endParaRPr lang="en-IN" sz="2000" b="0" i="0" dirty="0">
              <a:solidFill>
                <a:srgbClr val="333333"/>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496955" y="2425293"/>
            <a:ext cx="11198087" cy="1938992"/>
          </a:xfrm>
          <a:prstGeom prst="rect">
            <a:avLst/>
          </a:prstGeom>
        </p:spPr>
        <p:txBody>
          <a:bodyPr wrap="square">
            <a:spAutoFit/>
          </a:bodyPr>
          <a:lstStyle/>
          <a:p>
            <a:pPr algn="just"/>
            <a:endParaRPr lang="en-IN" sz="2000" b="1" dirty="0">
              <a:solidFill>
                <a:srgbClr val="333333"/>
              </a:solidFill>
              <a:latin typeface="Times New Roman" panose="02020603050405020304" pitchFamily="18" charset="0"/>
              <a:cs typeface="Times New Roman" panose="02020603050405020304" pitchFamily="18" charset="0"/>
            </a:endParaRPr>
          </a:p>
          <a:p>
            <a:pPr algn="just"/>
            <a:r>
              <a:rPr lang="en-IN" sz="2000" b="1" dirty="0">
                <a:solidFill>
                  <a:srgbClr val="333333"/>
                </a:solidFill>
                <a:latin typeface="Times New Roman" panose="02020603050405020304" pitchFamily="18" charset="0"/>
                <a:cs typeface="Times New Roman" panose="02020603050405020304" pitchFamily="18" charset="0"/>
              </a:rPr>
              <a:t>Output Layer:</a:t>
            </a:r>
            <a:endParaRPr lang="en-IN" sz="2000" dirty="0">
              <a:solidFill>
                <a:srgbClr val="333333"/>
              </a:solidFill>
              <a:latin typeface="Times New Roman" panose="02020603050405020304" pitchFamily="18" charset="0"/>
              <a:cs typeface="Times New Roman" panose="02020603050405020304" pitchFamily="18" charset="0"/>
            </a:endParaRPr>
          </a:p>
          <a:p>
            <a:pPr algn="just"/>
            <a:r>
              <a:rPr lang="en-IN" sz="2000" dirty="0">
                <a:solidFill>
                  <a:srgbClr val="333333"/>
                </a:solidFill>
                <a:latin typeface="Times New Roman" panose="02020603050405020304" pitchFamily="18" charset="0"/>
                <a:cs typeface="Times New Roman" panose="02020603050405020304" pitchFamily="18" charset="0"/>
              </a:rPr>
              <a:t>The input goes through a series of transformations using the hidden layer, which finally results in output that is conveyed using this layer.</a:t>
            </a:r>
          </a:p>
          <a:p>
            <a:pPr algn="just"/>
            <a:r>
              <a:rPr lang="en-IN" sz="2000" dirty="0">
                <a:solidFill>
                  <a:srgbClr val="333333"/>
                </a:solidFill>
                <a:latin typeface="Times New Roman" panose="02020603050405020304" pitchFamily="18" charset="0"/>
                <a:cs typeface="Times New Roman" panose="02020603050405020304" pitchFamily="18" charset="0"/>
              </a:rPr>
              <a:t>The artificial neural network takes input and computes the weighted sum of the inputs and includes a bias. This computation is represented in the form of a transfer function.</a:t>
            </a:r>
            <a:endParaRPr lang="en-IN" sz="2000" b="0" i="0" dirty="0">
              <a:solidFill>
                <a:srgbClr val="333333"/>
              </a:solidFill>
              <a:effectLst/>
              <a:latin typeface="Times New Roman" panose="02020603050405020304" pitchFamily="18" charset="0"/>
              <a:cs typeface="Times New Roman" panose="02020603050405020304" pitchFamily="18" charset="0"/>
            </a:endParaRPr>
          </a:p>
        </p:txBody>
      </p:sp>
      <p:sp>
        <p:nvSpPr>
          <p:cNvPr id="4" name="Rectangle 3"/>
          <p:cNvSpPr/>
          <p:nvPr/>
        </p:nvSpPr>
        <p:spPr>
          <a:xfrm>
            <a:off x="480389" y="5333781"/>
            <a:ext cx="11231217" cy="1323439"/>
          </a:xfrm>
          <a:prstGeom prst="rect">
            <a:avLst/>
          </a:prstGeom>
        </p:spPr>
        <p:txBody>
          <a:bodyPr wrap="square">
            <a:spAutoFit/>
          </a:bodyPr>
          <a:lstStyle/>
          <a:p>
            <a:pPr algn="just"/>
            <a:r>
              <a:rPr lang="en-IN" sz="2000" dirty="0">
                <a:solidFill>
                  <a:srgbClr val="333333"/>
                </a:solidFill>
                <a:latin typeface="Times New Roman" panose="02020603050405020304" pitchFamily="18" charset="0"/>
                <a:cs typeface="Times New Roman" panose="02020603050405020304" pitchFamily="18" charset="0"/>
              </a:rPr>
              <a:t>It determines weighted total is passed as an input to an activation function to produce the output. Activation functions choose whether a node should fire or not. Only those who are fired make it to the output layer. There are distinctive activation functions available that can be applied upon the sort of task we are performing.</a:t>
            </a:r>
            <a:endParaRPr lang="en-IN"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7652965" y="4093705"/>
            <a:ext cx="1862758" cy="1156713"/>
          </a:xfrm>
          <a:prstGeom prst="rect">
            <a:avLst/>
          </a:prstGeom>
        </p:spPr>
      </p:pic>
    </p:spTree>
    <p:extLst>
      <p:ext uri="{BB962C8B-B14F-4D97-AF65-F5344CB8AC3E}">
        <p14:creationId xmlns:p14="http://schemas.microsoft.com/office/powerpoint/2010/main" val="243822456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86ADAA-C88D-4FA8-B516-14F75C63901C}"/>
              </a:ext>
            </a:extLst>
          </p:cNvPr>
          <p:cNvSpPr txBox="1"/>
          <p:nvPr/>
        </p:nvSpPr>
        <p:spPr>
          <a:xfrm>
            <a:off x="320040" y="310634"/>
            <a:ext cx="7909560" cy="461665"/>
          </a:xfrm>
          <a:prstGeom prst="rect">
            <a:avLst/>
          </a:prstGeom>
          <a:noFill/>
        </p:spPr>
        <p:txBody>
          <a:bodyPr wrap="square">
            <a:spAutoFit/>
          </a:bodyPr>
          <a:lstStyle/>
          <a:p>
            <a:pPr algn="l" fontAlgn="base"/>
            <a:r>
              <a:rPr lang="en-US" sz="2400" b="1" i="0" dirty="0">
                <a:solidFill>
                  <a:srgbClr val="273239"/>
                </a:solidFill>
                <a:effectLst/>
                <a:latin typeface="Source Sans 3"/>
              </a:rPr>
              <a:t>What is the role of the bias in neural networks?</a:t>
            </a:r>
          </a:p>
        </p:txBody>
      </p:sp>
      <p:sp>
        <p:nvSpPr>
          <p:cNvPr id="5" name="TextBox 4">
            <a:extLst>
              <a:ext uri="{FF2B5EF4-FFF2-40B4-BE49-F238E27FC236}">
                <a16:creationId xmlns:a16="http://schemas.microsoft.com/office/drawing/2014/main" id="{AE97465A-F7A4-F0BC-9810-8DA4938B5159}"/>
              </a:ext>
            </a:extLst>
          </p:cNvPr>
          <p:cNvSpPr txBox="1"/>
          <p:nvPr/>
        </p:nvSpPr>
        <p:spPr>
          <a:xfrm>
            <a:off x="1112520" y="1127760"/>
            <a:ext cx="10850880" cy="2246769"/>
          </a:xfrm>
          <a:prstGeom prst="rect">
            <a:avLst/>
          </a:prstGeom>
          <a:noFill/>
        </p:spPr>
        <p:txBody>
          <a:bodyPr wrap="square">
            <a:spAutoFit/>
          </a:bodyPr>
          <a:lstStyle/>
          <a:p>
            <a:r>
              <a:rPr lang="en-US" sz="2800" b="0" i="0" dirty="0">
                <a:solidFill>
                  <a:srgbClr val="273239"/>
                </a:solidFill>
                <a:effectLst/>
                <a:latin typeface="Nunito" pitchFamily="2" charset="0"/>
              </a:rPr>
              <a:t>The bias term in neural networks serves as an additional parameter alongside the weights associated with each input feature. It represents the constant offset or shift in the activation of neurons, allowing the model to capture patterns that cannot be represented solely by the input features.</a:t>
            </a:r>
            <a:endParaRPr lang="en-IN" sz="2800" dirty="0"/>
          </a:p>
        </p:txBody>
      </p:sp>
      <p:sp>
        <p:nvSpPr>
          <p:cNvPr id="7" name="TextBox 6">
            <a:extLst>
              <a:ext uri="{FF2B5EF4-FFF2-40B4-BE49-F238E27FC236}">
                <a16:creationId xmlns:a16="http://schemas.microsoft.com/office/drawing/2014/main" id="{B595C032-A5A1-108C-DDEC-D09AAC72A680}"/>
              </a:ext>
            </a:extLst>
          </p:cNvPr>
          <p:cNvSpPr txBox="1"/>
          <p:nvPr/>
        </p:nvSpPr>
        <p:spPr>
          <a:xfrm>
            <a:off x="1386840" y="3429000"/>
            <a:ext cx="10454640" cy="3211135"/>
          </a:xfrm>
          <a:prstGeom prst="rect">
            <a:avLst/>
          </a:prstGeom>
          <a:noFill/>
        </p:spPr>
        <p:txBody>
          <a:bodyPr wrap="square">
            <a:spAutoFit/>
          </a:bodyPr>
          <a:lstStyle/>
          <a:p>
            <a:pPr algn="l" rtl="0" fontAlgn="base">
              <a:spcAft>
                <a:spcPts val="750"/>
              </a:spcAft>
              <a:buNone/>
            </a:pPr>
            <a:r>
              <a:rPr lang="en-US" sz="2800" b="0" i="0" dirty="0">
                <a:solidFill>
                  <a:srgbClr val="273239"/>
                </a:solidFill>
                <a:effectLst/>
                <a:latin typeface="Nunito" pitchFamily="2" charset="0"/>
              </a:rPr>
              <a:t>Here's a more detailed explanation of the role of bias in neural networks:</a:t>
            </a:r>
          </a:p>
          <a:p>
            <a:pPr algn="l" fontAlgn="base">
              <a:spcAft>
                <a:spcPts val="1800"/>
              </a:spcAft>
              <a:buFont typeface="+mj-lt"/>
              <a:buAutoNum type="arabicPeriod"/>
            </a:pPr>
            <a:r>
              <a:rPr lang="en-US" sz="2800" b="1" i="0" dirty="0">
                <a:solidFill>
                  <a:srgbClr val="273239"/>
                </a:solidFill>
                <a:effectLst/>
                <a:latin typeface="Nunito" pitchFamily="2" charset="0"/>
              </a:rPr>
              <a:t>Introducing Flexibility</a:t>
            </a:r>
            <a:r>
              <a:rPr lang="en-US" sz="2800" b="0" i="0" dirty="0">
                <a:solidFill>
                  <a:srgbClr val="273239"/>
                </a:solidFill>
                <a:effectLst/>
                <a:latin typeface="Nunito" pitchFamily="2" charset="0"/>
              </a:rPr>
              <a:t>: The bias term provides flexibility to the neural network by allowing it to fit more complex patterns in the data. Without bias, the decision boundary represented by the neural network would always pass through the origin, severely limiting the model's expressiveness.</a:t>
            </a:r>
          </a:p>
        </p:txBody>
      </p:sp>
    </p:spTree>
    <p:extLst>
      <p:ext uri="{BB962C8B-B14F-4D97-AF65-F5344CB8AC3E}">
        <p14:creationId xmlns:p14="http://schemas.microsoft.com/office/powerpoint/2010/main" val="26088498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CBC501-FB56-729A-7FCB-BB57E38BD895}"/>
              </a:ext>
            </a:extLst>
          </p:cNvPr>
          <p:cNvSpPr txBox="1"/>
          <p:nvPr/>
        </p:nvSpPr>
        <p:spPr>
          <a:xfrm>
            <a:off x="640080" y="1389608"/>
            <a:ext cx="11414760" cy="4616648"/>
          </a:xfrm>
          <a:prstGeom prst="rect">
            <a:avLst/>
          </a:prstGeom>
          <a:noFill/>
        </p:spPr>
        <p:txBody>
          <a:bodyPr wrap="square">
            <a:spAutoFit/>
          </a:bodyPr>
          <a:lstStyle/>
          <a:p>
            <a:pPr algn="l" fontAlgn="base">
              <a:spcAft>
                <a:spcPts val="1800"/>
              </a:spcAft>
              <a:buFont typeface="+mj-lt"/>
              <a:buAutoNum type="arabicPeriod" startAt="2"/>
            </a:pPr>
            <a:r>
              <a:rPr lang="en-US" b="1" i="0" dirty="0">
                <a:solidFill>
                  <a:srgbClr val="273239"/>
                </a:solidFill>
                <a:effectLst/>
                <a:latin typeface="Nunito" pitchFamily="2" charset="0"/>
              </a:rPr>
              <a:t>Capturing Non-linear Relationships</a:t>
            </a:r>
            <a:r>
              <a:rPr lang="en-US" b="0" i="0" dirty="0">
                <a:solidFill>
                  <a:srgbClr val="273239"/>
                </a:solidFill>
                <a:effectLst/>
                <a:latin typeface="Nunito" pitchFamily="2" charset="0"/>
              </a:rPr>
              <a:t>: In many real-world datasets, the relationship between input features and the target variable is non-linear. The bias term enables the neural network to capture these non-linear relationships by shifting the decision boundary in the activation function space.</a:t>
            </a:r>
          </a:p>
          <a:p>
            <a:pPr algn="l" fontAlgn="base">
              <a:spcAft>
                <a:spcPts val="1800"/>
              </a:spcAft>
              <a:buFont typeface="+mj-lt"/>
              <a:buAutoNum type="arabicPeriod" startAt="3"/>
            </a:pPr>
            <a:r>
              <a:rPr lang="en-US" b="1" i="0" dirty="0">
                <a:solidFill>
                  <a:srgbClr val="273239"/>
                </a:solidFill>
                <a:effectLst/>
                <a:latin typeface="Nunito" pitchFamily="2" charset="0"/>
              </a:rPr>
              <a:t>Compensating for Imbalance</a:t>
            </a:r>
            <a:r>
              <a:rPr lang="en-US" b="0" i="0" dirty="0">
                <a:solidFill>
                  <a:srgbClr val="273239"/>
                </a:solidFill>
                <a:effectLst/>
                <a:latin typeface="Nunito" pitchFamily="2" charset="0"/>
              </a:rPr>
              <a:t>: In situations where the input features have an inherent bias or where the classes in the dataset are imbalanced, the bias term helps compensate for these biases, ensuring that the neural network can still learn an appropriate decision boundary.</a:t>
            </a:r>
          </a:p>
          <a:p>
            <a:pPr algn="l" fontAlgn="base">
              <a:spcAft>
                <a:spcPts val="1800"/>
              </a:spcAft>
              <a:buFont typeface="+mj-lt"/>
              <a:buAutoNum type="arabicPeriod" startAt="4"/>
            </a:pPr>
            <a:r>
              <a:rPr lang="en-US" b="1" i="0" dirty="0">
                <a:solidFill>
                  <a:srgbClr val="273239"/>
                </a:solidFill>
                <a:effectLst/>
                <a:latin typeface="Nunito" pitchFamily="2" charset="0"/>
              </a:rPr>
              <a:t>Improving Model Performance</a:t>
            </a:r>
            <a:r>
              <a:rPr lang="en-US" b="0" i="0" dirty="0">
                <a:solidFill>
                  <a:srgbClr val="273239"/>
                </a:solidFill>
                <a:effectLst/>
                <a:latin typeface="Nunito" pitchFamily="2" charset="0"/>
              </a:rPr>
              <a:t>: Including bias in the neural network architecture improves its performance by allowing it to better fit the training data and generalize to unseen data. It helps prevent underfitting by enabling the model to learn the correct offset or shift needed to accurately predict the target variable.</a:t>
            </a:r>
          </a:p>
          <a:p>
            <a:pPr algn="l" fontAlgn="base">
              <a:spcAft>
                <a:spcPts val="1800"/>
              </a:spcAft>
              <a:buFont typeface="+mj-lt"/>
              <a:buAutoNum type="arabicPeriod" startAt="5"/>
            </a:pPr>
            <a:r>
              <a:rPr lang="en-US" b="1" i="0" dirty="0">
                <a:solidFill>
                  <a:srgbClr val="273239"/>
                </a:solidFill>
                <a:effectLst/>
                <a:latin typeface="Nunito" pitchFamily="2" charset="0"/>
              </a:rPr>
              <a:t>Enhancing Model Robustness</a:t>
            </a:r>
            <a:r>
              <a:rPr lang="en-US" b="0" i="0" dirty="0">
                <a:solidFill>
                  <a:srgbClr val="273239"/>
                </a:solidFill>
                <a:effectLst/>
                <a:latin typeface="Nunito" pitchFamily="2" charset="0"/>
              </a:rPr>
              <a:t>: Bias contributes to the robustness of the neural network by providing an additional degree of freedom during training. It helps the model adapt to variations and noise in the data, making it more resilient to overfitting and improving its performance on unseen data.</a:t>
            </a:r>
          </a:p>
          <a:p>
            <a:pPr algn="l" fontAlgn="base">
              <a:spcAft>
                <a:spcPts val="1800"/>
              </a:spcAft>
              <a:buFont typeface="+mj-lt"/>
              <a:buAutoNum type="arabicPeriod" startAt="4"/>
            </a:pPr>
            <a:endParaRPr lang="en-US" b="0" i="0" dirty="0">
              <a:solidFill>
                <a:srgbClr val="273239"/>
              </a:solidFill>
              <a:effectLst/>
              <a:latin typeface="Nunito" pitchFamily="2" charset="0"/>
            </a:endParaRPr>
          </a:p>
        </p:txBody>
      </p:sp>
    </p:spTree>
    <p:extLst>
      <p:ext uri="{BB962C8B-B14F-4D97-AF65-F5344CB8AC3E}">
        <p14:creationId xmlns:p14="http://schemas.microsoft.com/office/powerpoint/2010/main" val="3293828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9782" y="0"/>
            <a:ext cx="10515600" cy="1325563"/>
          </a:xfrm>
        </p:spPr>
        <p:txBody>
          <a:bodyPr/>
          <a:lstStyle/>
          <a:p>
            <a:pPr algn="ctr"/>
            <a:r>
              <a:rPr lang="en-IN" b="1" dirty="0">
                <a:latin typeface="Times New Roman" panose="02020603050405020304" pitchFamily="18" charset="0"/>
                <a:cs typeface="Times New Roman" panose="02020603050405020304" pitchFamily="18" charset="0"/>
              </a:rPr>
              <a:t>BNN v/s ANN</a:t>
            </a:r>
            <a:endParaRPr lang="en-IN"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idx="1"/>
          </p:nvPr>
        </p:nvPicPr>
        <p:blipFill>
          <a:blip r:embed="rId3"/>
          <a:stretch>
            <a:fillRect/>
          </a:stretch>
        </p:blipFill>
        <p:spPr>
          <a:xfrm>
            <a:off x="1789043" y="1228925"/>
            <a:ext cx="8097079" cy="5525863"/>
          </a:xfrm>
          <a:prstGeom prst="rect">
            <a:avLst/>
          </a:prstGeom>
        </p:spPr>
      </p:pic>
      <p:sp>
        <p:nvSpPr>
          <p:cNvPr id="4" name="Footer Placeholder 3"/>
          <p:cNvSpPr>
            <a:spLocks noGrp="1"/>
          </p:cNvSpPr>
          <p:nvPr>
            <p:ph type="ftr" sz="quarter" idx="11"/>
          </p:nvPr>
        </p:nvSpPr>
        <p:spPr/>
        <p:txBody>
          <a:bodyPr/>
          <a:lstStyle/>
          <a:p>
            <a:r>
              <a:rPr lang="en-IN">
                <a:latin typeface="Times New Roman" panose="02020603050405020304" pitchFamily="18" charset="0"/>
                <a:cs typeface="Times New Roman" panose="02020603050405020304" pitchFamily="18" charset="0"/>
              </a:rPr>
              <a:t>Soft Computing CS125</a:t>
            </a:r>
          </a:p>
        </p:txBody>
      </p:sp>
      <p:sp>
        <p:nvSpPr>
          <p:cNvPr id="5" name="Slide Number Placeholder 4"/>
          <p:cNvSpPr>
            <a:spLocks noGrp="1"/>
          </p:cNvSpPr>
          <p:nvPr>
            <p:ph type="sldNum" sz="quarter" idx="12"/>
          </p:nvPr>
        </p:nvSpPr>
        <p:spPr/>
        <p:txBody>
          <a:bodyPr/>
          <a:lstStyle/>
          <a:p>
            <a:fld id="{21839214-F9DD-4143-8F72-B6CA06D7D72E}" type="slidenum">
              <a:rPr lang="en-IN" smtClean="0">
                <a:latin typeface="Times New Roman" panose="02020603050405020304" pitchFamily="18" charset="0"/>
                <a:cs typeface="Times New Roman" panose="02020603050405020304" pitchFamily="18" charset="0"/>
              </a:rPr>
              <a:t>9</a:t>
            </a:fld>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94230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1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1433</TotalTime>
  <Words>3153</Words>
  <Application>Microsoft Office PowerPoint</Application>
  <PresentationFormat>Widescreen</PresentationFormat>
  <Paragraphs>221</Paragraphs>
  <Slides>53</Slides>
  <Notes>1</Notes>
  <HiddenSlides>0</HiddenSlides>
  <MMClips>0</MMClips>
  <ScaleCrop>false</ScaleCrop>
  <HeadingPairs>
    <vt:vector size="6" baseType="variant">
      <vt:variant>
        <vt:lpstr>Fonts Used</vt:lpstr>
      </vt:variant>
      <vt:variant>
        <vt:i4>10</vt:i4>
      </vt:variant>
      <vt:variant>
        <vt:lpstr>Theme</vt:lpstr>
      </vt:variant>
      <vt:variant>
        <vt:i4>19</vt:i4>
      </vt:variant>
      <vt:variant>
        <vt:lpstr>Slide Titles</vt:lpstr>
      </vt:variant>
      <vt:variant>
        <vt:i4>53</vt:i4>
      </vt:variant>
    </vt:vector>
  </HeadingPairs>
  <TitlesOfParts>
    <vt:vector size="82" baseType="lpstr">
      <vt:lpstr>Arial</vt:lpstr>
      <vt:lpstr>Calibri</vt:lpstr>
      <vt:lpstr>inter-bold</vt:lpstr>
      <vt:lpstr>inter-regular</vt:lpstr>
      <vt:lpstr>KaTeX_Main</vt:lpstr>
      <vt:lpstr>Nunito</vt:lpstr>
      <vt:lpstr>Source Sans 3</vt:lpstr>
      <vt:lpstr>Times New Roman</vt:lpstr>
      <vt:lpstr>Verdana</vt:lpstr>
      <vt:lpstr>Wingdings</vt:lpstr>
      <vt:lpstr>Office Theme</vt:lpstr>
      <vt:lpstr>1_Office Theme</vt:lpstr>
      <vt:lpstr>2_Office Theme</vt:lpstr>
      <vt:lpstr>3_Office Theme</vt:lpstr>
      <vt:lpstr>4_Office Theme</vt:lpstr>
      <vt:lpstr>6_Office Theme</vt:lpstr>
      <vt:lpstr>5_Office Theme</vt:lpstr>
      <vt:lpstr>7_Office Theme</vt:lpstr>
      <vt:lpstr>8_Office Theme</vt:lpstr>
      <vt:lpstr>9_Office Theme</vt:lpstr>
      <vt:lpstr>10_Office Theme</vt:lpstr>
      <vt:lpstr>11_Office Theme</vt:lpstr>
      <vt:lpstr>12_Office Theme</vt:lpstr>
      <vt:lpstr>14_Office Theme</vt:lpstr>
      <vt:lpstr>15_Office Theme</vt:lpstr>
      <vt:lpstr>16_Office Theme</vt:lpstr>
      <vt:lpstr>17_Office Theme</vt:lpstr>
      <vt:lpstr>13_Office Theme</vt:lpstr>
      <vt:lpstr>18_Office Theme</vt:lpstr>
      <vt:lpstr>Artificial Neural Network</vt:lpstr>
      <vt:lpstr>What is Artificial Neural Network?</vt:lpstr>
      <vt:lpstr>PowerPoint Presentation</vt:lpstr>
      <vt:lpstr>PowerPoint Presentation</vt:lpstr>
      <vt:lpstr>PowerPoint Presentation</vt:lpstr>
      <vt:lpstr>PowerPoint Presentation</vt:lpstr>
      <vt:lpstr>PowerPoint Presentation</vt:lpstr>
      <vt:lpstr>PowerPoint Presentation</vt:lpstr>
      <vt:lpstr>BNN v/s ANN</vt:lpstr>
      <vt:lpstr>BNN v/s ANN</vt:lpstr>
      <vt:lpstr>Learning process of a neural network </vt:lpstr>
      <vt:lpstr>Activation function</vt:lpstr>
      <vt:lpstr>Different types of activation functions</vt:lpstr>
      <vt:lpstr>Non-Linear Activation Functions </vt:lpstr>
      <vt:lpstr>Tanh (bipolar sigmoid) function</vt:lpstr>
      <vt:lpstr>PowerPoint Presentation</vt:lpstr>
      <vt:lpstr>PowerPoint Presentation</vt:lpstr>
      <vt:lpstr>PowerPoint Presentation</vt:lpstr>
      <vt:lpstr>Learning process of a neural network </vt:lpstr>
      <vt:lpstr>Learning process of a neural network </vt:lpstr>
      <vt:lpstr>Learning process of a neural network </vt:lpstr>
      <vt:lpstr>Learning process of a neural network</vt:lpstr>
      <vt:lpstr>Backpropagation Process in Deep Neural Network</vt:lpstr>
      <vt:lpstr>Learning process of a neural network</vt:lpstr>
      <vt:lpstr>Single layer feed forward neural network</vt:lpstr>
      <vt:lpstr>Single layer feed forward neural network</vt:lpstr>
      <vt:lpstr>Modelling SLFFNN</vt:lpstr>
      <vt:lpstr>Multilayer feed forward neural networks</vt:lpstr>
      <vt:lpstr>Multilayer feed forward neural networks</vt:lpstr>
      <vt:lpstr>Multilayer feed forward neural networks</vt:lpstr>
      <vt:lpstr>PowerPoint Presentation</vt:lpstr>
      <vt:lpstr> How error function is used in Backpropagation and how Backpropagation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Neural Network</dc:title>
  <dc:creator>Nav Brar</dc:creator>
  <cp:lastModifiedBy>Dileep  Kumar</cp:lastModifiedBy>
  <cp:revision>84</cp:revision>
  <dcterms:created xsi:type="dcterms:W3CDTF">2024-03-01T09:35:04Z</dcterms:created>
  <dcterms:modified xsi:type="dcterms:W3CDTF">2025-03-22T10:06:12Z</dcterms:modified>
</cp:coreProperties>
</file>